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57" r:id="rId5"/>
    <p:sldId id="262"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7E29A-64FC-4584-92CB-3C4CB746FDC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77FE13-7961-4B06-A961-72E69887DF39}">
      <dgm:prSet phldrT="[Text]"/>
      <dgm:spPr/>
      <dgm:t>
        <a:bodyPr/>
        <a:lstStyle/>
        <a:p>
          <a:r>
            <a:rPr lang="en-US" dirty="0" smtClean="0"/>
            <a:t>Ensemble Method</a:t>
          </a:r>
          <a:endParaRPr lang="en-US" dirty="0"/>
        </a:p>
      </dgm:t>
    </dgm:pt>
    <dgm:pt modelId="{F3C5AFA7-A57B-4D39-81F5-99B8077302BE}" type="parTrans" cxnId="{83C74381-AF09-435C-820B-6DEE9279C838}">
      <dgm:prSet/>
      <dgm:spPr/>
      <dgm:t>
        <a:bodyPr/>
        <a:lstStyle/>
        <a:p>
          <a:endParaRPr lang="en-US"/>
        </a:p>
      </dgm:t>
    </dgm:pt>
    <dgm:pt modelId="{2C83C939-7C24-4500-925E-BFACC59BB7BE}" type="sibTrans" cxnId="{83C74381-AF09-435C-820B-6DEE9279C838}">
      <dgm:prSet/>
      <dgm:spPr/>
      <dgm:t>
        <a:bodyPr/>
        <a:lstStyle/>
        <a:p>
          <a:endParaRPr lang="en-US"/>
        </a:p>
      </dgm:t>
    </dgm:pt>
    <dgm:pt modelId="{456675B9-2C71-4FD7-8974-46EFD51E66A8}">
      <dgm:prSet phldrT="[Text]"/>
      <dgm:spPr/>
      <dgm:t>
        <a:bodyPr/>
        <a:lstStyle/>
        <a:p>
          <a:r>
            <a:rPr lang="en-US" dirty="0" smtClean="0"/>
            <a:t>Bagging</a:t>
          </a:r>
          <a:endParaRPr lang="en-US" dirty="0"/>
        </a:p>
      </dgm:t>
    </dgm:pt>
    <dgm:pt modelId="{D11D3381-7FD2-485F-8CFD-176538D1A4B2}" type="parTrans" cxnId="{12E50079-846B-4000-805E-403D7C4EAB1A}">
      <dgm:prSet/>
      <dgm:spPr/>
      <dgm:t>
        <a:bodyPr/>
        <a:lstStyle/>
        <a:p>
          <a:endParaRPr lang="en-US"/>
        </a:p>
      </dgm:t>
    </dgm:pt>
    <dgm:pt modelId="{DCE76808-D837-4648-9A81-AED78D29BE5E}" type="sibTrans" cxnId="{12E50079-846B-4000-805E-403D7C4EAB1A}">
      <dgm:prSet/>
      <dgm:spPr/>
      <dgm:t>
        <a:bodyPr/>
        <a:lstStyle/>
        <a:p>
          <a:endParaRPr lang="en-US"/>
        </a:p>
      </dgm:t>
    </dgm:pt>
    <dgm:pt modelId="{1C6D8ED0-8B69-4612-8B25-B48ED5FF6E1C}">
      <dgm:prSet phldrT="[Text]"/>
      <dgm:spPr/>
      <dgm:t>
        <a:bodyPr/>
        <a:lstStyle/>
        <a:p>
          <a:r>
            <a:rPr lang="en-US" dirty="0" smtClean="0"/>
            <a:t>Boosting</a:t>
          </a:r>
          <a:endParaRPr lang="en-US" dirty="0"/>
        </a:p>
      </dgm:t>
    </dgm:pt>
    <dgm:pt modelId="{84759E0E-B0BA-4B70-BBCB-535289729C1B}" type="parTrans" cxnId="{A96A3208-133A-4789-8EA0-3F8568694B8F}">
      <dgm:prSet/>
      <dgm:spPr/>
      <dgm:t>
        <a:bodyPr/>
        <a:lstStyle/>
        <a:p>
          <a:endParaRPr lang="en-US"/>
        </a:p>
      </dgm:t>
    </dgm:pt>
    <dgm:pt modelId="{CED1C210-D13E-40D5-984B-597B35751873}" type="sibTrans" cxnId="{A96A3208-133A-4789-8EA0-3F8568694B8F}">
      <dgm:prSet/>
      <dgm:spPr/>
      <dgm:t>
        <a:bodyPr/>
        <a:lstStyle/>
        <a:p>
          <a:endParaRPr lang="en-US"/>
        </a:p>
      </dgm:t>
    </dgm:pt>
    <dgm:pt modelId="{82F7C1AF-17C5-4E85-9491-8B34E3DC9C9B}">
      <dgm:prSet/>
      <dgm:spPr/>
      <dgm:t>
        <a:bodyPr/>
        <a:lstStyle/>
        <a:p>
          <a:r>
            <a:rPr lang="en-US" dirty="0" smtClean="0"/>
            <a:t>Random Forest</a:t>
          </a:r>
          <a:endParaRPr lang="en-US" dirty="0"/>
        </a:p>
      </dgm:t>
    </dgm:pt>
    <dgm:pt modelId="{EC56E7B3-ACF4-415A-8487-670C25DE5AF6}" type="parTrans" cxnId="{1DA4D71D-0BBB-4E5D-99EE-BD36F016176B}">
      <dgm:prSet/>
      <dgm:spPr/>
      <dgm:t>
        <a:bodyPr/>
        <a:lstStyle/>
        <a:p>
          <a:endParaRPr lang="en-US"/>
        </a:p>
      </dgm:t>
    </dgm:pt>
    <dgm:pt modelId="{845428C0-E4CD-42A7-BB90-1E5E4F253EA7}" type="sibTrans" cxnId="{1DA4D71D-0BBB-4E5D-99EE-BD36F016176B}">
      <dgm:prSet/>
      <dgm:spPr/>
      <dgm:t>
        <a:bodyPr/>
        <a:lstStyle/>
        <a:p>
          <a:endParaRPr lang="en-US"/>
        </a:p>
      </dgm:t>
    </dgm:pt>
    <dgm:pt modelId="{3A70ADB7-CEAF-4BEB-869C-0E2385438E71}">
      <dgm:prSet/>
      <dgm:spPr/>
      <dgm:t>
        <a:bodyPr/>
        <a:lstStyle/>
        <a:p>
          <a:r>
            <a:rPr lang="en-US" dirty="0" smtClean="0"/>
            <a:t>Extra Random Tree</a:t>
          </a:r>
          <a:endParaRPr lang="en-US" dirty="0"/>
        </a:p>
      </dgm:t>
    </dgm:pt>
    <dgm:pt modelId="{CD06AAF3-0D3E-4BAB-81A3-DDAD3BE50F7A}" type="parTrans" cxnId="{6D713E5F-5FC3-44E3-AF22-460CEEE9335A}">
      <dgm:prSet/>
      <dgm:spPr/>
      <dgm:t>
        <a:bodyPr/>
        <a:lstStyle/>
        <a:p>
          <a:endParaRPr lang="en-US"/>
        </a:p>
      </dgm:t>
    </dgm:pt>
    <dgm:pt modelId="{27C91F00-12DA-40E5-A866-2D6D273B6DD3}" type="sibTrans" cxnId="{6D713E5F-5FC3-44E3-AF22-460CEEE9335A}">
      <dgm:prSet/>
      <dgm:spPr/>
      <dgm:t>
        <a:bodyPr/>
        <a:lstStyle/>
        <a:p>
          <a:endParaRPr lang="en-US"/>
        </a:p>
      </dgm:t>
    </dgm:pt>
    <dgm:pt modelId="{66B6BCB0-3A12-4444-B680-6D487183DD12}" type="asst">
      <dgm:prSet/>
      <dgm:spPr/>
      <dgm:t>
        <a:bodyPr/>
        <a:lstStyle/>
        <a:p>
          <a:r>
            <a:rPr lang="en-US" dirty="0" smtClean="0"/>
            <a:t>Adaptive Based</a:t>
          </a:r>
          <a:endParaRPr lang="en-US" dirty="0"/>
        </a:p>
      </dgm:t>
    </dgm:pt>
    <dgm:pt modelId="{217ECE6F-263E-4C2C-BB72-CAAA6EC75657}" type="parTrans" cxnId="{90216F3B-B3D2-4F03-95E0-278DE72B14B9}">
      <dgm:prSet/>
      <dgm:spPr/>
      <dgm:t>
        <a:bodyPr/>
        <a:lstStyle/>
        <a:p>
          <a:endParaRPr lang="en-US"/>
        </a:p>
      </dgm:t>
    </dgm:pt>
    <dgm:pt modelId="{46D7E000-30F7-4B99-AA23-5D97A08DC5C5}" type="sibTrans" cxnId="{90216F3B-B3D2-4F03-95E0-278DE72B14B9}">
      <dgm:prSet/>
      <dgm:spPr/>
      <dgm:t>
        <a:bodyPr/>
        <a:lstStyle/>
        <a:p>
          <a:endParaRPr lang="en-US"/>
        </a:p>
      </dgm:t>
    </dgm:pt>
    <dgm:pt modelId="{86696393-3349-410A-89C0-1111ACCDAC3B}" type="asst">
      <dgm:prSet/>
      <dgm:spPr/>
      <dgm:t>
        <a:bodyPr/>
        <a:lstStyle/>
        <a:p>
          <a:r>
            <a:rPr lang="en-US" dirty="0" smtClean="0"/>
            <a:t>Gradient Based</a:t>
          </a:r>
          <a:endParaRPr lang="en-US" dirty="0"/>
        </a:p>
      </dgm:t>
    </dgm:pt>
    <dgm:pt modelId="{09A5E9F3-CA24-48D8-BCD6-7527D4ED0BF4}" type="parTrans" cxnId="{5B967664-0A5B-4E3F-82AE-F5B35CCEBAF0}">
      <dgm:prSet/>
      <dgm:spPr/>
      <dgm:t>
        <a:bodyPr/>
        <a:lstStyle/>
        <a:p>
          <a:endParaRPr lang="en-US"/>
        </a:p>
      </dgm:t>
    </dgm:pt>
    <dgm:pt modelId="{B7A165B9-A7C8-4660-AE17-827E032D703A}" type="sibTrans" cxnId="{5B967664-0A5B-4E3F-82AE-F5B35CCEBAF0}">
      <dgm:prSet/>
      <dgm:spPr/>
      <dgm:t>
        <a:bodyPr/>
        <a:lstStyle/>
        <a:p>
          <a:endParaRPr lang="en-US"/>
        </a:p>
      </dgm:t>
    </dgm:pt>
    <dgm:pt modelId="{582776E3-8587-491D-9FDC-34C4543D3230}">
      <dgm:prSet/>
      <dgm:spPr/>
      <dgm:t>
        <a:bodyPr/>
        <a:lstStyle/>
        <a:p>
          <a:r>
            <a:rPr lang="en-US" dirty="0" smtClean="0"/>
            <a:t>AdaBoost</a:t>
          </a:r>
          <a:endParaRPr lang="en-US" dirty="0"/>
        </a:p>
      </dgm:t>
    </dgm:pt>
    <dgm:pt modelId="{14812FCF-30DE-4F15-85BE-481CBB74B3C4}" type="parTrans" cxnId="{037C0111-3BB5-4121-80D4-E3891F702BEB}">
      <dgm:prSet/>
      <dgm:spPr/>
      <dgm:t>
        <a:bodyPr/>
        <a:lstStyle/>
        <a:p>
          <a:endParaRPr lang="en-US"/>
        </a:p>
      </dgm:t>
    </dgm:pt>
    <dgm:pt modelId="{932C9291-8DCC-44E1-9BFD-455F6BFDC27A}" type="sibTrans" cxnId="{037C0111-3BB5-4121-80D4-E3891F702BEB}">
      <dgm:prSet/>
      <dgm:spPr/>
      <dgm:t>
        <a:bodyPr/>
        <a:lstStyle/>
        <a:p>
          <a:endParaRPr lang="en-US"/>
        </a:p>
      </dgm:t>
    </dgm:pt>
    <dgm:pt modelId="{B6DC915B-429D-49B0-BDDF-1C2E47F293E7}">
      <dgm:prSet/>
      <dgm:spPr/>
      <dgm:t>
        <a:bodyPr/>
        <a:lstStyle/>
        <a:p>
          <a:r>
            <a:rPr lang="en-US" dirty="0" err="1" smtClean="0"/>
            <a:t>XGBoost</a:t>
          </a:r>
          <a:endParaRPr lang="en-US" dirty="0"/>
        </a:p>
      </dgm:t>
    </dgm:pt>
    <dgm:pt modelId="{7E80302E-E151-416F-B613-161972AB0013}" type="parTrans" cxnId="{971ABFF5-5147-4CC3-A9DB-2C24F7EC5923}">
      <dgm:prSet/>
      <dgm:spPr/>
      <dgm:t>
        <a:bodyPr/>
        <a:lstStyle/>
        <a:p>
          <a:endParaRPr lang="en-US"/>
        </a:p>
      </dgm:t>
    </dgm:pt>
    <dgm:pt modelId="{F4FAAE57-5DF2-48B4-9889-C4374F5A14C0}" type="sibTrans" cxnId="{971ABFF5-5147-4CC3-A9DB-2C24F7EC5923}">
      <dgm:prSet/>
      <dgm:spPr/>
      <dgm:t>
        <a:bodyPr/>
        <a:lstStyle/>
        <a:p>
          <a:endParaRPr lang="en-US"/>
        </a:p>
      </dgm:t>
    </dgm:pt>
    <dgm:pt modelId="{7CE86D4F-84E4-4727-966E-DE26925DCFFE}">
      <dgm:prSet/>
      <dgm:spPr/>
      <dgm:t>
        <a:bodyPr/>
        <a:lstStyle/>
        <a:p>
          <a:r>
            <a:rPr lang="en-US" dirty="0" err="1" smtClean="0"/>
            <a:t>NGBoost</a:t>
          </a:r>
          <a:endParaRPr lang="en-US" dirty="0"/>
        </a:p>
      </dgm:t>
    </dgm:pt>
    <dgm:pt modelId="{F17AFC2D-BEFD-49B5-83AC-D9C67F2BFBDB}" type="parTrans" cxnId="{6F70059D-0D98-4FA7-9281-99D8FA748F50}">
      <dgm:prSet/>
      <dgm:spPr/>
      <dgm:t>
        <a:bodyPr/>
        <a:lstStyle/>
        <a:p>
          <a:endParaRPr lang="en-US"/>
        </a:p>
      </dgm:t>
    </dgm:pt>
    <dgm:pt modelId="{4DF17D10-7D89-4FA6-B43F-00B6B88BF106}" type="sibTrans" cxnId="{6F70059D-0D98-4FA7-9281-99D8FA748F50}">
      <dgm:prSet/>
      <dgm:spPr/>
      <dgm:t>
        <a:bodyPr/>
        <a:lstStyle/>
        <a:p>
          <a:endParaRPr lang="en-US"/>
        </a:p>
      </dgm:t>
    </dgm:pt>
    <dgm:pt modelId="{F3352AD4-6487-4C19-9AA9-831B6365CBBA}">
      <dgm:prSet/>
      <dgm:spPr/>
      <dgm:t>
        <a:bodyPr/>
        <a:lstStyle/>
        <a:p>
          <a:r>
            <a:rPr lang="en-US" dirty="0" smtClean="0"/>
            <a:t>Light GBM</a:t>
          </a:r>
          <a:endParaRPr lang="en-US" dirty="0"/>
        </a:p>
      </dgm:t>
    </dgm:pt>
    <dgm:pt modelId="{4F9843B4-F9E2-47AA-8C8A-B1184B520D8E}" type="parTrans" cxnId="{5AE2B1D5-EE59-4836-9AFB-33ED80E83660}">
      <dgm:prSet/>
      <dgm:spPr/>
      <dgm:t>
        <a:bodyPr/>
        <a:lstStyle/>
        <a:p>
          <a:endParaRPr lang="en-US"/>
        </a:p>
      </dgm:t>
    </dgm:pt>
    <dgm:pt modelId="{7DC876D6-CFAC-4B3D-B908-72E785A3B38D}" type="sibTrans" cxnId="{5AE2B1D5-EE59-4836-9AFB-33ED80E83660}">
      <dgm:prSet/>
      <dgm:spPr/>
      <dgm:t>
        <a:bodyPr/>
        <a:lstStyle/>
        <a:p>
          <a:endParaRPr lang="en-US"/>
        </a:p>
      </dgm:t>
    </dgm:pt>
    <dgm:pt modelId="{8C23D2F7-10C6-45DB-B916-E19C40A42DE5}" type="pres">
      <dgm:prSet presAssocID="{EB87E29A-64FC-4584-92CB-3C4CB746FDCA}" presName="hierChild1" presStyleCnt="0">
        <dgm:presLayoutVars>
          <dgm:orgChart val="1"/>
          <dgm:chPref val="1"/>
          <dgm:dir/>
          <dgm:animOne val="branch"/>
          <dgm:animLvl val="lvl"/>
          <dgm:resizeHandles/>
        </dgm:presLayoutVars>
      </dgm:prSet>
      <dgm:spPr/>
      <dgm:t>
        <a:bodyPr/>
        <a:lstStyle/>
        <a:p>
          <a:endParaRPr lang="en-US"/>
        </a:p>
      </dgm:t>
    </dgm:pt>
    <dgm:pt modelId="{7114D0E8-8E94-4BF1-999B-B2EA2777F38E}" type="pres">
      <dgm:prSet presAssocID="{3B77FE13-7961-4B06-A961-72E69887DF39}" presName="hierRoot1" presStyleCnt="0">
        <dgm:presLayoutVars>
          <dgm:hierBranch val="init"/>
        </dgm:presLayoutVars>
      </dgm:prSet>
      <dgm:spPr/>
      <dgm:t>
        <a:bodyPr/>
        <a:lstStyle/>
        <a:p>
          <a:endParaRPr lang="en-US"/>
        </a:p>
      </dgm:t>
    </dgm:pt>
    <dgm:pt modelId="{9661DBAD-6894-4A47-86C3-A48DC7A6ECB5}" type="pres">
      <dgm:prSet presAssocID="{3B77FE13-7961-4B06-A961-72E69887DF39}" presName="rootComposite1" presStyleCnt="0"/>
      <dgm:spPr/>
      <dgm:t>
        <a:bodyPr/>
        <a:lstStyle/>
        <a:p>
          <a:endParaRPr lang="en-US"/>
        </a:p>
      </dgm:t>
    </dgm:pt>
    <dgm:pt modelId="{D956D3FA-C091-4D3C-9BD3-65F93A582125}" type="pres">
      <dgm:prSet presAssocID="{3B77FE13-7961-4B06-A961-72E69887DF39}" presName="rootText1" presStyleLbl="node0" presStyleIdx="0" presStyleCnt="1" custScaleX="289654" custScaleY="69806">
        <dgm:presLayoutVars>
          <dgm:chPref val="3"/>
        </dgm:presLayoutVars>
      </dgm:prSet>
      <dgm:spPr/>
      <dgm:t>
        <a:bodyPr/>
        <a:lstStyle/>
        <a:p>
          <a:endParaRPr lang="en-US"/>
        </a:p>
      </dgm:t>
    </dgm:pt>
    <dgm:pt modelId="{42E82CDA-109E-4B26-B9C8-C5047C5CE1EB}" type="pres">
      <dgm:prSet presAssocID="{3B77FE13-7961-4B06-A961-72E69887DF39}" presName="rootConnector1" presStyleLbl="node1" presStyleIdx="0" presStyleCnt="0"/>
      <dgm:spPr/>
      <dgm:t>
        <a:bodyPr/>
        <a:lstStyle/>
        <a:p>
          <a:endParaRPr lang="en-US"/>
        </a:p>
      </dgm:t>
    </dgm:pt>
    <dgm:pt modelId="{F6DD9904-2625-4250-8234-A2CFD9A8242A}" type="pres">
      <dgm:prSet presAssocID="{3B77FE13-7961-4B06-A961-72E69887DF39}" presName="hierChild2" presStyleCnt="0"/>
      <dgm:spPr/>
      <dgm:t>
        <a:bodyPr/>
        <a:lstStyle/>
        <a:p>
          <a:endParaRPr lang="en-US"/>
        </a:p>
      </dgm:t>
    </dgm:pt>
    <dgm:pt modelId="{7776C006-5028-4664-846A-451C9F82EFB6}" type="pres">
      <dgm:prSet presAssocID="{D11D3381-7FD2-485F-8CFD-176538D1A4B2}" presName="Name37" presStyleLbl="parChTrans1D2" presStyleIdx="0" presStyleCnt="2"/>
      <dgm:spPr/>
      <dgm:t>
        <a:bodyPr/>
        <a:lstStyle/>
        <a:p>
          <a:endParaRPr lang="en-US"/>
        </a:p>
      </dgm:t>
    </dgm:pt>
    <dgm:pt modelId="{382AC839-4477-432C-A559-C5D9E54FAFBC}" type="pres">
      <dgm:prSet presAssocID="{456675B9-2C71-4FD7-8974-46EFD51E66A8}" presName="hierRoot2" presStyleCnt="0">
        <dgm:presLayoutVars>
          <dgm:hierBranch val="init"/>
        </dgm:presLayoutVars>
      </dgm:prSet>
      <dgm:spPr/>
      <dgm:t>
        <a:bodyPr/>
        <a:lstStyle/>
        <a:p>
          <a:endParaRPr lang="en-US"/>
        </a:p>
      </dgm:t>
    </dgm:pt>
    <dgm:pt modelId="{9D36FD07-8E76-4939-86CC-A9CAC21CF427}" type="pres">
      <dgm:prSet presAssocID="{456675B9-2C71-4FD7-8974-46EFD51E66A8}" presName="rootComposite" presStyleCnt="0"/>
      <dgm:spPr/>
      <dgm:t>
        <a:bodyPr/>
        <a:lstStyle/>
        <a:p>
          <a:endParaRPr lang="en-US"/>
        </a:p>
      </dgm:t>
    </dgm:pt>
    <dgm:pt modelId="{137ABF02-E43B-4537-8D97-FB8A72CFF380}" type="pres">
      <dgm:prSet presAssocID="{456675B9-2C71-4FD7-8974-46EFD51E66A8}" presName="rootText" presStyleLbl="node2" presStyleIdx="0" presStyleCnt="2" custScaleX="137787" custScaleY="78464">
        <dgm:presLayoutVars>
          <dgm:chPref val="3"/>
        </dgm:presLayoutVars>
      </dgm:prSet>
      <dgm:spPr/>
      <dgm:t>
        <a:bodyPr/>
        <a:lstStyle/>
        <a:p>
          <a:endParaRPr lang="en-US"/>
        </a:p>
      </dgm:t>
    </dgm:pt>
    <dgm:pt modelId="{2B54C3A8-3899-4868-B4B6-31E9F0100971}" type="pres">
      <dgm:prSet presAssocID="{456675B9-2C71-4FD7-8974-46EFD51E66A8}" presName="rootConnector" presStyleLbl="node2" presStyleIdx="0" presStyleCnt="2"/>
      <dgm:spPr/>
      <dgm:t>
        <a:bodyPr/>
        <a:lstStyle/>
        <a:p>
          <a:endParaRPr lang="en-US"/>
        </a:p>
      </dgm:t>
    </dgm:pt>
    <dgm:pt modelId="{BD712003-CD0C-44CC-9DFC-3CCA230B5FD4}" type="pres">
      <dgm:prSet presAssocID="{456675B9-2C71-4FD7-8974-46EFD51E66A8}" presName="hierChild4" presStyleCnt="0"/>
      <dgm:spPr/>
      <dgm:t>
        <a:bodyPr/>
        <a:lstStyle/>
        <a:p>
          <a:endParaRPr lang="en-US"/>
        </a:p>
      </dgm:t>
    </dgm:pt>
    <dgm:pt modelId="{333A2F90-9023-455B-B7F6-3A3206EDA40F}" type="pres">
      <dgm:prSet presAssocID="{EC56E7B3-ACF4-415A-8487-670C25DE5AF6}" presName="Name37" presStyleLbl="parChTrans1D3" presStyleIdx="0" presStyleCnt="4"/>
      <dgm:spPr/>
      <dgm:t>
        <a:bodyPr/>
        <a:lstStyle/>
        <a:p>
          <a:endParaRPr lang="en-US"/>
        </a:p>
      </dgm:t>
    </dgm:pt>
    <dgm:pt modelId="{2AAA93F8-36E5-4A5B-8DEB-2ED45EBB7769}" type="pres">
      <dgm:prSet presAssocID="{82F7C1AF-17C5-4E85-9491-8B34E3DC9C9B}" presName="hierRoot2" presStyleCnt="0">
        <dgm:presLayoutVars>
          <dgm:hierBranch val="init"/>
        </dgm:presLayoutVars>
      </dgm:prSet>
      <dgm:spPr/>
      <dgm:t>
        <a:bodyPr/>
        <a:lstStyle/>
        <a:p>
          <a:endParaRPr lang="en-US"/>
        </a:p>
      </dgm:t>
    </dgm:pt>
    <dgm:pt modelId="{68C594B0-2F54-40B5-90A8-CC8884CED097}" type="pres">
      <dgm:prSet presAssocID="{82F7C1AF-17C5-4E85-9491-8B34E3DC9C9B}" presName="rootComposite" presStyleCnt="0"/>
      <dgm:spPr/>
      <dgm:t>
        <a:bodyPr/>
        <a:lstStyle/>
        <a:p>
          <a:endParaRPr lang="en-US"/>
        </a:p>
      </dgm:t>
    </dgm:pt>
    <dgm:pt modelId="{E1A083FB-ADDE-4604-B2BA-732E4091B4E6}" type="pres">
      <dgm:prSet presAssocID="{82F7C1AF-17C5-4E85-9491-8B34E3DC9C9B}" presName="rootText" presStyleLbl="node3" presStyleIdx="0" presStyleCnt="2" custScaleX="118598" custScaleY="75541">
        <dgm:presLayoutVars>
          <dgm:chPref val="3"/>
        </dgm:presLayoutVars>
      </dgm:prSet>
      <dgm:spPr/>
      <dgm:t>
        <a:bodyPr/>
        <a:lstStyle/>
        <a:p>
          <a:endParaRPr lang="en-US"/>
        </a:p>
      </dgm:t>
    </dgm:pt>
    <dgm:pt modelId="{9E2E2234-A1E7-49B6-96A7-B072B7643476}" type="pres">
      <dgm:prSet presAssocID="{82F7C1AF-17C5-4E85-9491-8B34E3DC9C9B}" presName="rootConnector" presStyleLbl="node3" presStyleIdx="0" presStyleCnt="2"/>
      <dgm:spPr/>
      <dgm:t>
        <a:bodyPr/>
        <a:lstStyle/>
        <a:p>
          <a:endParaRPr lang="en-US"/>
        </a:p>
      </dgm:t>
    </dgm:pt>
    <dgm:pt modelId="{5A03AA70-78C1-491B-9BFB-F0117400013B}" type="pres">
      <dgm:prSet presAssocID="{82F7C1AF-17C5-4E85-9491-8B34E3DC9C9B}" presName="hierChild4" presStyleCnt="0"/>
      <dgm:spPr/>
      <dgm:t>
        <a:bodyPr/>
        <a:lstStyle/>
        <a:p>
          <a:endParaRPr lang="en-US"/>
        </a:p>
      </dgm:t>
    </dgm:pt>
    <dgm:pt modelId="{E78CC57D-3921-432C-9F35-F5EE9DB8A4BC}" type="pres">
      <dgm:prSet presAssocID="{82F7C1AF-17C5-4E85-9491-8B34E3DC9C9B}" presName="hierChild5" presStyleCnt="0"/>
      <dgm:spPr/>
      <dgm:t>
        <a:bodyPr/>
        <a:lstStyle/>
        <a:p>
          <a:endParaRPr lang="en-US"/>
        </a:p>
      </dgm:t>
    </dgm:pt>
    <dgm:pt modelId="{638FF4F3-1AEA-4849-9160-3B31C3C7C6CE}" type="pres">
      <dgm:prSet presAssocID="{CD06AAF3-0D3E-4BAB-81A3-DDAD3BE50F7A}" presName="Name37" presStyleLbl="parChTrans1D3" presStyleIdx="1" presStyleCnt="4"/>
      <dgm:spPr/>
      <dgm:t>
        <a:bodyPr/>
        <a:lstStyle/>
        <a:p>
          <a:endParaRPr lang="en-US"/>
        </a:p>
      </dgm:t>
    </dgm:pt>
    <dgm:pt modelId="{48610952-F001-4C20-964F-7B697DA79FF1}" type="pres">
      <dgm:prSet presAssocID="{3A70ADB7-CEAF-4BEB-869C-0E2385438E71}" presName="hierRoot2" presStyleCnt="0">
        <dgm:presLayoutVars>
          <dgm:hierBranch val="init"/>
        </dgm:presLayoutVars>
      </dgm:prSet>
      <dgm:spPr/>
      <dgm:t>
        <a:bodyPr/>
        <a:lstStyle/>
        <a:p>
          <a:endParaRPr lang="en-US"/>
        </a:p>
      </dgm:t>
    </dgm:pt>
    <dgm:pt modelId="{06A0266B-1B1E-4A9B-8111-2185597B5496}" type="pres">
      <dgm:prSet presAssocID="{3A70ADB7-CEAF-4BEB-869C-0E2385438E71}" presName="rootComposite" presStyleCnt="0"/>
      <dgm:spPr/>
      <dgm:t>
        <a:bodyPr/>
        <a:lstStyle/>
        <a:p>
          <a:endParaRPr lang="en-US"/>
        </a:p>
      </dgm:t>
    </dgm:pt>
    <dgm:pt modelId="{52DB9574-9644-4E81-BBB0-5915417B9EBE}" type="pres">
      <dgm:prSet presAssocID="{3A70ADB7-CEAF-4BEB-869C-0E2385438E71}" presName="rootText" presStyleLbl="node3" presStyleIdx="1" presStyleCnt="2" custScaleX="122302" custScaleY="65173">
        <dgm:presLayoutVars>
          <dgm:chPref val="3"/>
        </dgm:presLayoutVars>
      </dgm:prSet>
      <dgm:spPr/>
      <dgm:t>
        <a:bodyPr/>
        <a:lstStyle/>
        <a:p>
          <a:endParaRPr lang="en-US"/>
        </a:p>
      </dgm:t>
    </dgm:pt>
    <dgm:pt modelId="{9E9F0928-05B4-470B-AEB6-21EC4C2CCD64}" type="pres">
      <dgm:prSet presAssocID="{3A70ADB7-CEAF-4BEB-869C-0E2385438E71}" presName="rootConnector" presStyleLbl="node3" presStyleIdx="1" presStyleCnt="2"/>
      <dgm:spPr/>
      <dgm:t>
        <a:bodyPr/>
        <a:lstStyle/>
        <a:p>
          <a:endParaRPr lang="en-US"/>
        </a:p>
      </dgm:t>
    </dgm:pt>
    <dgm:pt modelId="{8B40DA65-18D4-4157-B84C-33BCE6B1405D}" type="pres">
      <dgm:prSet presAssocID="{3A70ADB7-CEAF-4BEB-869C-0E2385438E71}" presName="hierChild4" presStyleCnt="0"/>
      <dgm:spPr/>
      <dgm:t>
        <a:bodyPr/>
        <a:lstStyle/>
        <a:p>
          <a:endParaRPr lang="en-US"/>
        </a:p>
      </dgm:t>
    </dgm:pt>
    <dgm:pt modelId="{69F4C269-5D5A-41BA-94C7-28045BABADEF}" type="pres">
      <dgm:prSet presAssocID="{3A70ADB7-CEAF-4BEB-869C-0E2385438E71}" presName="hierChild5" presStyleCnt="0"/>
      <dgm:spPr/>
      <dgm:t>
        <a:bodyPr/>
        <a:lstStyle/>
        <a:p>
          <a:endParaRPr lang="en-US"/>
        </a:p>
      </dgm:t>
    </dgm:pt>
    <dgm:pt modelId="{D7251DD4-FD69-4707-BB2E-7A213C271ED7}" type="pres">
      <dgm:prSet presAssocID="{456675B9-2C71-4FD7-8974-46EFD51E66A8}" presName="hierChild5" presStyleCnt="0"/>
      <dgm:spPr/>
      <dgm:t>
        <a:bodyPr/>
        <a:lstStyle/>
        <a:p>
          <a:endParaRPr lang="en-US"/>
        </a:p>
      </dgm:t>
    </dgm:pt>
    <dgm:pt modelId="{6ABE8263-92B5-4B18-A55D-ED8C11FA4358}" type="pres">
      <dgm:prSet presAssocID="{84759E0E-B0BA-4B70-BBCB-535289729C1B}" presName="Name37" presStyleLbl="parChTrans1D2" presStyleIdx="1" presStyleCnt="2"/>
      <dgm:spPr/>
      <dgm:t>
        <a:bodyPr/>
        <a:lstStyle/>
        <a:p>
          <a:endParaRPr lang="en-US"/>
        </a:p>
      </dgm:t>
    </dgm:pt>
    <dgm:pt modelId="{5C20461F-2284-4315-AB9D-F879DD2ABD96}" type="pres">
      <dgm:prSet presAssocID="{1C6D8ED0-8B69-4612-8B25-B48ED5FF6E1C}" presName="hierRoot2" presStyleCnt="0">
        <dgm:presLayoutVars>
          <dgm:hierBranch val="init"/>
        </dgm:presLayoutVars>
      </dgm:prSet>
      <dgm:spPr/>
      <dgm:t>
        <a:bodyPr/>
        <a:lstStyle/>
        <a:p>
          <a:endParaRPr lang="en-US"/>
        </a:p>
      </dgm:t>
    </dgm:pt>
    <dgm:pt modelId="{79E4CADF-DBAB-41D9-A94F-F69B412ADC4A}" type="pres">
      <dgm:prSet presAssocID="{1C6D8ED0-8B69-4612-8B25-B48ED5FF6E1C}" presName="rootComposite" presStyleCnt="0"/>
      <dgm:spPr/>
      <dgm:t>
        <a:bodyPr/>
        <a:lstStyle/>
        <a:p>
          <a:endParaRPr lang="en-US"/>
        </a:p>
      </dgm:t>
    </dgm:pt>
    <dgm:pt modelId="{7570F611-A046-4098-9194-02B3753A2B0F}" type="pres">
      <dgm:prSet presAssocID="{1C6D8ED0-8B69-4612-8B25-B48ED5FF6E1C}" presName="rootText" presStyleLbl="node2" presStyleIdx="1" presStyleCnt="2" custScaleX="154465" custScaleY="77917">
        <dgm:presLayoutVars>
          <dgm:chPref val="3"/>
        </dgm:presLayoutVars>
      </dgm:prSet>
      <dgm:spPr/>
      <dgm:t>
        <a:bodyPr/>
        <a:lstStyle/>
        <a:p>
          <a:endParaRPr lang="en-US"/>
        </a:p>
      </dgm:t>
    </dgm:pt>
    <dgm:pt modelId="{6242F877-7F0A-4132-B2DC-178B518D7EA1}" type="pres">
      <dgm:prSet presAssocID="{1C6D8ED0-8B69-4612-8B25-B48ED5FF6E1C}" presName="rootConnector" presStyleLbl="node2" presStyleIdx="1" presStyleCnt="2"/>
      <dgm:spPr/>
      <dgm:t>
        <a:bodyPr/>
        <a:lstStyle/>
        <a:p>
          <a:endParaRPr lang="en-US"/>
        </a:p>
      </dgm:t>
    </dgm:pt>
    <dgm:pt modelId="{68F74700-1B90-4703-9978-D2D38B7AD8E0}" type="pres">
      <dgm:prSet presAssocID="{1C6D8ED0-8B69-4612-8B25-B48ED5FF6E1C}" presName="hierChild4" presStyleCnt="0"/>
      <dgm:spPr/>
      <dgm:t>
        <a:bodyPr/>
        <a:lstStyle/>
        <a:p>
          <a:endParaRPr lang="en-US"/>
        </a:p>
      </dgm:t>
    </dgm:pt>
    <dgm:pt modelId="{7E0A3911-C6DD-4C44-B31E-E6FE2AA8732B}" type="pres">
      <dgm:prSet presAssocID="{1C6D8ED0-8B69-4612-8B25-B48ED5FF6E1C}" presName="hierChild5" presStyleCnt="0"/>
      <dgm:spPr/>
      <dgm:t>
        <a:bodyPr/>
        <a:lstStyle/>
        <a:p>
          <a:endParaRPr lang="en-US"/>
        </a:p>
      </dgm:t>
    </dgm:pt>
    <dgm:pt modelId="{F94D6504-280D-4BCF-AFFB-CB4AFA59ABBE}" type="pres">
      <dgm:prSet presAssocID="{217ECE6F-263E-4C2C-BB72-CAAA6EC75657}" presName="Name111" presStyleLbl="parChTrans1D3" presStyleIdx="2" presStyleCnt="4"/>
      <dgm:spPr/>
      <dgm:t>
        <a:bodyPr/>
        <a:lstStyle/>
        <a:p>
          <a:endParaRPr lang="en-US"/>
        </a:p>
      </dgm:t>
    </dgm:pt>
    <dgm:pt modelId="{7CFEDBE6-3825-49D3-A7AC-FE708D09C315}" type="pres">
      <dgm:prSet presAssocID="{66B6BCB0-3A12-4444-B680-6D487183DD12}" presName="hierRoot3" presStyleCnt="0">
        <dgm:presLayoutVars>
          <dgm:hierBranch val="init"/>
        </dgm:presLayoutVars>
      </dgm:prSet>
      <dgm:spPr/>
      <dgm:t>
        <a:bodyPr/>
        <a:lstStyle/>
        <a:p>
          <a:endParaRPr lang="en-US"/>
        </a:p>
      </dgm:t>
    </dgm:pt>
    <dgm:pt modelId="{58B18D29-1822-48BC-88BE-DB3CC2CA5FFE}" type="pres">
      <dgm:prSet presAssocID="{66B6BCB0-3A12-4444-B680-6D487183DD12}" presName="rootComposite3" presStyleCnt="0"/>
      <dgm:spPr/>
      <dgm:t>
        <a:bodyPr/>
        <a:lstStyle/>
        <a:p>
          <a:endParaRPr lang="en-US"/>
        </a:p>
      </dgm:t>
    </dgm:pt>
    <dgm:pt modelId="{667CE246-D5CE-4F78-BF87-F436F0DFA701}" type="pres">
      <dgm:prSet presAssocID="{66B6BCB0-3A12-4444-B680-6D487183DD12}" presName="rootText3" presStyleLbl="asst2" presStyleIdx="0" presStyleCnt="2" custLinFactNeighborX="24109" custLinFactNeighborY="-5358">
        <dgm:presLayoutVars>
          <dgm:chPref val="3"/>
        </dgm:presLayoutVars>
      </dgm:prSet>
      <dgm:spPr/>
      <dgm:t>
        <a:bodyPr/>
        <a:lstStyle/>
        <a:p>
          <a:endParaRPr lang="en-US"/>
        </a:p>
      </dgm:t>
    </dgm:pt>
    <dgm:pt modelId="{E0684048-111A-4AC1-8992-DF7F64976161}" type="pres">
      <dgm:prSet presAssocID="{66B6BCB0-3A12-4444-B680-6D487183DD12}" presName="rootConnector3" presStyleLbl="asst2" presStyleIdx="0" presStyleCnt="2"/>
      <dgm:spPr/>
      <dgm:t>
        <a:bodyPr/>
        <a:lstStyle/>
        <a:p>
          <a:endParaRPr lang="en-US"/>
        </a:p>
      </dgm:t>
    </dgm:pt>
    <dgm:pt modelId="{F6F541C2-DC44-4DEA-927C-608C65DB9F72}" type="pres">
      <dgm:prSet presAssocID="{66B6BCB0-3A12-4444-B680-6D487183DD12}" presName="hierChild6" presStyleCnt="0"/>
      <dgm:spPr/>
      <dgm:t>
        <a:bodyPr/>
        <a:lstStyle/>
        <a:p>
          <a:endParaRPr lang="en-US"/>
        </a:p>
      </dgm:t>
    </dgm:pt>
    <dgm:pt modelId="{B4B33763-E2E5-47B4-8FFC-C809F213861F}" type="pres">
      <dgm:prSet presAssocID="{14812FCF-30DE-4F15-85BE-481CBB74B3C4}" presName="Name37" presStyleLbl="parChTrans1D4" presStyleIdx="0" presStyleCnt="4"/>
      <dgm:spPr/>
      <dgm:t>
        <a:bodyPr/>
        <a:lstStyle/>
        <a:p>
          <a:endParaRPr lang="en-US"/>
        </a:p>
      </dgm:t>
    </dgm:pt>
    <dgm:pt modelId="{39D89B1B-5E33-4F6C-810D-F3C8F11B12B3}" type="pres">
      <dgm:prSet presAssocID="{582776E3-8587-491D-9FDC-34C4543D3230}" presName="hierRoot2" presStyleCnt="0">
        <dgm:presLayoutVars>
          <dgm:hierBranch val="init"/>
        </dgm:presLayoutVars>
      </dgm:prSet>
      <dgm:spPr/>
      <dgm:t>
        <a:bodyPr/>
        <a:lstStyle/>
        <a:p>
          <a:endParaRPr lang="en-US"/>
        </a:p>
      </dgm:t>
    </dgm:pt>
    <dgm:pt modelId="{FAB6E881-9584-461C-A2DE-5CD1EB01E5B8}" type="pres">
      <dgm:prSet presAssocID="{582776E3-8587-491D-9FDC-34C4543D3230}" presName="rootComposite" presStyleCnt="0"/>
      <dgm:spPr/>
      <dgm:t>
        <a:bodyPr/>
        <a:lstStyle/>
        <a:p>
          <a:endParaRPr lang="en-US"/>
        </a:p>
      </dgm:t>
    </dgm:pt>
    <dgm:pt modelId="{599F73DE-4C39-4896-8127-DD508A2FF590}" type="pres">
      <dgm:prSet presAssocID="{582776E3-8587-491D-9FDC-34C4543D3230}" presName="rootText" presStyleLbl="node4" presStyleIdx="0" presStyleCnt="4" custScaleX="132145" custLinFactNeighborX="34155" custLinFactNeighborY="-1339">
        <dgm:presLayoutVars>
          <dgm:chPref val="3"/>
        </dgm:presLayoutVars>
      </dgm:prSet>
      <dgm:spPr/>
      <dgm:t>
        <a:bodyPr/>
        <a:lstStyle/>
        <a:p>
          <a:endParaRPr lang="en-US"/>
        </a:p>
      </dgm:t>
    </dgm:pt>
    <dgm:pt modelId="{F0177407-0A17-496E-BA26-0394A5A66502}" type="pres">
      <dgm:prSet presAssocID="{582776E3-8587-491D-9FDC-34C4543D3230}" presName="rootConnector" presStyleLbl="node4" presStyleIdx="0" presStyleCnt="4"/>
      <dgm:spPr/>
      <dgm:t>
        <a:bodyPr/>
        <a:lstStyle/>
        <a:p>
          <a:endParaRPr lang="en-US"/>
        </a:p>
      </dgm:t>
    </dgm:pt>
    <dgm:pt modelId="{AF0D3AC7-1F81-4352-AACF-A494DFDFE76F}" type="pres">
      <dgm:prSet presAssocID="{582776E3-8587-491D-9FDC-34C4543D3230}" presName="hierChild4" presStyleCnt="0"/>
      <dgm:spPr/>
      <dgm:t>
        <a:bodyPr/>
        <a:lstStyle/>
        <a:p>
          <a:endParaRPr lang="en-US"/>
        </a:p>
      </dgm:t>
    </dgm:pt>
    <dgm:pt modelId="{CA084D1C-12ED-4E92-A104-6F6524695EBC}" type="pres">
      <dgm:prSet presAssocID="{582776E3-8587-491D-9FDC-34C4543D3230}" presName="hierChild5" presStyleCnt="0"/>
      <dgm:spPr/>
      <dgm:t>
        <a:bodyPr/>
        <a:lstStyle/>
        <a:p>
          <a:endParaRPr lang="en-US"/>
        </a:p>
      </dgm:t>
    </dgm:pt>
    <dgm:pt modelId="{80AF2811-513A-4ADE-BE08-B93DDA9612E8}" type="pres">
      <dgm:prSet presAssocID="{66B6BCB0-3A12-4444-B680-6D487183DD12}" presName="hierChild7" presStyleCnt="0"/>
      <dgm:spPr/>
      <dgm:t>
        <a:bodyPr/>
        <a:lstStyle/>
        <a:p>
          <a:endParaRPr lang="en-US"/>
        </a:p>
      </dgm:t>
    </dgm:pt>
    <dgm:pt modelId="{446BD79B-C49E-49D6-A47B-75E5BA34EBC3}" type="pres">
      <dgm:prSet presAssocID="{09A5E9F3-CA24-48D8-BCD6-7527D4ED0BF4}" presName="Name111" presStyleLbl="parChTrans1D3" presStyleIdx="3" presStyleCnt="4"/>
      <dgm:spPr/>
      <dgm:t>
        <a:bodyPr/>
        <a:lstStyle/>
        <a:p>
          <a:endParaRPr lang="en-US"/>
        </a:p>
      </dgm:t>
    </dgm:pt>
    <dgm:pt modelId="{CD85F936-1C54-4ED3-B282-C029657F117F}" type="pres">
      <dgm:prSet presAssocID="{86696393-3349-410A-89C0-1111ACCDAC3B}" presName="hierRoot3" presStyleCnt="0">
        <dgm:presLayoutVars>
          <dgm:hierBranch val="init"/>
        </dgm:presLayoutVars>
      </dgm:prSet>
      <dgm:spPr/>
      <dgm:t>
        <a:bodyPr/>
        <a:lstStyle/>
        <a:p>
          <a:endParaRPr lang="en-US"/>
        </a:p>
      </dgm:t>
    </dgm:pt>
    <dgm:pt modelId="{CDD36E44-19EE-4C86-B9D6-72931DA370AD}" type="pres">
      <dgm:prSet presAssocID="{86696393-3349-410A-89C0-1111ACCDAC3B}" presName="rootComposite3" presStyleCnt="0"/>
      <dgm:spPr/>
      <dgm:t>
        <a:bodyPr/>
        <a:lstStyle/>
        <a:p>
          <a:endParaRPr lang="en-US"/>
        </a:p>
      </dgm:t>
    </dgm:pt>
    <dgm:pt modelId="{FE1C9CAB-6762-41C3-9CE5-64C822E0F431}" type="pres">
      <dgm:prSet presAssocID="{86696393-3349-410A-89C0-1111ACCDAC3B}" presName="rootText3" presStyleLbl="asst2" presStyleIdx="1" presStyleCnt="2" custLinFactNeighborX="41521" custLinFactNeighborY="-2679">
        <dgm:presLayoutVars>
          <dgm:chPref val="3"/>
        </dgm:presLayoutVars>
      </dgm:prSet>
      <dgm:spPr/>
      <dgm:t>
        <a:bodyPr/>
        <a:lstStyle/>
        <a:p>
          <a:endParaRPr lang="en-US"/>
        </a:p>
      </dgm:t>
    </dgm:pt>
    <dgm:pt modelId="{0D8281F6-9D80-43D7-9C86-FB116EF5F414}" type="pres">
      <dgm:prSet presAssocID="{86696393-3349-410A-89C0-1111ACCDAC3B}" presName="rootConnector3" presStyleLbl="asst2" presStyleIdx="1" presStyleCnt="2"/>
      <dgm:spPr/>
      <dgm:t>
        <a:bodyPr/>
        <a:lstStyle/>
        <a:p>
          <a:endParaRPr lang="en-US"/>
        </a:p>
      </dgm:t>
    </dgm:pt>
    <dgm:pt modelId="{E2D71350-CD4D-4E26-B922-F3F46D89A0FB}" type="pres">
      <dgm:prSet presAssocID="{86696393-3349-410A-89C0-1111ACCDAC3B}" presName="hierChild6" presStyleCnt="0"/>
      <dgm:spPr/>
      <dgm:t>
        <a:bodyPr/>
        <a:lstStyle/>
        <a:p>
          <a:endParaRPr lang="en-US"/>
        </a:p>
      </dgm:t>
    </dgm:pt>
    <dgm:pt modelId="{CA763005-A0DD-4C24-947D-F6E3EAE59509}" type="pres">
      <dgm:prSet presAssocID="{7E80302E-E151-416F-B613-161972AB0013}" presName="Name37" presStyleLbl="parChTrans1D4" presStyleIdx="1" presStyleCnt="4"/>
      <dgm:spPr/>
      <dgm:t>
        <a:bodyPr/>
        <a:lstStyle/>
        <a:p>
          <a:endParaRPr lang="en-US"/>
        </a:p>
      </dgm:t>
    </dgm:pt>
    <dgm:pt modelId="{E9D363B6-62AA-4ACC-B429-EAD184D84E5D}" type="pres">
      <dgm:prSet presAssocID="{B6DC915B-429D-49B0-BDDF-1C2E47F293E7}" presName="hierRoot2" presStyleCnt="0">
        <dgm:presLayoutVars>
          <dgm:hierBranch val="init"/>
        </dgm:presLayoutVars>
      </dgm:prSet>
      <dgm:spPr/>
      <dgm:t>
        <a:bodyPr/>
        <a:lstStyle/>
        <a:p>
          <a:endParaRPr lang="en-US"/>
        </a:p>
      </dgm:t>
    </dgm:pt>
    <dgm:pt modelId="{98DCF8BE-CB8B-4B17-A8FF-3F92B84E2709}" type="pres">
      <dgm:prSet presAssocID="{B6DC915B-429D-49B0-BDDF-1C2E47F293E7}" presName="rootComposite" presStyleCnt="0"/>
      <dgm:spPr/>
      <dgm:t>
        <a:bodyPr/>
        <a:lstStyle/>
        <a:p>
          <a:endParaRPr lang="en-US"/>
        </a:p>
      </dgm:t>
    </dgm:pt>
    <dgm:pt modelId="{DA2C51F8-94C3-4D9E-9CBD-AE5563D4C369}" type="pres">
      <dgm:prSet presAssocID="{B6DC915B-429D-49B0-BDDF-1C2E47F293E7}" presName="rootText" presStyleLbl="node4" presStyleIdx="1" presStyleCnt="4" custLinFactNeighborX="49558" custLinFactNeighborY="-2679">
        <dgm:presLayoutVars>
          <dgm:chPref val="3"/>
        </dgm:presLayoutVars>
      </dgm:prSet>
      <dgm:spPr/>
      <dgm:t>
        <a:bodyPr/>
        <a:lstStyle/>
        <a:p>
          <a:endParaRPr lang="en-US"/>
        </a:p>
      </dgm:t>
    </dgm:pt>
    <dgm:pt modelId="{2F6BF5EC-1BD6-469F-A1F4-6FDD6D227A8A}" type="pres">
      <dgm:prSet presAssocID="{B6DC915B-429D-49B0-BDDF-1C2E47F293E7}" presName="rootConnector" presStyleLbl="node4" presStyleIdx="1" presStyleCnt="4"/>
      <dgm:spPr/>
      <dgm:t>
        <a:bodyPr/>
        <a:lstStyle/>
        <a:p>
          <a:endParaRPr lang="en-US"/>
        </a:p>
      </dgm:t>
    </dgm:pt>
    <dgm:pt modelId="{FC923DC9-EDE4-4B7F-A711-E64F350F5121}" type="pres">
      <dgm:prSet presAssocID="{B6DC915B-429D-49B0-BDDF-1C2E47F293E7}" presName="hierChild4" presStyleCnt="0"/>
      <dgm:spPr/>
      <dgm:t>
        <a:bodyPr/>
        <a:lstStyle/>
        <a:p>
          <a:endParaRPr lang="en-US"/>
        </a:p>
      </dgm:t>
    </dgm:pt>
    <dgm:pt modelId="{2AD6E1EA-A3FB-4A2D-9601-9AEF998EB525}" type="pres">
      <dgm:prSet presAssocID="{B6DC915B-429D-49B0-BDDF-1C2E47F293E7}" presName="hierChild5" presStyleCnt="0"/>
      <dgm:spPr/>
      <dgm:t>
        <a:bodyPr/>
        <a:lstStyle/>
        <a:p>
          <a:endParaRPr lang="en-US"/>
        </a:p>
      </dgm:t>
    </dgm:pt>
    <dgm:pt modelId="{01A1F807-201F-4B80-A91A-FDE6E1A2DEEB}" type="pres">
      <dgm:prSet presAssocID="{F17AFC2D-BEFD-49B5-83AC-D9C67F2BFBDB}" presName="Name37" presStyleLbl="parChTrans1D4" presStyleIdx="2" presStyleCnt="4"/>
      <dgm:spPr/>
      <dgm:t>
        <a:bodyPr/>
        <a:lstStyle/>
        <a:p>
          <a:endParaRPr lang="en-US"/>
        </a:p>
      </dgm:t>
    </dgm:pt>
    <dgm:pt modelId="{F432F363-B6B6-467F-B8EA-716A72A25A48}" type="pres">
      <dgm:prSet presAssocID="{7CE86D4F-84E4-4727-966E-DE26925DCFFE}" presName="hierRoot2" presStyleCnt="0">
        <dgm:presLayoutVars>
          <dgm:hierBranch val="init"/>
        </dgm:presLayoutVars>
      </dgm:prSet>
      <dgm:spPr/>
      <dgm:t>
        <a:bodyPr/>
        <a:lstStyle/>
        <a:p>
          <a:endParaRPr lang="en-US"/>
        </a:p>
      </dgm:t>
    </dgm:pt>
    <dgm:pt modelId="{405BF97A-E2D0-47D6-83EB-9D7014D88986}" type="pres">
      <dgm:prSet presAssocID="{7CE86D4F-84E4-4727-966E-DE26925DCFFE}" presName="rootComposite" presStyleCnt="0"/>
      <dgm:spPr/>
      <dgm:t>
        <a:bodyPr/>
        <a:lstStyle/>
        <a:p>
          <a:endParaRPr lang="en-US"/>
        </a:p>
      </dgm:t>
    </dgm:pt>
    <dgm:pt modelId="{E4014369-2ECA-408A-9514-7C1602A43E63}" type="pres">
      <dgm:prSet presAssocID="{7CE86D4F-84E4-4727-966E-DE26925DCFFE}" presName="rootText" presStyleLbl="node4" presStyleIdx="2" presStyleCnt="4" custLinFactNeighborX="51567" custLinFactNeighborY="-4018">
        <dgm:presLayoutVars>
          <dgm:chPref val="3"/>
        </dgm:presLayoutVars>
      </dgm:prSet>
      <dgm:spPr/>
      <dgm:t>
        <a:bodyPr/>
        <a:lstStyle/>
        <a:p>
          <a:endParaRPr lang="en-US"/>
        </a:p>
      </dgm:t>
    </dgm:pt>
    <dgm:pt modelId="{10F67D66-16CA-4A33-8654-F20345BE4E47}" type="pres">
      <dgm:prSet presAssocID="{7CE86D4F-84E4-4727-966E-DE26925DCFFE}" presName="rootConnector" presStyleLbl="node4" presStyleIdx="2" presStyleCnt="4"/>
      <dgm:spPr/>
      <dgm:t>
        <a:bodyPr/>
        <a:lstStyle/>
        <a:p>
          <a:endParaRPr lang="en-US"/>
        </a:p>
      </dgm:t>
    </dgm:pt>
    <dgm:pt modelId="{DC339CAE-C62B-4D19-8F81-ECCA3F413AE5}" type="pres">
      <dgm:prSet presAssocID="{7CE86D4F-84E4-4727-966E-DE26925DCFFE}" presName="hierChild4" presStyleCnt="0"/>
      <dgm:spPr/>
      <dgm:t>
        <a:bodyPr/>
        <a:lstStyle/>
        <a:p>
          <a:endParaRPr lang="en-US"/>
        </a:p>
      </dgm:t>
    </dgm:pt>
    <dgm:pt modelId="{D9AF5F25-6061-48C7-8B3D-B3DF2EEFEA3D}" type="pres">
      <dgm:prSet presAssocID="{7CE86D4F-84E4-4727-966E-DE26925DCFFE}" presName="hierChild5" presStyleCnt="0"/>
      <dgm:spPr/>
      <dgm:t>
        <a:bodyPr/>
        <a:lstStyle/>
        <a:p>
          <a:endParaRPr lang="en-US"/>
        </a:p>
      </dgm:t>
    </dgm:pt>
    <dgm:pt modelId="{AF14EC25-20B8-40DF-8A1E-AADD5CD8081E}" type="pres">
      <dgm:prSet presAssocID="{4F9843B4-F9E2-47AA-8C8A-B1184B520D8E}" presName="Name37" presStyleLbl="parChTrans1D4" presStyleIdx="3" presStyleCnt="4"/>
      <dgm:spPr/>
      <dgm:t>
        <a:bodyPr/>
        <a:lstStyle/>
        <a:p>
          <a:endParaRPr lang="en-US"/>
        </a:p>
      </dgm:t>
    </dgm:pt>
    <dgm:pt modelId="{355C6C55-8BF9-4413-9C5C-F3B30A4319CD}" type="pres">
      <dgm:prSet presAssocID="{F3352AD4-6487-4C19-9AA9-831B6365CBBA}" presName="hierRoot2" presStyleCnt="0">
        <dgm:presLayoutVars>
          <dgm:hierBranch val="init"/>
        </dgm:presLayoutVars>
      </dgm:prSet>
      <dgm:spPr/>
      <dgm:t>
        <a:bodyPr/>
        <a:lstStyle/>
        <a:p>
          <a:endParaRPr lang="en-US"/>
        </a:p>
      </dgm:t>
    </dgm:pt>
    <dgm:pt modelId="{1D8722BC-28B1-4514-80F5-4587F77C4341}" type="pres">
      <dgm:prSet presAssocID="{F3352AD4-6487-4C19-9AA9-831B6365CBBA}" presName="rootComposite" presStyleCnt="0"/>
      <dgm:spPr/>
      <dgm:t>
        <a:bodyPr/>
        <a:lstStyle/>
        <a:p>
          <a:endParaRPr lang="en-US"/>
        </a:p>
      </dgm:t>
    </dgm:pt>
    <dgm:pt modelId="{3A8FC955-4AF5-40A0-A15B-E52554BB8F44}" type="pres">
      <dgm:prSet presAssocID="{F3352AD4-6487-4C19-9AA9-831B6365CBBA}" presName="rootText" presStyleLbl="node4" presStyleIdx="3" presStyleCnt="4" custLinFactNeighborX="54915" custLinFactNeighborY="-4018">
        <dgm:presLayoutVars>
          <dgm:chPref val="3"/>
        </dgm:presLayoutVars>
      </dgm:prSet>
      <dgm:spPr/>
      <dgm:t>
        <a:bodyPr/>
        <a:lstStyle/>
        <a:p>
          <a:endParaRPr lang="en-US"/>
        </a:p>
      </dgm:t>
    </dgm:pt>
    <dgm:pt modelId="{7FA5899C-017B-4093-B137-464366F582C5}" type="pres">
      <dgm:prSet presAssocID="{F3352AD4-6487-4C19-9AA9-831B6365CBBA}" presName="rootConnector" presStyleLbl="node4" presStyleIdx="3" presStyleCnt="4"/>
      <dgm:spPr/>
      <dgm:t>
        <a:bodyPr/>
        <a:lstStyle/>
        <a:p>
          <a:endParaRPr lang="en-US"/>
        </a:p>
      </dgm:t>
    </dgm:pt>
    <dgm:pt modelId="{7575BDAB-53C1-4C7A-AA8E-B8922CE53816}" type="pres">
      <dgm:prSet presAssocID="{F3352AD4-6487-4C19-9AA9-831B6365CBBA}" presName="hierChild4" presStyleCnt="0"/>
      <dgm:spPr/>
      <dgm:t>
        <a:bodyPr/>
        <a:lstStyle/>
        <a:p>
          <a:endParaRPr lang="en-US"/>
        </a:p>
      </dgm:t>
    </dgm:pt>
    <dgm:pt modelId="{8CAE1547-3F44-4E0C-9E6D-031165ADCAA4}" type="pres">
      <dgm:prSet presAssocID="{F3352AD4-6487-4C19-9AA9-831B6365CBBA}" presName="hierChild5" presStyleCnt="0"/>
      <dgm:spPr/>
      <dgm:t>
        <a:bodyPr/>
        <a:lstStyle/>
        <a:p>
          <a:endParaRPr lang="en-US"/>
        </a:p>
      </dgm:t>
    </dgm:pt>
    <dgm:pt modelId="{D2A2D9CE-68E0-4B0F-AF1D-3AE2A67DACD8}" type="pres">
      <dgm:prSet presAssocID="{86696393-3349-410A-89C0-1111ACCDAC3B}" presName="hierChild7" presStyleCnt="0"/>
      <dgm:spPr/>
      <dgm:t>
        <a:bodyPr/>
        <a:lstStyle/>
        <a:p>
          <a:endParaRPr lang="en-US"/>
        </a:p>
      </dgm:t>
    </dgm:pt>
    <dgm:pt modelId="{E4DDCAB6-A930-45F9-8060-563D51919B8F}" type="pres">
      <dgm:prSet presAssocID="{3B77FE13-7961-4B06-A961-72E69887DF39}" presName="hierChild3" presStyleCnt="0"/>
      <dgm:spPr/>
      <dgm:t>
        <a:bodyPr/>
        <a:lstStyle/>
        <a:p>
          <a:endParaRPr lang="en-US"/>
        </a:p>
      </dgm:t>
    </dgm:pt>
  </dgm:ptLst>
  <dgm:cxnLst>
    <dgm:cxn modelId="{6F70059D-0D98-4FA7-9281-99D8FA748F50}" srcId="{86696393-3349-410A-89C0-1111ACCDAC3B}" destId="{7CE86D4F-84E4-4727-966E-DE26925DCFFE}" srcOrd="1" destOrd="0" parTransId="{F17AFC2D-BEFD-49B5-83AC-D9C67F2BFBDB}" sibTransId="{4DF17D10-7D89-4FA6-B43F-00B6B88BF106}"/>
    <dgm:cxn modelId="{DE3338D9-8D10-4BAA-96DB-43858B93426F}" type="presOf" srcId="{3B77FE13-7961-4B06-A961-72E69887DF39}" destId="{42E82CDA-109E-4B26-B9C8-C5047C5CE1EB}" srcOrd="1" destOrd="0" presId="urn:microsoft.com/office/officeart/2005/8/layout/orgChart1"/>
    <dgm:cxn modelId="{9D7ACA58-AB7B-49FD-8BCD-0B6DD0A3FD54}" type="presOf" srcId="{F3352AD4-6487-4C19-9AA9-831B6365CBBA}" destId="{3A8FC955-4AF5-40A0-A15B-E52554BB8F44}" srcOrd="0" destOrd="0" presId="urn:microsoft.com/office/officeart/2005/8/layout/orgChart1"/>
    <dgm:cxn modelId="{A0B121F3-C988-43EB-B447-9EB92962C24B}" type="presOf" srcId="{7E80302E-E151-416F-B613-161972AB0013}" destId="{CA763005-A0DD-4C24-947D-F6E3EAE59509}" srcOrd="0" destOrd="0" presId="urn:microsoft.com/office/officeart/2005/8/layout/orgChart1"/>
    <dgm:cxn modelId="{C97C0E6B-51D2-4297-90C5-E40EB9AB475D}" type="presOf" srcId="{7CE86D4F-84E4-4727-966E-DE26925DCFFE}" destId="{10F67D66-16CA-4A33-8654-F20345BE4E47}" srcOrd="1" destOrd="0" presId="urn:microsoft.com/office/officeart/2005/8/layout/orgChart1"/>
    <dgm:cxn modelId="{65FA68BF-1BCE-4A5F-875F-2EE019289C26}" type="presOf" srcId="{3A70ADB7-CEAF-4BEB-869C-0E2385438E71}" destId="{9E9F0928-05B4-470B-AEB6-21EC4C2CCD64}" srcOrd="1" destOrd="0" presId="urn:microsoft.com/office/officeart/2005/8/layout/orgChart1"/>
    <dgm:cxn modelId="{04043BE9-ABCC-4136-A821-73CF5E6C357C}" type="presOf" srcId="{4F9843B4-F9E2-47AA-8C8A-B1184B520D8E}" destId="{AF14EC25-20B8-40DF-8A1E-AADD5CD8081E}" srcOrd="0" destOrd="0" presId="urn:microsoft.com/office/officeart/2005/8/layout/orgChart1"/>
    <dgm:cxn modelId="{E7D41859-6825-4CCD-9D07-39BF9FB74377}" type="presOf" srcId="{D11D3381-7FD2-485F-8CFD-176538D1A4B2}" destId="{7776C006-5028-4664-846A-451C9F82EFB6}" srcOrd="0" destOrd="0" presId="urn:microsoft.com/office/officeart/2005/8/layout/orgChart1"/>
    <dgm:cxn modelId="{A7594F92-729D-4FA3-98EF-48E466018571}" type="presOf" srcId="{3B77FE13-7961-4B06-A961-72E69887DF39}" destId="{D956D3FA-C091-4D3C-9BD3-65F93A582125}" srcOrd="0" destOrd="0" presId="urn:microsoft.com/office/officeart/2005/8/layout/orgChart1"/>
    <dgm:cxn modelId="{73FDC99A-E357-45F1-A56E-6A3E2D5FD8C1}" type="presOf" srcId="{14812FCF-30DE-4F15-85BE-481CBB74B3C4}" destId="{B4B33763-E2E5-47B4-8FFC-C809F213861F}" srcOrd="0" destOrd="0" presId="urn:microsoft.com/office/officeart/2005/8/layout/orgChart1"/>
    <dgm:cxn modelId="{C612804D-30DC-47E6-B3E0-41AD3428A76E}" type="presOf" srcId="{456675B9-2C71-4FD7-8974-46EFD51E66A8}" destId="{2B54C3A8-3899-4868-B4B6-31E9F0100971}" srcOrd="1" destOrd="0" presId="urn:microsoft.com/office/officeart/2005/8/layout/orgChart1"/>
    <dgm:cxn modelId="{A96A3208-133A-4789-8EA0-3F8568694B8F}" srcId="{3B77FE13-7961-4B06-A961-72E69887DF39}" destId="{1C6D8ED0-8B69-4612-8B25-B48ED5FF6E1C}" srcOrd="1" destOrd="0" parTransId="{84759E0E-B0BA-4B70-BBCB-535289729C1B}" sibTransId="{CED1C210-D13E-40D5-984B-597B35751873}"/>
    <dgm:cxn modelId="{90216F3B-B3D2-4F03-95E0-278DE72B14B9}" srcId="{1C6D8ED0-8B69-4612-8B25-B48ED5FF6E1C}" destId="{66B6BCB0-3A12-4444-B680-6D487183DD12}" srcOrd="0" destOrd="0" parTransId="{217ECE6F-263E-4C2C-BB72-CAAA6EC75657}" sibTransId="{46D7E000-30F7-4B99-AA23-5D97A08DC5C5}"/>
    <dgm:cxn modelId="{DC88AEF1-64B8-4C83-AA83-6199B5E94FF2}" type="presOf" srcId="{1C6D8ED0-8B69-4612-8B25-B48ED5FF6E1C}" destId="{6242F877-7F0A-4132-B2DC-178B518D7EA1}" srcOrd="1" destOrd="0" presId="urn:microsoft.com/office/officeart/2005/8/layout/orgChart1"/>
    <dgm:cxn modelId="{52308BC9-A00E-4F91-AFCA-EB8BA1F0331D}" type="presOf" srcId="{82F7C1AF-17C5-4E85-9491-8B34E3DC9C9B}" destId="{9E2E2234-A1E7-49B6-96A7-B072B7643476}" srcOrd="1" destOrd="0" presId="urn:microsoft.com/office/officeart/2005/8/layout/orgChart1"/>
    <dgm:cxn modelId="{D41E8C09-87FE-469E-89CE-F9766A09AED7}" type="presOf" srcId="{582776E3-8587-491D-9FDC-34C4543D3230}" destId="{599F73DE-4C39-4896-8127-DD508A2FF590}" srcOrd="0" destOrd="0" presId="urn:microsoft.com/office/officeart/2005/8/layout/orgChart1"/>
    <dgm:cxn modelId="{5B967664-0A5B-4E3F-82AE-F5B35CCEBAF0}" srcId="{1C6D8ED0-8B69-4612-8B25-B48ED5FF6E1C}" destId="{86696393-3349-410A-89C0-1111ACCDAC3B}" srcOrd="1" destOrd="0" parTransId="{09A5E9F3-CA24-48D8-BCD6-7527D4ED0BF4}" sibTransId="{B7A165B9-A7C8-4660-AE17-827E032D703A}"/>
    <dgm:cxn modelId="{1DA4D71D-0BBB-4E5D-99EE-BD36F016176B}" srcId="{456675B9-2C71-4FD7-8974-46EFD51E66A8}" destId="{82F7C1AF-17C5-4E85-9491-8B34E3DC9C9B}" srcOrd="0" destOrd="0" parTransId="{EC56E7B3-ACF4-415A-8487-670C25DE5AF6}" sibTransId="{845428C0-E4CD-42A7-BB90-1E5E4F253EA7}"/>
    <dgm:cxn modelId="{13C724C7-D225-448A-9508-289E26B06E38}" type="presOf" srcId="{7CE86D4F-84E4-4727-966E-DE26925DCFFE}" destId="{E4014369-2ECA-408A-9514-7C1602A43E63}" srcOrd="0" destOrd="0" presId="urn:microsoft.com/office/officeart/2005/8/layout/orgChart1"/>
    <dgm:cxn modelId="{037C0111-3BB5-4121-80D4-E3891F702BEB}" srcId="{66B6BCB0-3A12-4444-B680-6D487183DD12}" destId="{582776E3-8587-491D-9FDC-34C4543D3230}" srcOrd="0" destOrd="0" parTransId="{14812FCF-30DE-4F15-85BE-481CBB74B3C4}" sibTransId="{932C9291-8DCC-44E1-9BFD-455F6BFDC27A}"/>
    <dgm:cxn modelId="{1E5DDB69-A604-48B0-824B-5772850E0F59}" type="presOf" srcId="{86696393-3349-410A-89C0-1111ACCDAC3B}" destId="{0D8281F6-9D80-43D7-9C86-FB116EF5F414}" srcOrd="1" destOrd="0" presId="urn:microsoft.com/office/officeart/2005/8/layout/orgChart1"/>
    <dgm:cxn modelId="{B80B6D81-0C9A-40F5-B6BC-A55873BE33B1}" type="presOf" srcId="{EC56E7B3-ACF4-415A-8487-670C25DE5AF6}" destId="{333A2F90-9023-455B-B7F6-3A3206EDA40F}" srcOrd="0" destOrd="0" presId="urn:microsoft.com/office/officeart/2005/8/layout/orgChart1"/>
    <dgm:cxn modelId="{CC760BAA-F9D9-49E5-827E-BCB5CC5EB5CC}" type="presOf" srcId="{F3352AD4-6487-4C19-9AA9-831B6365CBBA}" destId="{7FA5899C-017B-4093-B137-464366F582C5}" srcOrd="1" destOrd="0" presId="urn:microsoft.com/office/officeart/2005/8/layout/orgChart1"/>
    <dgm:cxn modelId="{12E50079-846B-4000-805E-403D7C4EAB1A}" srcId="{3B77FE13-7961-4B06-A961-72E69887DF39}" destId="{456675B9-2C71-4FD7-8974-46EFD51E66A8}" srcOrd="0" destOrd="0" parTransId="{D11D3381-7FD2-485F-8CFD-176538D1A4B2}" sibTransId="{DCE76808-D837-4648-9A81-AED78D29BE5E}"/>
    <dgm:cxn modelId="{447AAA0C-D534-4945-90EA-6B34E35D2EC3}" type="presOf" srcId="{86696393-3349-410A-89C0-1111ACCDAC3B}" destId="{FE1C9CAB-6762-41C3-9CE5-64C822E0F431}" srcOrd="0" destOrd="0" presId="urn:microsoft.com/office/officeart/2005/8/layout/orgChart1"/>
    <dgm:cxn modelId="{CA89AE3A-8B03-4FA4-B2FD-513622986902}" type="presOf" srcId="{EB87E29A-64FC-4584-92CB-3C4CB746FDCA}" destId="{8C23D2F7-10C6-45DB-B916-E19C40A42DE5}" srcOrd="0" destOrd="0" presId="urn:microsoft.com/office/officeart/2005/8/layout/orgChart1"/>
    <dgm:cxn modelId="{971ABFF5-5147-4CC3-A9DB-2C24F7EC5923}" srcId="{86696393-3349-410A-89C0-1111ACCDAC3B}" destId="{B6DC915B-429D-49B0-BDDF-1C2E47F293E7}" srcOrd="0" destOrd="0" parTransId="{7E80302E-E151-416F-B613-161972AB0013}" sibTransId="{F4FAAE57-5DF2-48B4-9889-C4374F5A14C0}"/>
    <dgm:cxn modelId="{AE6E4106-9ACE-478E-8C14-25E812664C1E}" type="presOf" srcId="{F17AFC2D-BEFD-49B5-83AC-D9C67F2BFBDB}" destId="{01A1F807-201F-4B80-A91A-FDE6E1A2DEEB}" srcOrd="0" destOrd="0" presId="urn:microsoft.com/office/officeart/2005/8/layout/orgChart1"/>
    <dgm:cxn modelId="{ACAB9581-CD92-4996-8377-8444F30BF16A}" type="presOf" srcId="{3A70ADB7-CEAF-4BEB-869C-0E2385438E71}" destId="{52DB9574-9644-4E81-BBB0-5915417B9EBE}" srcOrd="0" destOrd="0" presId="urn:microsoft.com/office/officeart/2005/8/layout/orgChart1"/>
    <dgm:cxn modelId="{43DA4DAF-FA97-4008-8ECC-07F48CA9459C}" type="presOf" srcId="{CD06AAF3-0D3E-4BAB-81A3-DDAD3BE50F7A}" destId="{638FF4F3-1AEA-4849-9160-3B31C3C7C6CE}" srcOrd="0" destOrd="0" presId="urn:microsoft.com/office/officeart/2005/8/layout/orgChart1"/>
    <dgm:cxn modelId="{83C74381-AF09-435C-820B-6DEE9279C838}" srcId="{EB87E29A-64FC-4584-92CB-3C4CB746FDCA}" destId="{3B77FE13-7961-4B06-A961-72E69887DF39}" srcOrd="0" destOrd="0" parTransId="{F3C5AFA7-A57B-4D39-81F5-99B8077302BE}" sibTransId="{2C83C939-7C24-4500-925E-BFACC59BB7BE}"/>
    <dgm:cxn modelId="{5AE2B1D5-EE59-4836-9AFB-33ED80E83660}" srcId="{86696393-3349-410A-89C0-1111ACCDAC3B}" destId="{F3352AD4-6487-4C19-9AA9-831B6365CBBA}" srcOrd="2" destOrd="0" parTransId="{4F9843B4-F9E2-47AA-8C8A-B1184B520D8E}" sibTransId="{7DC876D6-CFAC-4B3D-B908-72E785A3B38D}"/>
    <dgm:cxn modelId="{1D4932C5-E158-4E1F-87AB-36D73BD5B41B}" type="presOf" srcId="{66B6BCB0-3A12-4444-B680-6D487183DD12}" destId="{667CE246-D5CE-4F78-BF87-F436F0DFA701}" srcOrd="0" destOrd="0" presId="urn:microsoft.com/office/officeart/2005/8/layout/orgChart1"/>
    <dgm:cxn modelId="{49959A20-4F45-4561-8541-A0DC496E7F1B}" type="presOf" srcId="{1C6D8ED0-8B69-4612-8B25-B48ED5FF6E1C}" destId="{7570F611-A046-4098-9194-02B3753A2B0F}" srcOrd="0" destOrd="0" presId="urn:microsoft.com/office/officeart/2005/8/layout/orgChart1"/>
    <dgm:cxn modelId="{87C4ED29-1D68-4273-96F7-31AD8B950959}" type="presOf" srcId="{456675B9-2C71-4FD7-8974-46EFD51E66A8}" destId="{137ABF02-E43B-4537-8D97-FB8A72CFF380}" srcOrd="0" destOrd="0" presId="urn:microsoft.com/office/officeart/2005/8/layout/orgChart1"/>
    <dgm:cxn modelId="{6D713E5F-5FC3-44E3-AF22-460CEEE9335A}" srcId="{456675B9-2C71-4FD7-8974-46EFD51E66A8}" destId="{3A70ADB7-CEAF-4BEB-869C-0E2385438E71}" srcOrd="1" destOrd="0" parTransId="{CD06AAF3-0D3E-4BAB-81A3-DDAD3BE50F7A}" sibTransId="{27C91F00-12DA-40E5-A866-2D6D273B6DD3}"/>
    <dgm:cxn modelId="{F448185B-6A58-4938-9046-1C1AE42F463D}" type="presOf" srcId="{09A5E9F3-CA24-48D8-BCD6-7527D4ED0BF4}" destId="{446BD79B-C49E-49D6-A47B-75E5BA34EBC3}" srcOrd="0" destOrd="0" presId="urn:microsoft.com/office/officeart/2005/8/layout/orgChart1"/>
    <dgm:cxn modelId="{CB0A6D82-0154-4090-82D0-F5161CCC2386}" type="presOf" srcId="{B6DC915B-429D-49B0-BDDF-1C2E47F293E7}" destId="{2F6BF5EC-1BD6-469F-A1F4-6FDD6D227A8A}" srcOrd="1" destOrd="0" presId="urn:microsoft.com/office/officeart/2005/8/layout/orgChart1"/>
    <dgm:cxn modelId="{F2712E97-381E-4784-8021-463A3EBBE8FF}" type="presOf" srcId="{66B6BCB0-3A12-4444-B680-6D487183DD12}" destId="{E0684048-111A-4AC1-8992-DF7F64976161}" srcOrd="1" destOrd="0" presId="urn:microsoft.com/office/officeart/2005/8/layout/orgChart1"/>
    <dgm:cxn modelId="{D0AC9A6F-6A2F-4986-8FA6-384268D6FB7D}" type="presOf" srcId="{582776E3-8587-491D-9FDC-34C4543D3230}" destId="{F0177407-0A17-496E-BA26-0394A5A66502}" srcOrd="1" destOrd="0" presId="urn:microsoft.com/office/officeart/2005/8/layout/orgChart1"/>
    <dgm:cxn modelId="{CEE9171F-14A9-4FC4-AFB6-09FF314484CE}" type="presOf" srcId="{82F7C1AF-17C5-4E85-9491-8B34E3DC9C9B}" destId="{E1A083FB-ADDE-4604-B2BA-732E4091B4E6}" srcOrd="0" destOrd="0" presId="urn:microsoft.com/office/officeart/2005/8/layout/orgChart1"/>
    <dgm:cxn modelId="{49AF39C2-3A85-47CC-AB30-1863AF4F8166}" type="presOf" srcId="{217ECE6F-263E-4C2C-BB72-CAAA6EC75657}" destId="{F94D6504-280D-4BCF-AFFB-CB4AFA59ABBE}" srcOrd="0" destOrd="0" presId="urn:microsoft.com/office/officeart/2005/8/layout/orgChart1"/>
    <dgm:cxn modelId="{D50D1A0C-51A6-4A26-A594-9A1F02933A8E}" type="presOf" srcId="{B6DC915B-429D-49B0-BDDF-1C2E47F293E7}" destId="{DA2C51F8-94C3-4D9E-9CBD-AE5563D4C369}" srcOrd="0" destOrd="0" presId="urn:microsoft.com/office/officeart/2005/8/layout/orgChart1"/>
    <dgm:cxn modelId="{EE16317C-8AF0-4737-AD25-60CEB7848995}" type="presOf" srcId="{84759E0E-B0BA-4B70-BBCB-535289729C1B}" destId="{6ABE8263-92B5-4B18-A55D-ED8C11FA4358}" srcOrd="0" destOrd="0" presId="urn:microsoft.com/office/officeart/2005/8/layout/orgChart1"/>
    <dgm:cxn modelId="{1A333FAB-1F9E-40A8-8AD3-C5E5DC7C1CF1}" type="presParOf" srcId="{8C23D2F7-10C6-45DB-B916-E19C40A42DE5}" destId="{7114D0E8-8E94-4BF1-999B-B2EA2777F38E}" srcOrd="0" destOrd="0" presId="urn:microsoft.com/office/officeart/2005/8/layout/orgChart1"/>
    <dgm:cxn modelId="{E9A91174-00B4-47AD-BCCD-19CF49E5A1D1}" type="presParOf" srcId="{7114D0E8-8E94-4BF1-999B-B2EA2777F38E}" destId="{9661DBAD-6894-4A47-86C3-A48DC7A6ECB5}" srcOrd="0" destOrd="0" presId="urn:microsoft.com/office/officeart/2005/8/layout/orgChart1"/>
    <dgm:cxn modelId="{8031F44A-6A43-4FEC-9DC6-C612E6233920}" type="presParOf" srcId="{9661DBAD-6894-4A47-86C3-A48DC7A6ECB5}" destId="{D956D3FA-C091-4D3C-9BD3-65F93A582125}" srcOrd="0" destOrd="0" presId="urn:microsoft.com/office/officeart/2005/8/layout/orgChart1"/>
    <dgm:cxn modelId="{971C1F16-1996-4FEA-A39D-B3427C60A3B5}" type="presParOf" srcId="{9661DBAD-6894-4A47-86C3-A48DC7A6ECB5}" destId="{42E82CDA-109E-4B26-B9C8-C5047C5CE1EB}" srcOrd="1" destOrd="0" presId="urn:microsoft.com/office/officeart/2005/8/layout/orgChart1"/>
    <dgm:cxn modelId="{5E05DEDC-F498-4D5E-ACA2-2345997564F7}" type="presParOf" srcId="{7114D0E8-8E94-4BF1-999B-B2EA2777F38E}" destId="{F6DD9904-2625-4250-8234-A2CFD9A8242A}" srcOrd="1" destOrd="0" presId="urn:microsoft.com/office/officeart/2005/8/layout/orgChart1"/>
    <dgm:cxn modelId="{900B0375-E30D-448D-9708-F78D7356C874}" type="presParOf" srcId="{F6DD9904-2625-4250-8234-A2CFD9A8242A}" destId="{7776C006-5028-4664-846A-451C9F82EFB6}" srcOrd="0" destOrd="0" presId="urn:microsoft.com/office/officeart/2005/8/layout/orgChart1"/>
    <dgm:cxn modelId="{D42B6A58-E5A0-41FE-BF37-0FA354F278C9}" type="presParOf" srcId="{F6DD9904-2625-4250-8234-A2CFD9A8242A}" destId="{382AC839-4477-432C-A559-C5D9E54FAFBC}" srcOrd="1" destOrd="0" presId="urn:microsoft.com/office/officeart/2005/8/layout/orgChart1"/>
    <dgm:cxn modelId="{E39F7434-2CA4-4087-B65B-83D0D8F2C34B}" type="presParOf" srcId="{382AC839-4477-432C-A559-C5D9E54FAFBC}" destId="{9D36FD07-8E76-4939-86CC-A9CAC21CF427}" srcOrd="0" destOrd="0" presId="urn:microsoft.com/office/officeart/2005/8/layout/orgChart1"/>
    <dgm:cxn modelId="{2C3AD183-F794-445B-9F20-99275BB61FC8}" type="presParOf" srcId="{9D36FD07-8E76-4939-86CC-A9CAC21CF427}" destId="{137ABF02-E43B-4537-8D97-FB8A72CFF380}" srcOrd="0" destOrd="0" presId="urn:microsoft.com/office/officeart/2005/8/layout/orgChart1"/>
    <dgm:cxn modelId="{41E1AD4B-2FDC-48AF-A1C4-18C2A0DA7CDF}" type="presParOf" srcId="{9D36FD07-8E76-4939-86CC-A9CAC21CF427}" destId="{2B54C3A8-3899-4868-B4B6-31E9F0100971}" srcOrd="1" destOrd="0" presId="urn:microsoft.com/office/officeart/2005/8/layout/orgChart1"/>
    <dgm:cxn modelId="{C31C3CE1-0181-4C50-84C7-359459267A7C}" type="presParOf" srcId="{382AC839-4477-432C-A559-C5D9E54FAFBC}" destId="{BD712003-CD0C-44CC-9DFC-3CCA230B5FD4}" srcOrd="1" destOrd="0" presId="urn:microsoft.com/office/officeart/2005/8/layout/orgChart1"/>
    <dgm:cxn modelId="{07FE2BBE-19CE-4572-A247-6503424E9910}" type="presParOf" srcId="{BD712003-CD0C-44CC-9DFC-3CCA230B5FD4}" destId="{333A2F90-9023-455B-B7F6-3A3206EDA40F}" srcOrd="0" destOrd="0" presId="urn:microsoft.com/office/officeart/2005/8/layout/orgChart1"/>
    <dgm:cxn modelId="{4BF22EFA-5DDB-48FB-96F3-47F75D12C338}" type="presParOf" srcId="{BD712003-CD0C-44CC-9DFC-3CCA230B5FD4}" destId="{2AAA93F8-36E5-4A5B-8DEB-2ED45EBB7769}" srcOrd="1" destOrd="0" presId="urn:microsoft.com/office/officeart/2005/8/layout/orgChart1"/>
    <dgm:cxn modelId="{857B1341-3427-4D97-815A-99A594EDACB9}" type="presParOf" srcId="{2AAA93F8-36E5-4A5B-8DEB-2ED45EBB7769}" destId="{68C594B0-2F54-40B5-90A8-CC8884CED097}" srcOrd="0" destOrd="0" presId="urn:microsoft.com/office/officeart/2005/8/layout/orgChart1"/>
    <dgm:cxn modelId="{1B685F74-92B8-4E98-A040-A7D48719BD01}" type="presParOf" srcId="{68C594B0-2F54-40B5-90A8-CC8884CED097}" destId="{E1A083FB-ADDE-4604-B2BA-732E4091B4E6}" srcOrd="0" destOrd="0" presId="urn:microsoft.com/office/officeart/2005/8/layout/orgChart1"/>
    <dgm:cxn modelId="{9DA1B033-3670-4A0D-9E33-09DE91218015}" type="presParOf" srcId="{68C594B0-2F54-40B5-90A8-CC8884CED097}" destId="{9E2E2234-A1E7-49B6-96A7-B072B7643476}" srcOrd="1" destOrd="0" presId="urn:microsoft.com/office/officeart/2005/8/layout/orgChart1"/>
    <dgm:cxn modelId="{7ACCFB71-C1DD-4C5C-B377-10DA415DB175}" type="presParOf" srcId="{2AAA93F8-36E5-4A5B-8DEB-2ED45EBB7769}" destId="{5A03AA70-78C1-491B-9BFB-F0117400013B}" srcOrd="1" destOrd="0" presId="urn:microsoft.com/office/officeart/2005/8/layout/orgChart1"/>
    <dgm:cxn modelId="{DCE557AD-6991-4AF6-9A3C-7609C58BEE9E}" type="presParOf" srcId="{2AAA93F8-36E5-4A5B-8DEB-2ED45EBB7769}" destId="{E78CC57D-3921-432C-9F35-F5EE9DB8A4BC}" srcOrd="2" destOrd="0" presId="urn:microsoft.com/office/officeart/2005/8/layout/orgChart1"/>
    <dgm:cxn modelId="{297A5B46-7283-4E68-BE54-DEDBB487844C}" type="presParOf" srcId="{BD712003-CD0C-44CC-9DFC-3CCA230B5FD4}" destId="{638FF4F3-1AEA-4849-9160-3B31C3C7C6CE}" srcOrd="2" destOrd="0" presId="urn:microsoft.com/office/officeart/2005/8/layout/orgChart1"/>
    <dgm:cxn modelId="{A3860E34-0CFF-4F9C-917D-431CC256F7AF}" type="presParOf" srcId="{BD712003-CD0C-44CC-9DFC-3CCA230B5FD4}" destId="{48610952-F001-4C20-964F-7B697DA79FF1}" srcOrd="3" destOrd="0" presId="urn:microsoft.com/office/officeart/2005/8/layout/orgChart1"/>
    <dgm:cxn modelId="{EABD17BD-3CF1-47A6-A448-DB0578334ED5}" type="presParOf" srcId="{48610952-F001-4C20-964F-7B697DA79FF1}" destId="{06A0266B-1B1E-4A9B-8111-2185597B5496}" srcOrd="0" destOrd="0" presId="urn:microsoft.com/office/officeart/2005/8/layout/orgChart1"/>
    <dgm:cxn modelId="{BAA26952-9C26-418B-A7BC-F311B305A988}" type="presParOf" srcId="{06A0266B-1B1E-4A9B-8111-2185597B5496}" destId="{52DB9574-9644-4E81-BBB0-5915417B9EBE}" srcOrd="0" destOrd="0" presId="urn:microsoft.com/office/officeart/2005/8/layout/orgChart1"/>
    <dgm:cxn modelId="{883EC91A-3AAF-4C62-87AE-FCCA794DA25F}" type="presParOf" srcId="{06A0266B-1B1E-4A9B-8111-2185597B5496}" destId="{9E9F0928-05B4-470B-AEB6-21EC4C2CCD64}" srcOrd="1" destOrd="0" presId="urn:microsoft.com/office/officeart/2005/8/layout/orgChart1"/>
    <dgm:cxn modelId="{620DB119-92C4-4448-93DB-9E18894E5F88}" type="presParOf" srcId="{48610952-F001-4C20-964F-7B697DA79FF1}" destId="{8B40DA65-18D4-4157-B84C-33BCE6B1405D}" srcOrd="1" destOrd="0" presId="urn:microsoft.com/office/officeart/2005/8/layout/orgChart1"/>
    <dgm:cxn modelId="{422B4E31-0555-46FB-93AD-A8EF4E536D86}" type="presParOf" srcId="{48610952-F001-4C20-964F-7B697DA79FF1}" destId="{69F4C269-5D5A-41BA-94C7-28045BABADEF}" srcOrd="2" destOrd="0" presId="urn:microsoft.com/office/officeart/2005/8/layout/orgChart1"/>
    <dgm:cxn modelId="{60A35B7B-D016-4304-B71F-7A3E23981A65}" type="presParOf" srcId="{382AC839-4477-432C-A559-C5D9E54FAFBC}" destId="{D7251DD4-FD69-4707-BB2E-7A213C271ED7}" srcOrd="2" destOrd="0" presId="urn:microsoft.com/office/officeart/2005/8/layout/orgChart1"/>
    <dgm:cxn modelId="{AFBDDB35-DCD9-40DD-A448-90E717EF39FF}" type="presParOf" srcId="{F6DD9904-2625-4250-8234-A2CFD9A8242A}" destId="{6ABE8263-92B5-4B18-A55D-ED8C11FA4358}" srcOrd="2" destOrd="0" presId="urn:microsoft.com/office/officeart/2005/8/layout/orgChart1"/>
    <dgm:cxn modelId="{534440B4-470B-4740-96B9-3B03685EAE4A}" type="presParOf" srcId="{F6DD9904-2625-4250-8234-A2CFD9A8242A}" destId="{5C20461F-2284-4315-AB9D-F879DD2ABD96}" srcOrd="3" destOrd="0" presId="urn:microsoft.com/office/officeart/2005/8/layout/orgChart1"/>
    <dgm:cxn modelId="{81A3894B-1332-4A57-96C2-5C5E707B7B29}" type="presParOf" srcId="{5C20461F-2284-4315-AB9D-F879DD2ABD96}" destId="{79E4CADF-DBAB-41D9-A94F-F69B412ADC4A}" srcOrd="0" destOrd="0" presId="urn:microsoft.com/office/officeart/2005/8/layout/orgChart1"/>
    <dgm:cxn modelId="{5078E5F3-48CE-4CC6-ABAC-EBAE5CD944B3}" type="presParOf" srcId="{79E4CADF-DBAB-41D9-A94F-F69B412ADC4A}" destId="{7570F611-A046-4098-9194-02B3753A2B0F}" srcOrd="0" destOrd="0" presId="urn:microsoft.com/office/officeart/2005/8/layout/orgChart1"/>
    <dgm:cxn modelId="{0A1977DE-8A90-4B45-931E-7C2AF4BD8373}" type="presParOf" srcId="{79E4CADF-DBAB-41D9-A94F-F69B412ADC4A}" destId="{6242F877-7F0A-4132-B2DC-178B518D7EA1}" srcOrd="1" destOrd="0" presId="urn:microsoft.com/office/officeart/2005/8/layout/orgChart1"/>
    <dgm:cxn modelId="{39EC1C5D-8E60-4722-9DD1-79727B87869B}" type="presParOf" srcId="{5C20461F-2284-4315-AB9D-F879DD2ABD96}" destId="{68F74700-1B90-4703-9978-D2D38B7AD8E0}" srcOrd="1" destOrd="0" presId="urn:microsoft.com/office/officeart/2005/8/layout/orgChart1"/>
    <dgm:cxn modelId="{E66DAAD3-3963-4E1D-9074-F7D801FD6FC0}" type="presParOf" srcId="{5C20461F-2284-4315-AB9D-F879DD2ABD96}" destId="{7E0A3911-C6DD-4C44-B31E-E6FE2AA8732B}" srcOrd="2" destOrd="0" presId="urn:microsoft.com/office/officeart/2005/8/layout/orgChart1"/>
    <dgm:cxn modelId="{3AB5A960-0DF6-4563-B29A-5D0AAA67DD48}" type="presParOf" srcId="{7E0A3911-C6DD-4C44-B31E-E6FE2AA8732B}" destId="{F94D6504-280D-4BCF-AFFB-CB4AFA59ABBE}" srcOrd="0" destOrd="0" presId="urn:microsoft.com/office/officeart/2005/8/layout/orgChart1"/>
    <dgm:cxn modelId="{04023AEC-16EC-4FAE-854E-DE51388D0A7D}" type="presParOf" srcId="{7E0A3911-C6DD-4C44-B31E-E6FE2AA8732B}" destId="{7CFEDBE6-3825-49D3-A7AC-FE708D09C315}" srcOrd="1" destOrd="0" presId="urn:microsoft.com/office/officeart/2005/8/layout/orgChart1"/>
    <dgm:cxn modelId="{DC0C8BD2-A074-41DD-BB51-0EA6B25D1B1E}" type="presParOf" srcId="{7CFEDBE6-3825-49D3-A7AC-FE708D09C315}" destId="{58B18D29-1822-48BC-88BE-DB3CC2CA5FFE}" srcOrd="0" destOrd="0" presId="urn:microsoft.com/office/officeart/2005/8/layout/orgChart1"/>
    <dgm:cxn modelId="{BD94A070-52DC-44A1-92DC-3CE499B80255}" type="presParOf" srcId="{58B18D29-1822-48BC-88BE-DB3CC2CA5FFE}" destId="{667CE246-D5CE-4F78-BF87-F436F0DFA701}" srcOrd="0" destOrd="0" presId="urn:microsoft.com/office/officeart/2005/8/layout/orgChart1"/>
    <dgm:cxn modelId="{99CC51E0-B3A4-4B11-A1C2-9E190B0AC783}" type="presParOf" srcId="{58B18D29-1822-48BC-88BE-DB3CC2CA5FFE}" destId="{E0684048-111A-4AC1-8992-DF7F64976161}" srcOrd="1" destOrd="0" presId="urn:microsoft.com/office/officeart/2005/8/layout/orgChart1"/>
    <dgm:cxn modelId="{2F599A8E-B62A-424B-9031-ECB260923AA7}" type="presParOf" srcId="{7CFEDBE6-3825-49D3-A7AC-FE708D09C315}" destId="{F6F541C2-DC44-4DEA-927C-608C65DB9F72}" srcOrd="1" destOrd="0" presId="urn:microsoft.com/office/officeart/2005/8/layout/orgChart1"/>
    <dgm:cxn modelId="{5E4A3382-9052-4EB5-9831-BC0A485C0A4B}" type="presParOf" srcId="{F6F541C2-DC44-4DEA-927C-608C65DB9F72}" destId="{B4B33763-E2E5-47B4-8FFC-C809F213861F}" srcOrd="0" destOrd="0" presId="urn:microsoft.com/office/officeart/2005/8/layout/orgChart1"/>
    <dgm:cxn modelId="{E6D4CE71-C793-4EBF-BF52-5B0EC7A91800}" type="presParOf" srcId="{F6F541C2-DC44-4DEA-927C-608C65DB9F72}" destId="{39D89B1B-5E33-4F6C-810D-F3C8F11B12B3}" srcOrd="1" destOrd="0" presId="urn:microsoft.com/office/officeart/2005/8/layout/orgChart1"/>
    <dgm:cxn modelId="{747E924E-39FE-40A2-9CFB-8569217C48B2}" type="presParOf" srcId="{39D89B1B-5E33-4F6C-810D-F3C8F11B12B3}" destId="{FAB6E881-9584-461C-A2DE-5CD1EB01E5B8}" srcOrd="0" destOrd="0" presId="urn:microsoft.com/office/officeart/2005/8/layout/orgChart1"/>
    <dgm:cxn modelId="{1B9D605F-391A-45A3-8DBF-4D5758820830}" type="presParOf" srcId="{FAB6E881-9584-461C-A2DE-5CD1EB01E5B8}" destId="{599F73DE-4C39-4896-8127-DD508A2FF590}" srcOrd="0" destOrd="0" presId="urn:microsoft.com/office/officeart/2005/8/layout/orgChart1"/>
    <dgm:cxn modelId="{A1C74CEE-0A9C-422C-A6B9-6FFC07C5CC72}" type="presParOf" srcId="{FAB6E881-9584-461C-A2DE-5CD1EB01E5B8}" destId="{F0177407-0A17-496E-BA26-0394A5A66502}" srcOrd="1" destOrd="0" presId="urn:microsoft.com/office/officeart/2005/8/layout/orgChart1"/>
    <dgm:cxn modelId="{5B01E6BB-EDBD-4FF2-964E-447A2AF67573}" type="presParOf" srcId="{39D89B1B-5E33-4F6C-810D-F3C8F11B12B3}" destId="{AF0D3AC7-1F81-4352-AACF-A494DFDFE76F}" srcOrd="1" destOrd="0" presId="urn:microsoft.com/office/officeart/2005/8/layout/orgChart1"/>
    <dgm:cxn modelId="{78D56972-EBC2-40F7-B87F-C19D76D1E5BC}" type="presParOf" srcId="{39D89B1B-5E33-4F6C-810D-F3C8F11B12B3}" destId="{CA084D1C-12ED-4E92-A104-6F6524695EBC}" srcOrd="2" destOrd="0" presId="urn:microsoft.com/office/officeart/2005/8/layout/orgChart1"/>
    <dgm:cxn modelId="{AC56046D-D9D4-4AB2-ADEF-F3A3A7BFD515}" type="presParOf" srcId="{7CFEDBE6-3825-49D3-A7AC-FE708D09C315}" destId="{80AF2811-513A-4ADE-BE08-B93DDA9612E8}" srcOrd="2" destOrd="0" presId="urn:microsoft.com/office/officeart/2005/8/layout/orgChart1"/>
    <dgm:cxn modelId="{CFADC55D-4C01-4DC1-B97B-B83A5D2D293C}" type="presParOf" srcId="{7E0A3911-C6DD-4C44-B31E-E6FE2AA8732B}" destId="{446BD79B-C49E-49D6-A47B-75E5BA34EBC3}" srcOrd="2" destOrd="0" presId="urn:microsoft.com/office/officeart/2005/8/layout/orgChart1"/>
    <dgm:cxn modelId="{159ACC9C-8FAA-47DD-B0F0-19C9056F4867}" type="presParOf" srcId="{7E0A3911-C6DD-4C44-B31E-E6FE2AA8732B}" destId="{CD85F936-1C54-4ED3-B282-C029657F117F}" srcOrd="3" destOrd="0" presId="urn:microsoft.com/office/officeart/2005/8/layout/orgChart1"/>
    <dgm:cxn modelId="{1932F831-5412-4717-AF10-414A7AF9E4DC}" type="presParOf" srcId="{CD85F936-1C54-4ED3-B282-C029657F117F}" destId="{CDD36E44-19EE-4C86-B9D6-72931DA370AD}" srcOrd="0" destOrd="0" presId="urn:microsoft.com/office/officeart/2005/8/layout/orgChart1"/>
    <dgm:cxn modelId="{D0CFBB14-9F2C-41CE-8C95-9CB3D1532AD5}" type="presParOf" srcId="{CDD36E44-19EE-4C86-B9D6-72931DA370AD}" destId="{FE1C9CAB-6762-41C3-9CE5-64C822E0F431}" srcOrd="0" destOrd="0" presId="urn:microsoft.com/office/officeart/2005/8/layout/orgChart1"/>
    <dgm:cxn modelId="{F883ED81-06FD-405C-89B6-C2C25213969D}" type="presParOf" srcId="{CDD36E44-19EE-4C86-B9D6-72931DA370AD}" destId="{0D8281F6-9D80-43D7-9C86-FB116EF5F414}" srcOrd="1" destOrd="0" presId="urn:microsoft.com/office/officeart/2005/8/layout/orgChart1"/>
    <dgm:cxn modelId="{95617290-9CE7-47C3-B6AF-2D426F7D9908}" type="presParOf" srcId="{CD85F936-1C54-4ED3-B282-C029657F117F}" destId="{E2D71350-CD4D-4E26-B922-F3F46D89A0FB}" srcOrd="1" destOrd="0" presId="urn:microsoft.com/office/officeart/2005/8/layout/orgChart1"/>
    <dgm:cxn modelId="{F012FE6D-5D09-425A-A8E0-7C0B6BE896B4}" type="presParOf" srcId="{E2D71350-CD4D-4E26-B922-F3F46D89A0FB}" destId="{CA763005-A0DD-4C24-947D-F6E3EAE59509}" srcOrd="0" destOrd="0" presId="urn:microsoft.com/office/officeart/2005/8/layout/orgChart1"/>
    <dgm:cxn modelId="{A7C748A6-7E22-43BF-89E1-E01E5DE8E7DF}" type="presParOf" srcId="{E2D71350-CD4D-4E26-B922-F3F46D89A0FB}" destId="{E9D363B6-62AA-4ACC-B429-EAD184D84E5D}" srcOrd="1" destOrd="0" presId="urn:microsoft.com/office/officeart/2005/8/layout/orgChart1"/>
    <dgm:cxn modelId="{A6B80A89-5F44-41D3-9487-4F6D7AD69389}" type="presParOf" srcId="{E9D363B6-62AA-4ACC-B429-EAD184D84E5D}" destId="{98DCF8BE-CB8B-4B17-A8FF-3F92B84E2709}" srcOrd="0" destOrd="0" presId="urn:microsoft.com/office/officeart/2005/8/layout/orgChart1"/>
    <dgm:cxn modelId="{C404F2B4-9B8B-44C4-9CBA-8273B1ABABC8}" type="presParOf" srcId="{98DCF8BE-CB8B-4B17-A8FF-3F92B84E2709}" destId="{DA2C51F8-94C3-4D9E-9CBD-AE5563D4C369}" srcOrd="0" destOrd="0" presId="urn:microsoft.com/office/officeart/2005/8/layout/orgChart1"/>
    <dgm:cxn modelId="{4FC01D40-A64F-4FFF-93E9-2DC5FBA8886E}" type="presParOf" srcId="{98DCF8BE-CB8B-4B17-A8FF-3F92B84E2709}" destId="{2F6BF5EC-1BD6-469F-A1F4-6FDD6D227A8A}" srcOrd="1" destOrd="0" presId="urn:microsoft.com/office/officeart/2005/8/layout/orgChart1"/>
    <dgm:cxn modelId="{765472FF-FE1A-476D-9E74-10A627D0FAE4}" type="presParOf" srcId="{E9D363B6-62AA-4ACC-B429-EAD184D84E5D}" destId="{FC923DC9-EDE4-4B7F-A711-E64F350F5121}" srcOrd="1" destOrd="0" presId="urn:microsoft.com/office/officeart/2005/8/layout/orgChart1"/>
    <dgm:cxn modelId="{B4760A7D-92DF-49D3-A49B-5B550BCD8499}" type="presParOf" srcId="{E9D363B6-62AA-4ACC-B429-EAD184D84E5D}" destId="{2AD6E1EA-A3FB-4A2D-9601-9AEF998EB525}" srcOrd="2" destOrd="0" presId="urn:microsoft.com/office/officeart/2005/8/layout/orgChart1"/>
    <dgm:cxn modelId="{699091C4-3329-457B-83E4-00AB79353F9F}" type="presParOf" srcId="{E2D71350-CD4D-4E26-B922-F3F46D89A0FB}" destId="{01A1F807-201F-4B80-A91A-FDE6E1A2DEEB}" srcOrd="2" destOrd="0" presId="urn:microsoft.com/office/officeart/2005/8/layout/orgChart1"/>
    <dgm:cxn modelId="{F9F42FCB-41CA-4B37-8055-2DB509D8EB21}" type="presParOf" srcId="{E2D71350-CD4D-4E26-B922-F3F46D89A0FB}" destId="{F432F363-B6B6-467F-B8EA-716A72A25A48}" srcOrd="3" destOrd="0" presId="urn:microsoft.com/office/officeart/2005/8/layout/orgChart1"/>
    <dgm:cxn modelId="{1C5B1713-783C-4648-AD92-21762CBE5978}" type="presParOf" srcId="{F432F363-B6B6-467F-B8EA-716A72A25A48}" destId="{405BF97A-E2D0-47D6-83EB-9D7014D88986}" srcOrd="0" destOrd="0" presId="urn:microsoft.com/office/officeart/2005/8/layout/orgChart1"/>
    <dgm:cxn modelId="{D947C70E-A191-4BFF-9915-B3A9084EAFB3}" type="presParOf" srcId="{405BF97A-E2D0-47D6-83EB-9D7014D88986}" destId="{E4014369-2ECA-408A-9514-7C1602A43E63}" srcOrd="0" destOrd="0" presId="urn:microsoft.com/office/officeart/2005/8/layout/orgChart1"/>
    <dgm:cxn modelId="{456B278C-D09C-406B-92FD-0FEFEB2B11C2}" type="presParOf" srcId="{405BF97A-E2D0-47D6-83EB-9D7014D88986}" destId="{10F67D66-16CA-4A33-8654-F20345BE4E47}" srcOrd="1" destOrd="0" presId="urn:microsoft.com/office/officeart/2005/8/layout/orgChart1"/>
    <dgm:cxn modelId="{6C3574C0-6758-4B5B-863F-046A12A6C7FA}" type="presParOf" srcId="{F432F363-B6B6-467F-B8EA-716A72A25A48}" destId="{DC339CAE-C62B-4D19-8F81-ECCA3F413AE5}" srcOrd="1" destOrd="0" presId="urn:microsoft.com/office/officeart/2005/8/layout/orgChart1"/>
    <dgm:cxn modelId="{256665EB-1197-4166-9CFD-75C49C1BC998}" type="presParOf" srcId="{F432F363-B6B6-467F-B8EA-716A72A25A48}" destId="{D9AF5F25-6061-48C7-8B3D-B3DF2EEFEA3D}" srcOrd="2" destOrd="0" presId="urn:microsoft.com/office/officeart/2005/8/layout/orgChart1"/>
    <dgm:cxn modelId="{E50A2C64-111F-44A6-81A0-4031E5BE8ED7}" type="presParOf" srcId="{E2D71350-CD4D-4E26-B922-F3F46D89A0FB}" destId="{AF14EC25-20B8-40DF-8A1E-AADD5CD8081E}" srcOrd="4" destOrd="0" presId="urn:microsoft.com/office/officeart/2005/8/layout/orgChart1"/>
    <dgm:cxn modelId="{24E6059D-D96A-45EB-AD0B-45FE85E8A731}" type="presParOf" srcId="{E2D71350-CD4D-4E26-B922-F3F46D89A0FB}" destId="{355C6C55-8BF9-4413-9C5C-F3B30A4319CD}" srcOrd="5" destOrd="0" presId="urn:microsoft.com/office/officeart/2005/8/layout/orgChart1"/>
    <dgm:cxn modelId="{2B91FC95-AF44-47FC-BDF1-A38021176723}" type="presParOf" srcId="{355C6C55-8BF9-4413-9C5C-F3B30A4319CD}" destId="{1D8722BC-28B1-4514-80F5-4587F77C4341}" srcOrd="0" destOrd="0" presId="urn:microsoft.com/office/officeart/2005/8/layout/orgChart1"/>
    <dgm:cxn modelId="{AD299FCD-B62D-4815-896B-06BF02495DC6}" type="presParOf" srcId="{1D8722BC-28B1-4514-80F5-4587F77C4341}" destId="{3A8FC955-4AF5-40A0-A15B-E52554BB8F44}" srcOrd="0" destOrd="0" presId="urn:microsoft.com/office/officeart/2005/8/layout/orgChart1"/>
    <dgm:cxn modelId="{6B45FBEF-967C-401C-A237-B41132949F1E}" type="presParOf" srcId="{1D8722BC-28B1-4514-80F5-4587F77C4341}" destId="{7FA5899C-017B-4093-B137-464366F582C5}" srcOrd="1" destOrd="0" presId="urn:microsoft.com/office/officeart/2005/8/layout/orgChart1"/>
    <dgm:cxn modelId="{FA2E8A4D-7673-403E-8789-8ED018E37B95}" type="presParOf" srcId="{355C6C55-8BF9-4413-9C5C-F3B30A4319CD}" destId="{7575BDAB-53C1-4C7A-AA8E-B8922CE53816}" srcOrd="1" destOrd="0" presId="urn:microsoft.com/office/officeart/2005/8/layout/orgChart1"/>
    <dgm:cxn modelId="{2AD2BE02-BDDD-47DE-9956-0471AE8990B2}" type="presParOf" srcId="{355C6C55-8BF9-4413-9C5C-F3B30A4319CD}" destId="{8CAE1547-3F44-4E0C-9E6D-031165ADCAA4}" srcOrd="2" destOrd="0" presId="urn:microsoft.com/office/officeart/2005/8/layout/orgChart1"/>
    <dgm:cxn modelId="{259A9E38-FFBF-4468-B299-836F267A3DDC}" type="presParOf" srcId="{CD85F936-1C54-4ED3-B282-C029657F117F}" destId="{D2A2D9CE-68E0-4B0F-AF1D-3AE2A67DACD8}" srcOrd="2" destOrd="0" presId="urn:microsoft.com/office/officeart/2005/8/layout/orgChart1"/>
    <dgm:cxn modelId="{4672CC5A-F127-4A07-96C7-5FE5205996A3}" type="presParOf" srcId="{7114D0E8-8E94-4BF1-999B-B2EA2777F38E}" destId="{E4DDCAB6-A930-45F9-8060-563D51919B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4EC25-20B8-40DF-8A1E-AADD5CD8081E}">
      <dsp:nvSpPr>
        <dsp:cNvPr id="0" name=""/>
        <dsp:cNvSpPr/>
      </dsp:nvSpPr>
      <dsp:spPr>
        <a:xfrm>
          <a:off x="7593166" y="2225626"/>
          <a:ext cx="383850" cy="2532471"/>
        </a:xfrm>
        <a:custGeom>
          <a:avLst/>
          <a:gdLst/>
          <a:ahLst/>
          <a:cxnLst/>
          <a:rect l="0" t="0" r="0" b="0"/>
          <a:pathLst>
            <a:path>
              <a:moveTo>
                <a:pt x="0" y="0"/>
              </a:moveTo>
              <a:lnTo>
                <a:pt x="0" y="2532471"/>
              </a:lnTo>
              <a:lnTo>
                <a:pt x="383850" y="25324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A1F807-201F-4B80-A91A-FDE6E1A2DEEB}">
      <dsp:nvSpPr>
        <dsp:cNvPr id="0" name=""/>
        <dsp:cNvSpPr/>
      </dsp:nvSpPr>
      <dsp:spPr>
        <a:xfrm>
          <a:off x="7593166" y="2225626"/>
          <a:ext cx="338590" cy="1572640"/>
        </a:xfrm>
        <a:custGeom>
          <a:avLst/>
          <a:gdLst/>
          <a:ahLst/>
          <a:cxnLst/>
          <a:rect l="0" t="0" r="0" b="0"/>
          <a:pathLst>
            <a:path>
              <a:moveTo>
                <a:pt x="0" y="0"/>
              </a:moveTo>
              <a:lnTo>
                <a:pt x="0" y="1572640"/>
              </a:lnTo>
              <a:lnTo>
                <a:pt x="338590" y="15726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763005-A0DD-4C24-947D-F6E3EAE59509}">
      <dsp:nvSpPr>
        <dsp:cNvPr id="0" name=""/>
        <dsp:cNvSpPr/>
      </dsp:nvSpPr>
      <dsp:spPr>
        <a:xfrm>
          <a:off x="7593166" y="2225626"/>
          <a:ext cx="311431" cy="621861"/>
        </a:xfrm>
        <a:custGeom>
          <a:avLst/>
          <a:gdLst/>
          <a:ahLst/>
          <a:cxnLst/>
          <a:rect l="0" t="0" r="0" b="0"/>
          <a:pathLst>
            <a:path>
              <a:moveTo>
                <a:pt x="0" y="0"/>
              </a:moveTo>
              <a:lnTo>
                <a:pt x="0" y="621861"/>
              </a:lnTo>
              <a:lnTo>
                <a:pt x="311431" y="621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BD79B-C49E-49D6-A47B-75E5BA34EBC3}">
      <dsp:nvSpPr>
        <dsp:cNvPr id="0" name=""/>
        <dsp:cNvSpPr/>
      </dsp:nvSpPr>
      <dsp:spPr>
        <a:xfrm>
          <a:off x="6213971" y="1283905"/>
          <a:ext cx="703258" cy="603753"/>
        </a:xfrm>
        <a:custGeom>
          <a:avLst/>
          <a:gdLst/>
          <a:ahLst/>
          <a:cxnLst/>
          <a:rect l="0" t="0" r="0" b="0"/>
          <a:pathLst>
            <a:path>
              <a:moveTo>
                <a:pt x="0" y="0"/>
              </a:moveTo>
              <a:lnTo>
                <a:pt x="0" y="603753"/>
              </a:lnTo>
              <a:lnTo>
                <a:pt x="703258" y="603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B33763-E2E5-47B4-8FFC-C809F213861F}">
      <dsp:nvSpPr>
        <dsp:cNvPr id="0" name=""/>
        <dsp:cNvSpPr/>
      </dsp:nvSpPr>
      <dsp:spPr>
        <a:xfrm>
          <a:off x="4408734" y="2207518"/>
          <a:ext cx="338590" cy="649027"/>
        </a:xfrm>
        <a:custGeom>
          <a:avLst/>
          <a:gdLst/>
          <a:ahLst/>
          <a:cxnLst/>
          <a:rect l="0" t="0" r="0" b="0"/>
          <a:pathLst>
            <a:path>
              <a:moveTo>
                <a:pt x="0" y="0"/>
              </a:moveTo>
              <a:lnTo>
                <a:pt x="0" y="649027"/>
              </a:lnTo>
              <a:lnTo>
                <a:pt x="338590" y="6490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4D6504-280D-4BCF-AFFB-CB4AFA59ABBE}">
      <dsp:nvSpPr>
        <dsp:cNvPr id="0" name=""/>
        <dsp:cNvSpPr/>
      </dsp:nvSpPr>
      <dsp:spPr>
        <a:xfrm>
          <a:off x="5084670" y="1283905"/>
          <a:ext cx="1129300" cy="585645"/>
        </a:xfrm>
        <a:custGeom>
          <a:avLst/>
          <a:gdLst/>
          <a:ahLst/>
          <a:cxnLst/>
          <a:rect l="0" t="0" r="0" b="0"/>
          <a:pathLst>
            <a:path>
              <a:moveTo>
                <a:pt x="1129300" y="0"/>
              </a:moveTo>
              <a:lnTo>
                <a:pt x="1129300" y="585645"/>
              </a:lnTo>
              <a:lnTo>
                <a:pt x="0" y="5856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E8263-92B5-4B18-A55D-ED8C11FA4358}">
      <dsp:nvSpPr>
        <dsp:cNvPr id="0" name=""/>
        <dsp:cNvSpPr/>
      </dsp:nvSpPr>
      <dsp:spPr>
        <a:xfrm>
          <a:off x="4156033" y="473342"/>
          <a:ext cx="2057938" cy="283893"/>
        </a:xfrm>
        <a:custGeom>
          <a:avLst/>
          <a:gdLst/>
          <a:ahLst/>
          <a:cxnLst/>
          <a:rect l="0" t="0" r="0" b="0"/>
          <a:pathLst>
            <a:path>
              <a:moveTo>
                <a:pt x="0" y="0"/>
              </a:moveTo>
              <a:lnTo>
                <a:pt x="0" y="141946"/>
              </a:lnTo>
              <a:lnTo>
                <a:pt x="2057938" y="141946"/>
              </a:lnTo>
              <a:lnTo>
                <a:pt x="2057938" y="2838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8FF4F3-1AEA-4849-9160-3B31C3C7C6CE}">
      <dsp:nvSpPr>
        <dsp:cNvPr id="0" name=""/>
        <dsp:cNvSpPr/>
      </dsp:nvSpPr>
      <dsp:spPr>
        <a:xfrm>
          <a:off x="1240280" y="1287602"/>
          <a:ext cx="279405" cy="1298660"/>
        </a:xfrm>
        <a:custGeom>
          <a:avLst/>
          <a:gdLst/>
          <a:ahLst/>
          <a:cxnLst/>
          <a:rect l="0" t="0" r="0" b="0"/>
          <a:pathLst>
            <a:path>
              <a:moveTo>
                <a:pt x="0" y="0"/>
              </a:moveTo>
              <a:lnTo>
                <a:pt x="0" y="1298660"/>
              </a:lnTo>
              <a:lnTo>
                <a:pt x="279405" y="12986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A2F90-9023-455B-B7F6-3A3206EDA40F}">
      <dsp:nvSpPr>
        <dsp:cNvPr id="0" name=""/>
        <dsp:cNvSpPr/>
      </dsp:nvSpPr>
      <dsp:spPr>
        <a:xfrm>
          <a:off x="1240280" y="1287602"/>
          <a:ext cx="279405" cy="539198"/>
        </a:xfrm>
        <a:custGeom>
          <a:avLst/>
          <a:gdLst/>
          <a:ahLst/>
          <a:cxnLst/>
          <a:rect l="0" t="0" r="0" b="0"/>
          <a:pathLst>
            <a:path>
              <a:moveTo>
                <a:pt x="0" y="0"/>
              </a:moveTo>
              <a:lnTo>
                <a:pt x="0" y="539198"/>
              </a:lnTo>
              <a:lnTo>
                <a:pt x="279405" y="539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76C006-5028-4664-846A-451C9F82EFB6}">
      <dsp:nvSpPr>
        <dsp:cNvPr id="0" name=""/>
        <dsp:cNvSpPr/>
      </dsp:nvSpPr>
      <dsp:spPr>
        <a:xfrm>
          <a:off x="1985362" y="473342"/>
          <a:ext cx="2170670" cy="283893"/>
        </a:xfrm>
        <a:custGeom>
          <a:avLst/>
          <a:gdLst/>
          <a:ahLst/>
          <a:cxnLst/>
          <a:rect l="0" t="0" r="0" b="0"/>
          <a:pathLst>
            <a:path>
              <a:moveTo>
                <a:pt x="2170670" y="0"/>
              </a:moveTo>
              <a:lnTo>
                <a:pt x="2170670" y="141946"/>
              </a:lnTo>
              <a:lnTo>
                <a:pt x="0" y="141946"/>
              </a:lnTo>
              <a:lnTo>
                <a:pt x="0" y="2838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6D3FA-C091-4D3C-9BD3-65F93A582125}">
      <dsp:nvSpPr>
        <dsp:cNvPr id="0" name=""/>
        <dsp:cNvSpPr/>
      </dsp:nvSpPr>
      <dsp:spPr>
        <a:xfrm>
          <a:off x="2198155" y="1497"/>
          <a:ext cx="3915755" cy="471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Ensemble Method</a:t>
          </a:r>
          <a:endParaRPr lang="en-US" sz="1600" kern="1200" dirty="0"/>
        </a:p>
      </dsp:txBody>
      <dsp:txXfrm>
        <a:off x="2198155" y="1497"/>
        <a:ext cx="3915755" cy="471844"/>
      </dsp:txXfrm>
    </dsp:sp>
    <dsp:sp modelId="{137ABF02-E43B-4537-8D97-FB8A72CFF380}">
      <dsp:nvSpPr>
        <dsp:cNvPr id="0" name=""/>
        <dsp:cNvSpPr/>
      </dsp:nvSpPr>
      <dsp:spPr>
        <a:xfrm>
          <a:off x="1054009" y="757235"/>
          <a:ext cx="1862705" cy="5303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Bagging</a:t>
          </a:r>
          <a:endParaRPr lang="en-US" sz="1600" kern="1200" dirty="0"/>
        </a:p>
      </dsp:txBody>
      <dsp:txXfrm>
        <a:off x="1054009" y="757235"/>
        <a:ext cx="1862705" cy="530366"/>
      </dsp:txXfrm>
    </dsp:sp>
    <dsp:sp modelId="{E1A083FB-ADDE-4604-B2BA-732E4091B4E6}">
      <dsp:nvSpPr>
        <dsp:cNvPr id="0" name=""/>
        <dsp:cNvSpPr/>
      </dsp:nvSpPr>
      <dsp:spPr>
        <a:xfrm>
          <a:off x="1519686" y="1571495"/>
          <a:ext cx="1603294" cy="51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1519686" y="1571495"/>
        <a:ext cx="1603294" cy="510609"/>
      </dsp:txXfrm>
    </dsp:sp>
    <dsp:sp modelId="{52DB9574-9644-4E81-BBB0-5915417B9EBE}">
      <dsp:nvSpPr>
        <dsp:cNvPr id="0" name=""/>
        <dsp:cNvSpPr/>
      </dsp:nvSpPr>
      <dsp:spPr>
        <a:xfrm>
          <a:off x="1519686" y="2365998"/>
          <a:ext cx="1653368" cy="440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Extra Random Tree</a:t>
          </a:r>
          <a:endParaRPr lang="en-US" sz="1600" kern="1200" dirty="0"/>
        </a:p>
      </dsp:txBody>
      <dsp:txXfrm>
        <a:off x="1519686" y="2365998"/>
        <a:ext cx="1653368" cy="440528"/>
      </dsp:txXfrm>
    </dsp:sp>
    <dsp:sp modelId="{7570F611-A046-4098-9194-02B3753A2B0F}">
      <dsp:nvSpPr>
        <dsp:cNvPr id="0" name=""/>
        <dsp:cNvSpPr/>
      </dsp:nvSpPr>
      <dsp:spPr>
        <a:xfrm>
          <a:off x="5169886" y="757235"/>
          <a:ext cx="2088171" cy="5266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Boosting</a:t>
          </a:r>
          <a:endParaRPr lang="en-US" sz="1600" kern="1200" dirty="0"/>
        </a:p>
      </dsp:txBody>
      <dsp:txXfrm>
        <a:off x="5169886" y="757235"/>
        <a:ext cx="2088171" cy="526669"/>
      </dsp:txXfrm>
    </dsp:sp>
    <dsp:sp modelId="{667CE246-D5CE-4F78-BF87-F436F0DFA701}">
      <dsp:nvSpPr>
        <dsp:cNvPr id="0" name=""/>
        <dsp:cNvSpPr/>
      </dsp:nvSpPr>
      <dsp:spPr>
        <a:xfrm>
          <a:off x="3732797" y="1531581"/>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Adaptive Based</a:t>
          </a:r>
          <a:endParaRPr lang="en-US" sz="1600" kern="1200" dirty="0"/>
        </a:p>
      </dsp:txBody>
      <dsp:txXfrm>
        <a:off x="3732797" y="1531581"/>
        <a:ext cx="1351873" cy="675936"/>
      </dsp:txXfrm>
    </dsp:sp>
    <dsp:sp modelId="{599F73DE-4C39-4896-8127-DD508A2FF590}">
      <dsp:nvSpPr>
        <dsp:cNvPr id="0" name=""/>
        <dsp:cNvSpPr/>
      </dsp:nvSpPr>
      <dsp:spPr>
        <a:xfrm>
          <a:off x="4747324" y="2518577"/>
          <a:ext cx="1786432"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AdaBoost</a:t>
          </a:r>
          <a:endParaRPr lang="en-US" sz="1600" kern="1200" dirty="0"/>
        </a:p>
      </dsp:txBody>
      <dsp:txXfrm>
        <a:off x="4747324" y="2518577"/>
        <a:ext cx="1786432" cy="675936"/>
      </dsp:txXfrm>
    </dsp:sp>
    <dsp:sp modelId="{FE1C9CAB-6762-41C3-9CE5-64C822E0F431}">
      <dsp:nvSpPr>
        <dsp:cNvPr id="0" name=""/>
        <dsp:cNvSpPr/>
      </dsp:nvSpPr>
      <dsp:spPr>
        <a:xfrm>
          <a:off x="6917229" y="1549690"/>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Gradient Based</a:t>
          </a:r>
          <a:endParaRPr lang="en-US" sz="1600" kern="1200" dirty="0"/>
        </a:p>
      </dsp:txBody>
      <dsp:txXfrm>
        <a:off x="6917229" y="1549690"/>
        <a:ext cx="1351873" cy="675936"/>
      </dsp:txXfrm>
    </dsp:sp>
    <dsp:sp modelId="{DA2C51F8-94C3-4D9E-9CBD-AE5563D4C369}">
      <dsp:nvSpPr>
        <dsp:cNvPr id="0" name=""/>
        <dsp:cNvSpPr/>
      </dsp:nvSpPr>
      <dsp:spPr>
        <a:xfrm>
          <a:off x="7904597" y="2509520"/>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XGBoost</a:t>
          </a:r>
          <a:endParaRPr lang="en-US" sz="1600" kern="1200" dirty="0"/>
        </a:p>
      </dsp:txBody>
      <dsp:txXfrm>
        <a:off x="7904597" y="2509520"/>
        <a:ext cx="1351873" cy="675936"/>
      </dsp:txXfrm>
    </dsp:sp>
    <dsp:sp modelId="{E4014369-2ECA-408A-9514-7C1602A43E63}">
      <dsp:nvSpPr>
        <dsp:cNvPr id="0" name=""/>
        <dsp:cNvSpPr/>
      </dsp:nvSpPr>
      <dsp:spPr>
        <a:xfrm>
          <a:off x="7931756" y="3460299"/>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NGBoost</a:t>
          </a:r>
          <a:endParaRPr lang="en-US" sz="1600" kern="1200" dirty="0"/>
        </a:p>
      </dsp:txBody>
      <dsp:txXfrm>
        <a:off x="7931756" y="3460299"/>
        <a:ext cx="1351873" cy="675936"/>
      </dsp:txXfrm>
    </dsp:sp>
    <dsp:sp modelId="{3A8FC955-4AF5-40A0-A15B-E52554BB8F44}">
      <dsp:nvSpPr>
        <dsp:cNvPr id="0" name=""/>
        <dsp:cNvSpPr/>
      </dsp:nvSpPr>
      <dsp:spPr>
        <a:xfrm>
          <a:off x="7977017" y="4420129"/>
          <a:ext cx="1351873" cy="6759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Light GBM</a:t>
          </a:r>
          <a:endParaRPr lang="en-US" sz="1600" kern="1200" dirty="0"/>
        </a:p>
      </dsp:txBody>
      <dsp:txXfrm>
        <a:off x="7977017" y="4420129"/>
        <a:ext cx="1351873" cy="6759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3210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82960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17901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6C129-B3B8-4015-8271-B277D05AC79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120308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96C129-B3B8-4015-8271-B277D05AC79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634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6C129-B3B8-4015-8271-B277D05AC79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404107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6C129-B3B8-4015-8271-B277D05AC794}"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429214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6C129-B3B8-4015-8271-B277D05AC794}"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75760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6C129-B3B8-4015-8271-B277D05AC794}"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94665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6C129-B3B8-4015-8271-B277D05AC79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355450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6C129-B3B8-4015-8271-B277D05AC79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5D449-64FD-4BC9-8EA8-258791B59B9B}" type="slidenum">
              <a:rPr lang="en-US" smtClean="0"/>
              <a:t>‹#›</a:t>
            </a:fld>
            <a:endParaRPr lang="en-US"/>
          </a:p>
        </p:txBody>
      </p:sp>
    </p:spTree>
    <p:extLst>
      <p:ext uri="{BB962C8B-B14F-4D97-AF65-F5344CB8AC3E}">
        <p14:creationId xmlns:p14="http://schemas.microsoft.com/office/powerpoint/2010/main" val="21856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6C129-B3B8-4015-8271-B277D05AC794}" type="datetimeFigureOut">
              <a:rPr lang="en-US" smtClean="0"/>
              <a:t>11/12/2024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5D449-64FD-4BC9-8EA8-258791B59B9B}" type="slidenum">
              <a:rPr lang="en-US" smtClean="0"/>
              <a:t>‹#›</a:t>
            </a:fld>
            <a:endParaRPr lang="en-US"/>
          </a:p>
        </p:txBody>
      </p:sp>
    </p:spTree>
    <p:extLst>
      <p:ext uri="{BB962C8B-B14F-4D97-AF65-F5344CB8AC3E}">
        <p14:creationId xmlns:p14="http://schemas.microsoft.com/office/powerpoint/2010/main" val="118466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Ensemble Learning</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9949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253"/>
          </a:xfrm>
        </p:spPr>
        <p:txBody>
          <a:bodyPr/>
          <a:lstStyle/>
          <a:p>
            <a:pPr algn="ctr"/>
            <a:r>
              <a:rPr lang="en-US" b="1" dirty="0" smtClean="0"/>
              <a:t>Types of Ensemble Learning</a:t>
            </a:r>
            <a:endParaRPr lang="en-US" b="1" dirty="0"/>
          </a:p>
        </p:txBody>
      </p:sp>
      <p:graphicFrame>
        <p:nvGraphicFramePr>
          <p:cNvPr id="4" name="Diagram 3"/>
          <p:cNvGraphicFramePr/>
          <p:nvPr>
            <p:extLst>
              <p:ext uri="{D42A27DB-BD31-4B8C-83A1-F6EECF244321}">
                <p14:modId xmlns:p14="http://schemas.microsoft.com/office/powerpoint/2010/main" val="3744524846"/>
              </p:ext>
            </p:extLst>
          </p:nvPr>
        </p:nvGraphicFramePr>
        <p:xfrm>
          <a:off x="1275740" y="1475252"/>
          <a:ext cx="9640519" cy="5124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22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292"/>
            <a:ext cx="10515600" cy="679904"/>
          </a:xfrm>
        </p:spPr>
        <p:txBody>
          <a:bodyPr>
            <a:normAutofit fontScale="90000"/>
          </a:bodyPr>
          <a:lstStyle/>
          <a:p>
            <a:pPr algn="ctr"/>
            <a:r>
              <a:rPr lang="en-US" b="1" dirty="0" smtClean="0"/>
              <a:t>Bootstrapping</a:t>
            </a:r>
            <a:endParaRPr lang="en-US" b="1" dirty="0"/>
          </a:p>
        </p:txBody>
      </p:sp>
      <p:sp>
        <p:nvSpPr>
          <p:cNvPr id="4" name="Rectangle 1"/>
          <p:cNvSpPr>
            <a:spLocks noGrp="1" noChangeArrowheads="1"/>
          </p:cNvSpPr>
          <p:nvPr>
            <p:ph idx="1"/>
          </p:nvPr>
        </p:nvSpPr>
        <p:spPr bwMode="auto">
          <a:xfrm>
            <a:off x="648832" y="947843"/>
            <a:ext cx="107049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sz="1800" dirty="0" smtClean="0"/>
              <a:t>Bootstrapping is the process where we creates a diverse set of datasets from a single original dataset, using a technique called sampling with replacement.</a:t>
            </a:r>
          </a:p>
          <a:p>
            <a:pPr marL="0" lvl="0" indent="0" eaLnBrk="0" fontAlgn="base" hangingPunct="0">
              <a:lnSpc>
                <a:spcPct val="100000"/>
              </a:lnSpc>
              <a:spcBef>
                <a:spcPct val="0"/>
              </a:spcBef>
              <a:spcAft>
                <a:spcPct val="0"/>
              </a:spcAft>
              <a:buNone/>
            </a:pPr>
            <a:endParaRPr lang="en-US" sz="1800" dirty="0" smtClean="0"/>
          </a:p>
          <a:p>
            <a:pPr marL="0" lvl="0" indent="0" eaLnBrk="0" fontAlgn="base" hangingPunct="0">
              <a:lnSpc>
                <a:spcPct val="100000"/>
              </a:lnSpc>
              <a:spcBef>
                <a:spcPct val="0"/>
              </a:spcBef>
              <a:spcAft>
                <a:spcPct val="0"/>
              </a:spcAft>
              <a:buFontTx/>
              <a:buChar char="•"/>
            </a:pPr>
            <a:r>
              <a:rPr lang="en-US" sz="1800" dirty="0" smtClean="0"/>
              <a:t>It help us to build more stable and generalized models.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grpSp>
        <p:nvGrpSpPr>
          <p:cNvPr id="31" name="Group 30"/>
          <p:cNvGrpSpPr/>
          <p:nvPr/>
        </p:nvGrpSpPr>
        <p:grpSpPr>
          <a:xfrm>
            <a:off x="813602" y="2708235"/>
            <a:ext cx="10323585" cy="1446338"/>
            <a:chOff x="1187512" y="1690688"/>
            <a:chExt cx="10323585" cy="1446338"/>
          </a:xfrm>
        </p:grpSpPr>
        <p:sp>
          <p:nvSpPr>
            <p:cNvPr id="3" name="Flowchart: Magnetic Disk 2"/>
            <p:cNvSpPr/>
            <p:nvPr/>
          </p:nvSpPr>
          <p:spPr>
            <a:xfrm>
              <a:off x="5404919" y="1690688"/>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a:t>
              </a:r>
              <a:endParaRPr lang="en-US" dirty="0"/>
            </a:p>
          </p:txBody>
        </p:sp>
        <p:cxnSp>
          <p:nvCxnSpPr>
            <p:cNvPr id="6" name="Straight Connector 5"/>
            <p:cNvCxnSpPr/>
            <p:nvPr/>
          </p:nvCxnSpPr>
          <p:spPr>
            <a:xfrm flipV="1">
              <a:off x="1187512" y="2707296"/>
              <a:ext cx="10323584" cy="55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3"/>
            </p:cNvCxnSpPr>
            <p:nvPr/>
          </p:nvCxnSpPr>
          <p:spPr>
            <a:xfrm flipH="1">
              <a:off x="6068540" y="2372008"/>
              <a:ext cx="1809" cy="371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512" y="2762999"/>
              <a:ext cx="0" cy="31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72958" y="2756781"/>
              <a:ext cx="1"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185461" y="2743109"/>
              <a:ext cx="1"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511096" y="2707296"/>
              <a:ext cx="1" cy="42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Flowchart: Magnetic Disk 15"/>
          <p:cNvSpPr/>
          <p:nvPr/>
        </p:nvSpPr>
        <p:spPr>
          <a:xfrm>
            <a:off x="172770" y="4115835"/>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DS-1</a:t>
            </a:r>
            <a:endParaRPr lang="en-US" dirty="0"/>
          </a:p>
        </p:txBody>
      </p:sp>
      <p:sp>
        <p:nvSpPr>
          <p:cNvPr id="17" name="Flowchart: Magnetic Disk 16"/>
          <p:cNvSpPr/>
          <p:nvPr/>
        </p:nvSpPr>
        <p:spPr>
          <a:xfrm>
            <a:off x="4033618" y="4207451"/>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DS-2</a:t>
            </a:r>
            <a:endParaRPr lang="en-US" dirty="0"/>
          </a:p>
        </p:txBody>
      </p:sp>
      <p:sp>
        <p:nvSpPr>
          <p:cNvPr id="18" name="Flowchart: Magnetic Disk 17"/>
          <p:cNvSpPr/>
          <p:nvPr/>
        </p:nvSpPr>
        <p:spPr>
          <a:xfrm>
            <a:off x="7146121" y="4155841"/>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DS-3</a:t>
            </a:r>
            <a:endParaRPr lang="en-US" dirty="0"/>
          </a:p>
        </p:txBody>
      </p:sp>
      <p:sp>
        <p:nvSpPr>
          <p:cNvPr id="19" name="Flowchart: Magnetic Disk 18"/>
          <p:cNvSpPr/>
          <p:nvPr/>
        </p:nvSpPr>
        <p:spPr>
          <a:xfrm>
            <a:off x="10471756" y="4166834"/>
            <a:ext cx="1330859" cy="681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DS-4</a:t>
            </a:r>
            <a:endParaRPr lang="en-US" dirty="0"/>
          </a:p>
        </p:txBody>
      </p:sp>
      <p:sp>
        <p:nvSpPr>
          <p:cNvPr id="20" name="Rectangle 19"/>
          <p:cNvSpPr/>
          <p:nvPr/>
        </p:nvSpPr>
        <p:spPr>
          <a:xfrm>
            <a:off x="6528874" y="2836984"/>
            <a:ext cx="3390672" cy="369332"/>
          </a:xfrm>
          <a:prstGeom prst="rect">
            <a:avLst/>
          </a:prstGeom>
        </p:spPr>
        <p:txBody>
          <a:bodyPr wrap="none">
            <a:spAutoFit/>
          </a:bodyPr>
          <a:lstStyle/>
          <a:p>
            <a:pPr lvl="0" eaLnBrk="0" fontAlgn="base" hangingPunct="0">
              <a:spcBef>
                <a:spcPct val="0"/>
              </a:spcBef>
              <a:spcAft>
                <a:spcPct val="0"/>
              </a:spcAft>
            </a:pPr>
            <a:r>
              <a:rPr lang="en-US" altLang="en-US" b="1" dirty="0">
                <a:latin typeface="Arial" panose="020B0604020202020204" pitchFamily="34" charset="0"/>
              </a:rPr>
              <a:t>Dataset : {1,2,3,4,5,6,7,8,9,10}</a:t>
            </a:r>
          </a:p>
        </p:txBody>
      </p:sp>
      <p:sp>
        <p:nvSpPr>
          <p:cNvPr id="21" name="Rectangle 20"/>
          <p:cNvSpPr/>
          <p:nvPr/>
        </p:nvSpPr>
        <p:spPr>
          <a:xfrm>
            <a:off x="-63914" y="4941649"/>
            <a:ext cx="2335896"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DS1</a:t>
            </a:r>
            <a:r>
              <a:rPr lang="en-US" altLang="en-US" sz="1400" dirty="0">
                <a:latin typeface="Arial" panose="020B0604020202020204" pitchFamily="34" charset="0"/>
              </a:rPr>
              <a:t>: [</a:t>
            </a:r>
            <a:r>
              <a:rPr lang="en-US" altLang="en-US" sz="1400" dirty="0" smtClean="0">
                <a:latin typeface="Arial" panose="020B0604020202020204" pitchFamily="34" charset="0"/>
              </a:rPr>
              <a:t>2,3,1,7,5,4,6,3,8,10</a:t>
            </a:r>
            <a:r>
              <a:rPr lang="en-US" altLang="en-US" sz="1400" dirty="0">
                <a:latin typeface="Arial" panose="020B0604020202020204" pitchFamily="34" charset="0"/>
              </a:rPr>
              <a:t>]</a:t>
            </a:r>
          </a:p>
        </p:txBody>
      </p:sp>
      <p:sp>
        <p:nvSpPr>
          <p:cNvPr id="25" name="Rectangle 24"/>
          <p:cNvSpPr/>
          <p:nvPr/>
        </p:nvSpPr>
        <p:spPr>
          <a:xfrm>
            <a:off x="3580792" y="4941649"/>
            <a:ext cx="2236510"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DS2</a:t>
            </a:r>
            <a:r>
              <a:rPr lang="en-US" altLang="en-US" sz="1400" dirty="0">
                <a:latin typeface="Arial" panose="020B0604020202020204" pitchFamily="34" charset="0"/>
              </a:rPr>
              <a:t>: [</a:t>
            </a:r>
            <a:r>
              <a:rPr lang="en-US" altLang="en-US" sz="1400" dirty="0" smtClean="0">
                <a:latin typeface="Arial" panose="020B0604020202020204" pitchFamily="34" charset="0"/>
              </a:rPr>
              <a:t>1,7,5,3,2,9,8,4,6,6</a:t>
            </a:r>
            <a:r>
              <a:rPr lang="en-US" altLang="en-US" sz="1400" dirty="0">
                <a:latin typeface="Arial" panose="020B0604020202020204" pitchFamily="34" charset="0"/>
              </a:rPr>
              <a:t>]</a:t>
            </a:r>
          </a:p>
        </p:txBody>
      </p:sp>
      <p:sp>
        <p:nvSpPr>
          <p:cNvPr id="29" name="Rectangle 28"/>
          <p:cNvSpPr/>
          <p:nvPr/>
        </p:nvSpPr>
        <p:spPr>
          <a:xfrm>
            <a:off x="6651929" y="4914948"/>
            <a:ext cx="2319241" cy="307777"/>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DS3</a:t>
            </a:r>
            <a:r>
              <a:rPr lang="en-US" altLang="en-US" sz="1400" dirty="0" smtClean="0">
                <a:latin typeface="Arial" panose="020B0604020202020204" pitchFamily="34" charset="0"/>
              </a:rPr>
              <a:t>: </a:t>
            </a:r>
            <a:r>
              <a:rPr lang="en-US" altLang="en-US" sz="1400" dirty="0">
                <a:latin typeface="Arial" panose="020B0604020202020204" pitchFamily="34" charset="0"/>
              </a:rPr>
              <a:t>[</a:t>
            </a:r>
            <a:r>
              <a:rPr lang="en-US" altLang="en-US" sz="1400" dirty="0" smtClean="0">
                <a:latin typeface="Arial" panose="020B0604020202020204" pitchFamily="34" charset="0"/>
              </a:rPr>
              <a:t>3,8,4,1,7,2,9,6,10,5</a:t>
            </a:r>
            <a:r>
              <a:rPr lang="en-US" altLang="en-US" sz="1400" dirty="0">
                <a:latin typeface="Arial" panose="020B0604020202020204" pitchFamily="34" charset="0"/>
              </a:rPr>
              <a:t>]</a:t>
            </a:r>
          </a:p>
        </p:txBody>
      </p:sp>
      <p:sp>
        <p:nvSpPr>
          <p:cNvPr id="30" name="Rectangle 29"/>
          <p:cNvSpPr/>
          <p:nvPr/>
        </p:nvSpPr>
        <p:spPr>
          <a:xfrm>
            <a:off x="9919544" y="4862840"/>
            <a:ext cx="2435282" cy="307777"/>
          </a:xfrm>
          <a:prstGeom prst="rect">
            <a:avLst/>
          </a:prstGeom>
        </p:spPr>
        <p:txBody>
          <a:bodyPr wrap="non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DS4</a:t>
            </a:r>
            <a:r>
              <a:rPr lang="en-US" altLang="en-US" sz="1400" dirty="0" smtClean="0">
                <a:latin typeface="Arial" panose="020B0604020202020204" pitchFamily="34" charset="0"/>
              </a:rPr>
              <a:t>: </a:t>
            </a:r>
            <a:r>
              <a:rPr lang="en-US" altLang="en-US" sz="1400" dirty="0">
                <a:latin typeface="Arial" panose="020B0604020202020204" pitchFamily="34" charset="0"/>
              </a:rPr>
              <a:t>[</a:t>
            </a:r>
            <a:r>
              <a:rPr lang="en-US" altLang="en-US" sz="1400" dirty="0" smtClean="0">
                <a:latin typeface="Arial" panose="020B0604020202020204" pitchFamily="34" charset="0"/>
              </a:rPr>
              <a:t>5,1,3,9,8,2,4,6,7,10</a:t>
            </a:r>
            <a:r>
              <a:rPr lang="en-US" altLang="en-US" sz="1400" dirty="0">
                <a:latin typeface="Arial" panose="020B0604020202020204" pitchFamily="34" charset="0"/>
              </a:rPr>
              <a:t>] </a:t>
            </a:r>
          </a:p>
        </p:txBody>
      </p:sp>
    </p:spTree>
    <p:extLst>
      <p:ext uri="{BB962C8B-B14F-4D97-AF65-F5344CB8AC3E}">
        <p14:creationId xmlns:p14="http://schemas.microsoft.com/office/powerpoint/2010/main" val="13474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5"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90"/>
            <a:ext cx="10515600" cy="967682"/>
          </a:xfrm>
        </p:spPr>
        <p:txBody>
          <a:bodyPr>
            <a:normAutofit fontScale="90000"/>
          </a:bodyPr>
          <a:lstStyle/>
          <a:p>
            <a:pPr algn="ctr"/>
            <a:r>
              <a:rPr lang="en-US" b="1" dirty="0" smtClean="0"/>
              <a:t>Ensemble Technique using Bagging approach (Random Forest)</a:t>
            </a:r>
            <a:endParaRPr lang="en-US" b="1" dirty="0"/>
          </a:p>
        </p:txBody>
      </p:sp>
      <p:sp>
        <p:nvSpPr>
          <p:cNvPr id="5" name="Flowchart: Magnetic Disk 4"/>
          <p:cNvSpPr/>
          <p:nvPr/>
        </p:nvSpPr>
        <p:spPr>
          <a:xfrm>
            <a:off x="5297448" y="1446697"/>
            <a:ext cx="978155"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426329" y="2634558"/>
            <a:ext cx="7191540" cy="47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417275" y="2634558"/>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42783" y="2634558"/>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0" idx="1"/>
          </p:cNvCxnSpPr>
          <p:nvPr/>
        </p:nvCxnSpPr>
        <p:spPr>
          <a:xfrm>
            <a:off x="5506766" y="2643613"/>
            <a:ext cx="3"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803989" y="2657192"/>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225895" y="2671103"/>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613342" y="2675705"/>
            <a:ext cx="9054"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005341" y="3005750"/>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3527831" y="3019330"/>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103889" y="3014805"/>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6424680" y="3017959"/>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799557" y="3048754"/>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9188982" y="3053929"/>
            <a:ext cx="805759" cy="769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1965060" y="3965418"/>
            <a:ext cx="659072" cy="593003"/>
            <a:chOff x="1965060" y="3965418"/>
            <a:chExt cx="659072" cy="593003"/>
          </a:xfrm>
          <a:solidFill>
            <a:schemeClr val="accent6"/>
          </a:solidFill>
        </p:grpSpPr>
        <p:cxnSp>
          <p:nvCxnSpPr>
            <p:cNvPr id="38" name="Straight Connector 37"/>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965060" y="3965418"/>
              <a:ext cx="659072" cy="593003"/>
              <a:chOff x="1965060" y="3965418"/>
              <a:chExt cx="659072" cy="593003"/>
            </a:xfrm>
            <a:grpFill/>
          </p:grpSpPr>
          <p:sp>
            <p:nvSpPr>
              <p:cNvPr id="34" name="Oval 33"/>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1965060" y="3965418"/>
                <a:ext cx="659072" cy="593003"/>
                <a:chOff x="1965060" y="3965418"/>
                <a:chExt cx="659072" cy="593003"/>
              </a:xfrm>
              <a:grpFill/>
            </p:grpSpPr>
            <p:sp>
              <p:nvSpPr>
                <p:cNvPr id="24" name="Oval 2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17" name="Group 116"/>
          <p:cNvGrpSpPr/>
          <p:nvPr/>
        </p:nvGrpSpPr>
        <p:grpSpPr>
          <a:xfrm>
            <a:off x="3709359" y="3965418"/>
            <a:ext cx="659072" cy="593003"/>
            <a:chOff x="1965060" y="3965418"/>
            <a:chExt cx="659072" cy="593003"/>
          </a:xfrm>
          <a:solidFill>
            <a:schemeClr val="accent6"/>
          </a:solidFill>
        </p:grpSpPr>
        <p:cxnSp>
          <p:nvCxnSpPr>
            <p:cNvPr id="118" name="Straight Connector 117"/>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1965060" y="3965418"/>
              <a:ext cx="659072" cy="593003"/>
              <a:chOff x="1965060" y="3965418"/>
              <a:chExt cx="659072" cy="593003"/>
            </a:xfrm>
            <a:grpFill/>
          </p:grpSpPr>
          <p:sp>
            <p:nvSpPr>
              <p:cNvPr id="120" name="Oval 119"/>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1965060" y="3965418"/>
                <a:ext cx="659072" cy="593003"/>
                <a:chOff x="1965060" y="3965418"/>
                <a:chExt cx="659072" cy="593003"/>
              </a:xfrm>
              <a:grpFill/>
            </p:grpSpPr>
            <p:sp>
              <p:nvSpPr>
                <p:cNvPr id="122" name="Oval 121"/>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29" name="Group 128"/>
          <p:cNvGrpSpPr/>
          <p:nvPr/>
        </p:nvGrpSpPr>
        <p:grpSpPr>
          <a:xfrm>
            <a:off x="5223479" y="3915623"/>
            <a:ext cx="659072" cy="593003"/>
            <a:chOff x="1965060" y="3965418"/>
            <a:chExt cx="659072" cy="593003"/>
          </a:xfrm>
          <a:solidFill>
            <a:schemeClr val="accent6"/>
          </a:solidFill>
        </p:grpSpPr>
        <p:cxnSp>
          <p:nvCxnSpPr>
            <p:cNvPr id="130" name="Straight Connector 129"/>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1965060" y="3965418"/>
              <a:ext cx="659072" cy="593003"/>
              <a:chOff x="1965060" y="3965418"/>
              <a:chExt cx="659072" cy="593003"/>
            </a:xfrm>
            <a:grpFill/>
          </p:grpSpPr>
          <p:sp>
            <p:nvSpPr>
              <p:cNvPr id="132" name="Oval 131"/>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p:cNvGrpSpPr/>
              <p:nvPr/>
            </p:nvGrpSpPr>
            <p:grpSpPr>
              <a:xfrm>
                <a:off x="1965060" y="3965418"/>
                <a:ext cx="659072" cy="593003"/>
                <a:chOff x="1965060" y="3965418"/>
                <a:chExt cx="659072" cy="593003"/>
              </a:xfrm>
              <a:grpFill/>
            </p:grpSpPr>
            <p:sp>
              <p:nvSpPr>
                <p:cNvPr id="134" name="Oval 13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41" name="Group 140"/>
          <p:cNvGrpSpPr/>
          <p:nvPr/>
        </p:nvGrpSpPr>
        <p:grpSpPr>
          <a:xfrm>
            <a:off x="6525299" y="3946623"/>
            <a:ext cx="659072" cy="593003"/>
            <a:chOff x="1965060" y="3965418"/>
            <a:chExt cx="659072" cy="593003"/>
          </a:xfrm>
          <a:solidFill>
            <a:schemeClr val="accent6"/>
          </a:solidFill>
        </p:grpSpPr>
        <p:cxnSp>
          <p:nvCxnSpPr>
            <p:cNvPr id="142" name="Straight Connector 141"/>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1965060" y="3965418"/>
              <a:ext cx="659072" cy="593003"/>
              <a:chOff x="1965060" y="3965418"/>
              <a:chExt cx="659072" cy="593003"/>
            </a:xfrm>
            <a:grpFill/>
          </p:grpSpPr>
          <p:sp>
            <p:nvSpPr>
              <p:cNvPr id="144" name="Oval 143"/>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1965060" y="3965418"/>
                <a:ext cx="659072" cy="593003"/>
                <a:chOff x="1965060" y="3965418"/>
                <a:chExt cx="659072" cy="593003"/>
              </a:xfrm>
              <a:grpFill/>
            </p:grpSpPr>
            <p:sp>
              <p:nvSpPr>
                <p:cNvPr id="146" name="Oval 145"/>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53" name="Group 152"/>
          <p:cNvGrpSpPr/>
          <p:nvPr/>
        </p:nvGrpSpPr>
        <p:grpSpPr>
          <a:xfrm>
            <a:off x="7864023" y="4022001"/>
            <a:ext cx="659072" cy="593003"/>
            <a:chOff x="1965060" y="3965418"/>
            <a:chExt cx="659072" cy="593003"/>
          </a:xfrm>
          <a:solidFill>
            <a:schemeClr val="accent6"/>
          </a:solidFill>
        </p:grpSpPr>
        <p:cxnSp>
          <p:nvCxnSpPr>
            <p:cNvPr id="154" name="Straight Connector 153"/>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1965060" y="3965418"/>
              <a:ext cx="659072" cy="593003"/>
              <a:chOff x="1965060" y="3965418"/>
              <a:chExt cx="659072" cy="593003"/>
            </a:xfrm>
            <a:grpFill/>
          </p:grpSpPr>
          <p:sp>
            <p:nvSpPr>
              <p:cNvPr id="156" name="Oval 155"/>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p:cNvGrpSpPr/>
              <p:nvPr/>
            </p:nvGrpSpPr>
            <p:grpSpPr>
              <a:xfrm>
                <a:off x="1965060" y="3965418"/>
                <a:ext cx="659072" cy="593003"/>
                <a:chOff x="1965060" y="3965418"/>
                <a:chExt cx="659072" cy="593003"/>
              </a:xfrm>
              <a:grpFill/>
            </p:grpSpPr>
            <p:sp>
              <p:nvSpPr>
                <p:cNvPr id="158" name="Oval 157"/>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grpSp>
        <p:nvGrpSpPr>
          <p:cNvPr id="165" name="Group 164"/>
          <p:cNvGrpSpPr/>
          <p:nvPr/>
        </p:nvGrpSpPr>
        <p:grpSpPr>
          <a:xfrm>
            <a:off x="9336722" y="4002521"/>
            <a:ext cx="659072" cy="593003"/>
            <a:chOff x="1965060" y="3965418"/>
            <a:chExt cx="659072" cy="593003"/>
          </a:xfrm>
          <a:solidFill>
            <a:schemeClr val="accent6"/>
          </a:solidFill>
        </p:grpSpPr>
        <p:cxnSp>
          <p:nvCxnSpPr>
            <p:cNvPr id="166" name="Straight Connector 165"/>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1965060" y="3965418"/>
              <a:ext cx="659072" cy="593003"/>
              <a:chOff x="1965060" y="3965418"/>
              <a:chExt cx="659072" cy="593003"/>
            </a:xfrm>
            <a:grpFill/>
          </p:grpSpPr>
          <p:sp>
            <p:nvSpPr>
              <p:cNvPr id="168" name="Oval 167"/>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p:cNvGrpSpPr/>
              <p:nvPr/>
            </p:nvGrpSpPr>
            <p:grpSpPr>
              <a:xfrm>
                <a:off x="1965060" y="3965418"/>
                <a:ext cx="659072" cy="593003"/>
                <a:chOff x="1965060" y="3965418"/>
                <a:chExt cx="659072" cy="593003"/>
              </a:xfrm>
              <a:grpFill/>
            </p:grpSpPr>
            <p:sp>
              <p:nvSpPr>
                <p:cNvPr id="170" name="Oval 169"/>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Connector 170"/>
                <p:cNvCxnSpPr/>
                <p:nvPr/>
              </p:nvCxnSpPr>
              <p:spPr>
                <a:xfrm flipH="1">
                  <a:off x="2145672" y="4042373"/>
                  <a:ext cx="144853" cy="24897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cxnSp>
        <p:nvCxnSpPr>
          <p:cNvPr id="179" name="Straight Connector 178"/>
          <p:cNvCxnSpPr/>
          <p:nvPr/>
        </p:nvCxnSpPr>
        <p:spPr>
          <a:xfrm>
            <a:off x="2290525" y="5290466"/>
            <a:ext cx="7402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2290525"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065939"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5556487"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6881879"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8202436"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693302" y="4681532"/>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6096000" y="5290466"/>
            <a:ext cx="0" cy="60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5475454" y="5906190"/>
            <a:ext cx="1224068" cy="592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cxnSp>
        <p:nvCxnSpPr>
          <p:cNvPr id="194" name="Straight Arrow Connector 193"/>
          <p:cNvCxnSpPr/>
          <p:nvPr/>
        </p:nvCxnSpPr>
        <p:spPr>
          <a:xfrm flipH="1">
            <a:off x="5801294" y="2208079"/>
            <a:ext cx="9054" cy="44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5959245" y="2233312"/>
            <a:ext cx="1689487" cy="369332"/>
          </a:xfrm>
          <a:prstGeom prst="rect">
            <a:avLst/>
          </a:prstGeom>
          <a:noFill/>
        </p:spPr>
        <p:txBody>
          <a:bodyPr wrap="square" rtlCol="0">
            <a:spAutoFit/>
          </a:bodyPr>
          <a:lstStyle/>
          <a:p>
            <a:r>
              <a:rPr lang="en-US" dirty="0" smtClean="0"/>
              <a:t>Bootstrapping</a:t>
            </a:r>
            <a:endParaRPr lang="en-US" dirty="0"/>
          </a:p>
        </p:txBody>
      </p:sp>
      <p:sp>
        <p:nvSpPr>
          <p:cNvPr id="198" name="TextBox 197"/>
          <p:cNvSpPr txBox="1"/>
          <p:nvPr/>
        </p:nvSpPr>
        <p:spPr>
          <a:xfrm>
            <a:off x="6177114" y="5409574"/>
            <a:ext cx="1689487" cy="369332"/>
          </a:xfrm>
          <a:prstGeom prst="rect">
            <a:avLst/>
          </a:prstGeom>
          <a:noFill/>
        </p:spPr>
        <p:txBody>
          <a:bodyPr wrap="square" rtlCol="0">
            <a:spAutoFit/>
          </a:bodyPr>
          <a:lstStyle/>
          <a:p>
            <a:r>
              <a:rPr lang="en-US" dirty="0" smtClean="0"/>
              <a:t>Majority Voting</a:t>
            </a:r>
            <a:endParaRPr lang="en-US" dirty="0"/>
          </a:p>
        </p:txBody>
      </p:sp>
      <p:sp>
        <p:nvSpPr>
          <p:cNvPr id="199" name="TextBox 198"/>
          <p:cNvSpPr txBox="1"/>
          <p:nvPr/>
        </p:nvSpPr>
        <p:spPr>
          <a:xfrm>
            <a:off x="1840535" y="4589177"/>
            <a:ext cx="462651" cy="338554"/>
          </a:xfrm>
          <a:prstGeom prst="rect">
            <a:avLst/>
          </a:prstGeom>
          <a:noFill/>
        </p:spPr>
        <p:txBody>
          <a:bodyPr wrap="square" rtlCol="0">
            <a:spAutoFit/>
          </a:bodyPr>
          <a:lstStyle/>
          <a:p>
            <a:r>
              <a:rPr lang="en-US" sz="1600" b="1" dirty="0" smtClean="0"/>
              <a:t>Yes</a:t>
            </a:r>
            <a:endParaRPr lang="en-US" sz="1600" b="1" dirty="0"/>
          </a:p>
        </p:txBody>
      </p:sp>
      <p:sp>
        <p:nvSpPr>
          <p:cNvPr id="200" name="TextBox 199"/>
          <p:cNvSpPr txBox="1"/>
          <p:nvPr/>
        </p:nvSpPr>
        <p:spPr>
          <a:xfrm>
            <a:off x="3581654" y="4570119"/>
            <a:ext cx="462651" cy="338554"/>
          </a:xfrm>
          <a:prstGeom prst="rect">
            <a:avLst/>
          </a:prstGeom>
          <a:noFill/>
        </p:spPr>
        <p:txBody>
          <a:bodyPr wrap="square" rtlCol="0">
            <a:spAutoFit/>
          </a:bodyPr>
          <a:lstStyle/>
          <a:p>
            <a:r>
              <a:rPr lang="en-US" sz="1600" b="1" dirty="0" smtClean="0"/>
              <a:t>Yes</a:t>
            </a:r>
            <a:endParaRPr lang="en-US" sz="1600" b="1" dirty="0"/>
          </a:p>
        </p:txBody>
      </p:sp>
      <p:sp>
        <p:nvSpPr>
          <p:cNvPr id="201" name="TextBox 200"/>
          <p:cNvSpPr txBox="1"/>
          <p:nvPr/>
        </p:nvSpPr>
        <p:spPr>
          <a:xfrm>
            <a:off x="5068766" y="4535190"/>
            <a:ext cx="462651" cy="338554"/>
          </a:xfrm>
          <a:prstGeom prst="rect">
            <a:avLst/>
          </a:prstGeom>
          <a:noFill/>
        </p:spPr>
        <p:txBody>
          <a:bodyPr wrap="square" rtlCol="0">
            <a:spAutoFit/>
          </a:bodyPr>
          <a:lstStyle/>
          <a:p>
            <a:r>
              <a:rPr lang="en-US" sz="1600" b="1" dirty="0" smtClean="0"/>
              <a:t>No</a:t>
            </a:r>
            <a:endParaRPr lang="en-US" sz="1600" b="1" dirty="0"/>
          </a:p>
        </p:txBody>
      </p:sp>
      <p:sp>
        <p:nvSpPr>
          <p:cNvPr id="202" name="TextBox 201"/>
          <p:cNvSpPr txBox="1"/>
          <p:nvPr/>
        </p:nvSpPr>
        <p:spPr>
          <a:xfrm>
            <a:off x="6283878" y="4598029"/>
            <a:ext cx="462651" cy="338554"/>
          </a:xfrm>
          <a:prstGeom prst="rect">
            <a:avLst/>
          </a:prstGeom>
          <a:noFill/>
        </p:spPr>
        <p:txBody>
          <a:bodyPr wrap="square" rtlCol="0">
            <a:spAutoFit/>
          </a:bodyPr>
          <a:lstStyle/>
          <a:p>
            <a:r>
              <a:rPr lang="en-US" sz="1600" b="1" dirty="0" smtClean="0"/>
              <a:t>Yes</a:t>
            </a:r>
            <a:endParaRPr lang="en-US" sz="1600" b="1" dirty="0"/>
          </a:p>
        </p:txBody>
      </p:sp>
      <p:sp>
        <p:nvSpPr>
          <p:cNvPr id="203" name="TextBox 202"/>
          <p:cNvSpPr txBox="1"/>
          <p:nvPr/>
        </p:nvSpPr>
        <p:spPr>
          <a:xfrm>
            <a:off x="7565968" y="4619110"/>
            <a:ext cx="462651" cy="338554"/>
          </a:xfrm>
          <a:prstGeom prst="rect">
            <a:avLst/>
          </a:prstGeom>
          <a:noFill/>
        </p:spPr>
        <p:txBody>
          <a:bodyPr wrap="square" rtlCol="0">
            <a:spAutoFit/>
          </a:bodyPr>
          <a:lstStyle/>
          <a:p>
            <a:r>
              <a:rPr lang="en-US" sz="1600" b="1" dirty="0" smtClean="0"/>
              <a:t>No</a:t>
            </a:r>
            <a:endParaRPr lang="en-US" sz="1600" b="1" dirty="0"/>
          </a:p>
        </p:txBody>
      </p:sp>
      <p:sp>
        <p:nvSpPr>
          <p:cNvPr id="204" name="TextBox 203"/>
          <p:cNvSpPr txBox="1"/>
          <p:nvPr/>
        </p:nvSpPr>
        <p:spPr>
          <a:xfrm>
            <a:off x="9079383" y="4598307"/>
            <a:ext cx="462651" cy="338554"/>
          </a:xfrm>
          <a:prstGeom prst="rect">
            <a:avLst/>
          </a:prstGeom>
          <a:noFill/>
        </p:spPr>
        <p:txBody>
          <a:bodyPr wrap="square" rtlCol="0">
            <a:spAutoFit/>
          </a:bodyPr>
          <a:lstStyle/>
          <a:p>
            <a:r>
              <a:rPr lang="en-US" sz="1600" b="1" dirty="0" smtClean="0"/>
              <a:t>Yes</a:t>
            </a:r>
            <a:endParaRPr lang="en-US" sz="1600" b="1" dirty="0"/>
          </a:p>
        </p:txBody>
      </p:sp>
    </p:spTree>
    <p:extLst>
      <p:ext uri="{BB962C8B-B14F-4D97-AF65-F5344CB8AC3E}">
        <p14:creationId xmlns:p14="http://schemas.microsoft.com/office/powerpoint/2010/main" val="3546533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843"/>
            <a:ext cx="10515600" cy="494954"/>
          </a:xfrm>
        </p:spPr>
        <p:txBody>
          <a:bodyPr>
            <a:normAutofit fontScale="90000"/>
          </a:bodyPr>
          <a:lstStyle/>
          <a:p>
            <a:pPr algn="ctr"/>
            <a:r>
              <a:rPr lang="en-US" b="1" dirty="0"/>
              <a:t>Ensemble Method Boosting </a:t>
            </a:r>
            <a:r>
              <a:rPr lang="en-US" b="1" dirty="0" smtClean="0"/>
              <a:t>(AdaBoost)</a:t>
            </a:r>
            <a:endParaRPr lang="en-US" b="1" dirty="0"/>
          </a:p>
        </p:txBody>
      </p:sp>
      <p:sp>
        <p:nvSpPr>
          <p:cNvPr id="3" name="Content Placeholder 2"/>
          <p:cNvSpPr>
            <a:spLocks noGrp="1"/>
          </p:cNvSpPr>
          <p:nvPr>
            <p:ph idx="1"/>
          </p:nvPr>
        </p:nvSpPr>
        <p:spPr>
          <a:xfrm>
            <a:off x="190123" y="869132"/>
            <a:ext cx="11787612" cy="5794217"/>
          </a:xfrm>
        </p:spPr>
        <p:txBody>
          <a:bodyPr>
            <a:noAutofit/>
          </a:bodyPr>
          <a:lstStyle/>
          <a:p>
            <a:pPr algn="just"/>
            <a:r>
              <a:rPr lang="en-US" sz="1600" b="1" dirty="0" smtClean="0"/>
              <a:t>Step 1: Train the First Decision Tree</a:t>
            </a:r>
          </a:p>
          <a:p>
            <a:pPr marL="227013" indent="0" algn="just">
              <a:buNone/>
            </a:pPr>
            <a:r>
              <a:rPr lang="en-US" sz="1600" dirty="0" smtClean="0"/>
              <a:t> Start by training a small, weak decision tree (often called a stump, a tree with just one or a few splits) on the entire dataset. </a:t>
            </a:r>
          </a:p>
          <a:p>
            <a:pPr algn="just"/>
            <a:r>
              <a:rPr lang="en-US" sz="1600" b="1" dirty="0" smtClean="0"/>
              <a:t>Step 2: Identify and Emphasize Errors</a:t>
            </a:r>
          </a:p>
          <a:p>
            <a:pPr marL="227013" indent="0" algn="just">
              <a:buNone/>
            </a:pPr>
            <a:r>
              <a:rPr lang="en-US" sz="1600" dirty="0" smtClean="0"/>
              <a:t>After training the first tree, evaluate its predictions and identify the instances it classified incorrectly. Assign more weight to these misclassified instances. This means that, in the next iteration, the model will pay more attention to the samples it got wrong in the previous round.</a:t>
            </a:r>
          </a:p>
          <a:p>
            <a:pPr algn="just"/>
            <a:r>
              <a:rPr lang="en-US" sz="1600" b="1" dirty="0" smtClean="0"/>
              <a:t>Step 3: Train the Next Decision Tree on Updated Data</a:t>
            </a:r>
          </a:p>
          <a:p>
            <a:pPr marL="227013" indent="0" algn="just">
              <a:buNone/>
            </a:pPr>
            <a:r>
              <a:rPr lang="en-US" sz="1600" dirty="0" smtClean="0"/>
              <a:t>Train a new decision tree on the same dataset, but with updated weights. This new tree will prioritize the previously misclassified instances, trying to correct the errors of the first tree. It doesn’t replace the first tree but rather complements it by focusing on the more challenging samples.</a:t>
            </a:r>
          </a:p>
          <a:p>
            <a:pPr algn="just"/>
            <a:r>
              <a:rPr lang="en-US" sz="1600" b="1" dirty="0" smtClean="0"/>
              <a:t>Step 4: Repeat the Process</a:t>
            </a:r>
          </a:p>
          <a:p>
            <a:pPr marL="227013" indent="0" algn="just">
              <a:buNone/>
            </a:pPr>
            <a:r>
              <a:rPr lang="en-US" sz="1600" dirty="0" smtClean="0"/>
              <a:t>Continue this process iteratively, building a series of decision trees. Each new tree in the sequence focuses increasingly on the errors made by the preceding trees, progressively improving the model’s accuracy.</a:t>
            </a:r>
          </a:p>
          <a:p>
            <a:pPr algn="just"/>
            <a:r>
              <a:rPr lang="en-US" sz="1600" b="1" dirty="0" smtClean="0"/>
              <a:t>Step 5: Combine the Predictions (Weighted Voting)</a:t>
            </a:r>
          </a:p>
          <a:p>
            <a:pPr marL="227013" indent="0" algn="just">
              <a:buNone/>
            </a:pPr>
            <a:r>
              <a:rPr lang="en-US" sz="1600" dirty="0" smtClean="0"/>
              <a:t>Once all decision trees are trained, combine their predictions using a weighted voting mechanism. Trees that performed better (had lower error) are given higher weights, while trees with higher errors have lower weights. The final prediction is based on the weighted vote of all trees in the ensemble.</a:t>
            </a:r>
            <a:endParaRPr lang="en-US" sz="1600" dirty="0"/>
          </a:p>
        </p:txBody>
      </p:sp>
    </p:spTree>
    <p:extLst>
      <p:ext uri="{BB962C8B-B14F-4D97-AF65-F5344CB8AC3E}">
        <p14:creationId xmlns:p14="http://schemas.microsoft.com/office/powerpoint/2010/main" val="372121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p:cNvSpPr/>
          <p:nvPr/>
        </p:nvSpPr>
        <p:spPr>
          <a:xfrm>
            <a:off x="4507786" y="142382"/>
            <a:ext cx="2143272" cy="93363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Datasets with equal weights to all sample</a:t>
            </a:r>
            <a:endParaRPr lang="en-US" sz="1400" dirty="0"/>
          </a:p>
        </p:txBody>
      </p:sp>
      <p:grpSp>
        <p:nvGrpSpPr>
          <p:cNvPr id="8" name="Group 7"/>
          <p:cNvGrpSpPr/>
          <p:nvPr/>
        </p:nvGrpSpPr>
        <p:grpSpPr>
          <a:xfrm>
            <a:off x="5081032" y="1343383"/>
            <a:ext cx="996779" cy="547427"/>
            <a:chOff x="1965060" y="3965418"/>
            <a:chExt cx="659072" cy="593003"/>
          </a:xfrm>
          <a:solidFill>
            <a:schemeClr val="accent6">
              <a:lumMod val="75000"/>
            </a:schemeClr>
          </a:solidFill>
        </p:grpSpPr>
        <p:cxnSp>
          <p:nvCxnSpPr>
            <p:cNvPr id="9" name="Straight Connector 8"/>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965060" y="3965418"/>
              <a:ext cx="659072" cy="593003"/>
              <a:chOff x="1965060" y="3965418"/>
              <a:chExt cx="659072" cy="593003"/>
            </a:xfrm>
            <a:grpFill/>
          </p:grpSpPr>
          <p:sp>
            <p:nvSpPr>
              <p:cNvPr id="11" name="Oval 10"/>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65060" y="3965418"/>
                <a:ext cx="659072" cy="593003"/>
                <a:chOff x="1965060" y="3965418"/>
                <a:chExt cx="659072" cy="593003"/>
              </a:xfrm>
              <a:grpFill/>
            </p:grpSpPr>
            <p:sp>
              <p:nvSpPr>
                <p:cNvPr id="13" name="Oval 12"/>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3"/>
                </p:cNvCxnSpPr>
                <p:nvPr/>
              </p:nvCxnSpPr>
              <p:spPr>
                <a:xfrm flipH="1">
                  <a:off x="2145673" y="4081333"/>
                  <a:ext cx="100040" cy="21001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26284" y="4101219"/>
                  <a:ext cx="81936" cy="210011"/>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61619" y="4385442"/>
                  <a:ext cx="162513" cy="172979"/>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cxnSp>
        <p:nvCxnSpPr>
          <p:cNvPr id="21" name="Straight Arrow Connector 20"/>
          <p:cNvCxnSpPr/>
          <p:nvPr/>
        </p:nvCxnSpPr>
        <p:spPr>
          <a:xfrm>
            <a:off x="5579422" y="1099766"/>
            <a:ext cx="0" cy="21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9643" y="1406065"/>
            <a:ext cx="3008143" cy="338554"/>
          </a:xfrm>
          <a:prstGeom prst="rect">
            <a:avLst/>
          </a:prstGeom>
          <a:noFill/>
        </p:spPr>
        <p:txBody>
          <a:bodyPr wrap="square" rtlCol="0">
            <a:spAutoFit/>
          </a:bodyPr>
          <a:lstStyle/>
          <a:p>
            <a:r>
              <a:rPr lang="en-US" sz="1600" dirty="0" smtClean="0"/>
              <a:t>Make Initial tree as weak Learner</a:t>
            </a:r>
            <a:endParaRPr lang="en-US" sz="1600" dirty="0"/>
          </a:p>
        </p:txBody>
      </p:sp>
      <p:sp>
        <p:nvSpPr>
          <p:cNvPr id="29" name="Rectangle 28"/>
          <p:cNvSpPr/>
          <p:nvPr/>
        </p:nvSpPr>
        <p:spPr>
          <a:xfrm>
            <a:off x="4308247" y="2107095"/>
            <a:ext cx="2550052" cy="6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Identify the sample with misclassified prediction</a:t>
            </a:r>
            <a:endParaRPr lang="en-US" sz="1600" dirty="0"/>
          </a:p>
        </p:txBody>
      </p:sp>
      <p:cxnSp>
        <p:nvCxnSpPr>
          <p:cNvPr id="30" name="Straight Arrow Connector 29"/>
          <p:cNvCxnSpPr/>
          <p:nvPr/>
        </p:nvCxnSpPr>
        <p:spPr>
          <a:xfrm flipH="1">
            <a:off x="5579422" y="1914183"/>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Magnetic Disk 32"/>
          <p:cNvSpPr/>
          <p:nvPr/>
        </p:nvSpPr>
        <p:spPr>
          <a:xfrm>
            <a:off x="4315313" y="2924915"/>
            <a:ext cx="2538294" cy="8538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Revised </a:t>
            </a:r>
            <a:r>
              <a:rPr lang="en-US" sz="1600" dirty="0" smtClean="0"/>
              <a:t>dataset with updated weights</a:t>
            </a:r>
            <a:endParaRPr lang="en-US" sz="1600" dirty="0"/>
          </a:p>
        </p:txBody>
      </p:sp>
      <p:sp>
        <p:nvSpPr>
          <p:cNvPr id="34" name="TextBox 33"/>
          <p:cNvSpPr txBox="1"/>
          <p:nvPr/>
        </p:nvSpPr>
        <p:spPr>
          <a:xfrm>
            <a:off x="724197" y="3182551"/>
            <a:ext cx="3274163" cy="338554"/>
          </a:xfrm>
          <a:prstGeom prst="rect">
            <a:avLst/>
          </a:prstGeom>
          <a:noFill/>
        </p:spPr>
        <p:txBody>
          <a:bodyPr wrap="square" rtlCol="0">
            <a:spAutoFit/>
          </a:bodyPr>
          <a:lstStyle/>
          <a:p>
            <a:r>
              <a:rPr lang="en-US" sz="1600" dirty="0" smtClean="0"/>
              <a:t>Update the weight of original dataset </a:t>
            </a:r>
            <a:endParaRPr lang="en-US" sz="1600" dirty="0"/>
          </a:p>
        </p:txBody>
      </p:sp>
      <p:cxnSp>
        <p:nvCxnSpPr>
          <p:cNvPr id="35" name="Straight Arrow Connector 34"/>
          <p:cNvCxnSpPr/>
          <p:nvPr/>
        </p:nvCxnSpPr>
        <p:spPr>
          <a:xfrm flipH="1">
            <a:off x="5580138" y="2706913"/>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031015" y="4007086"/>
            <a:ext cx="1054193" cy="572893"/>
            <a:chOff x="1965060" y="3965418"/>
            <a:chExt cx="659072" cy="593003"/>
          </a:xfrm>
          <a:solidFill>
            <a:schemeClr val="accent6">
              <a:lumMod val="50000"/>
            </a:schemeClr>
          </a:solidFill>
        </p:grpSpPr>
        <p:cxnSp>
          <p:nvCxnSpPr>
            <p:cNvPr id="40" name="Straight Connector 39"/>
            <p:cNvCxnSpPr/>
            <p:nvPr/>
          </p:nvCxnSpPr>
          <p:spPr>
            <a:xfrm flipH="1">
              <a:off x="2321640" y="4407665"/>
              <a:ext cx="95402" cy="150756"/>
            </a:xfrm>
            <a:prstGeom prst="line">
              <a:avLst/>
            </a:prstGeom>
            <a:grpFill/>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965060" y="3965418"/>
              <a:ext cx="659072" cy="593003"/>
              <a:chOff x="1965060" y="3965418"/>
              <a:chExt cx="659072" cy="593003"/>
            </a:xfrm>
            <a:grpFill/>
          </p:grpSpPr>
          <p:sp>
            <p:nvSpPr>
              <p:cNvPr id="42" name="Oval 41"/>
              <p:cNvSpPr/>
              <p:nvPr/>
            </p:nvSpPr>
            <p:spPr>
              <a:xfrm>
                <a:off x="2362265" y="4271863"/>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965060" y="3965418"/>
                <a:ext cx="659072" cy="593003"/>
                <a:chOff x="1965060" y="3965418"/>
                <a:chExt cx="659072" cy="593003"/>
              </a:xfrm>
              <a:grpFill/>
            </p:grpSpPr>
            <p:sp>
              <p:nvSpPr>
                <p:cNvPr id="44" name="Oval 43"/>
                <p:cNvSpPr/>
                <p:nvPr/>
              </p:nvSpPr>
              <p:spPr>
                <a:xfrm>
                  <a:off x="2227150" y="3965418"/>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3"/>
                </p:cNvCxnSpPr>
                <p:nvPr/>
              </p:nvCxnSpPr>
              <p:spPr>
                <a:xfrm flipH="1">
                  <a:off x="2145672" y="4081332"/>
                  <a:ext cx="100041" cy="21001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2" idx="0"/>
                </p:cNvCxnSpPr>
                <p:nvPr/>
              </p:nvCxnSpPr>
              <p:spPr>
                <a:xfrm>
                  <a:off x="2326284" y="4101219"/>
                  <a:ext cx="99357" cy="170644"/>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064417" y="4275500"/>
                  <a:ext cx="126751" cy="13580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1965060" y="4389560"/>
                  <a:ext cx="135344" cy="16886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58908" y="4380507"/>
                  <a:ext cx="112592" cy="17791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5"/>
                </p:cNvCxnSpPr>
                <p:nvPr/>
              </p:nvCxnSpPr>
              <p:spPr>
                <a:xfrm>
                  <a:off x="2470454" y="4387778"/>
                  <a:ext cx="153678" cy="170643"/>
                </a:xfrm>
                <a:prstGeom prst="line">
                  <a:avLst/>
                </a:prstGeom>
                <a:grpFill/>
              </p:spPr>
              <p:style>
                <a:lnRef idx="1">
                  <a:schemeClr val="accent1"/>
                </a:lnRef>
                <a:fillRef idx="0">
                  <a:schemeClr val="accent1"/>
                </a:fillRef>
                <a:effectRef idx="0">
                  <a:schemeClr val="accent1"/>
                </a:effectRef>
                <a:fontRef idx="minor">
                  <a:schemeClr val="tx1"/>
                </a:fontRef>
              </p:style>
            </p:cxnSp>
          </p:grpSp>
        </p:grpSp>
      </p:grpSp>
      <p:cxnSp>
        <p:nvCxnSpPr>
          <p:cNvPr id="51" name="Straight Arrow Connector 50"/>
          <p:cNvCxnSpPr/>
          <p:nvPr/>
        </p:nvCxnSpPr>
        <p:spPr>
          <a:xfrm flipH="1">
            <a:off x="5566999" y="3785787"/>
            <a:ext cx="2794" cy="20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244304" y="4870117"/>
            <a:ext cx="2550053" cy="561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Identify the sample with misclassified prediction</a:t>
            </a:r>
            <a:endParaRPr lang="en-US" sz="1600" dirty="0"/>
          </a:p>
        </p:txBody>
      </p:sp>
      <p:cxnSp>
        <p:nvCxnSpPr>
          <p:cNvPr id="54" name="Elbow Connector 53"/>
          <p:cNvCxnSpPr>
            <a:stCxn id="52" idx="1"/>
            <a:endCxn id="33" idx="2"/>
          </p:cNvCxnSpPr>
          <p:nvPr/>
        </p:nvCxnSpPr>
        <p:spPr>
          <a:xfrm rot="10800000" flipH="1">
            <a:off x="4244303" y="3351828"/>
            <a:ext cx="71009" cy="1798982"/>
          </a:xfrm>
          <a:prstGeom prst="bentConnector3">
            <a:avLst>
              <a:gd name="adj1" fmla="val -3219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548390" y="4619878"/>
            <a:ext cx="2933" cy="28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102" idx="0"/>
          </p:cNvCxnSpPr>
          <p:nvPr/>
        </p:nvCxnSpPr>
        <p:spPr>
          <a:xfrm>
            <a:off x="5511818" y="5434600"/>
            <a:ext cx="3982" cy="2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522153" y="6278894"/>
            <a:ext cx="2421" cy="24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2"/>
          <a:stretch>
            <a:fillRect/>
          </a:stretch>
        </p:blipFill>
        <p:spPr>
          <a:xfrm>
            <a:off x="7345491" y="5684370"/>
            <a:ext cx="3225825" cy="697667"/>
          </a:xfrm>
          <a:prstGeom prst="rect">
            <a:avLst/>
          </a:prstGeom>
        </p:spPr>
      </p:pic>
      <p:sp>
        <p:nvSpPr>
          <p:cNvPr id="101" name="TextBox 100"/>
          <p:cNvSpPr txBox="1"/>
          <p:nvPr/>
        </p:nvSpPr>
        <p:spPr>
          <a:xfrm>
            <a:off x="5071571" y="6513678"/>
            <a:ext cx="899195" cy="307777"/>
          </a:xfrm>
          <a:prstGeom prst="rect">
            <a:avLst/>
          </a:prstGeom>
          <a:noFill/>
        </p:spPr>
        <p:txBody>
          <a:bodyPr wrap="square" rtlCol="0">
            <a:spAutoFit/>
          </a:bodyPr>
          <a:lstStyle/>
          <a:p>
            <a:pPr algn="ctr"/>
            <a:r>
              <a:rPr lang="en-US" sz="1400" b="1" dirty="0" smtClean="0"/>
              <a:t>Yes </a:t>
            </a:r>
            <a:r>
              <a:rPr lang="en-US" sz="1400" b="1" dirty="0" smtClean="0">
                <a:solidFill>
                  <a:srgbClr val="FF0000"/>
                </a:solidFill>
              </a:rPr>
              <a:t>or</a:t>
            </a:r>
            <a:r>
              <a:rPr lang="en-US" sz="1400" b="1" dirty="0" smtClean="0"/>
              <a:t> No</a:t>
            </a:r>
            <a:endParaRPr lang="en-US" sz="1400" b="1" dirty="0"/>
          </a:p>
        </p:txBody>
      </p:sp>
      <p:sp>
        <p:nvSpPr>
          <p:cNvPr id="102" name="Rounded Rectangle 101"/>
          <p:cNvSpPr/>
          <p:nvPr/>
        </p:nvSpPr>
        <p:spPr>
          <a:xfrm>
            <a:off x="4244302" y="5688036"/>
            <a:ext cx="2542995" cy="606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a:p>
            <a:pPr algn="ctr"/>
            <a:r>
              <a:rPr lang="en-US" sz="1600" dirty="0" smtClean="0"/>
              <a:t>Combine </a:t>
            </a:r>
            <a:r>
              <a:rPr lang="en-US" sz="1600" dirty="0"/>
              <a:t>the prediction with weighted voting</a:t>
            </a:r>
          </a:p>
          <a:p>
            <a:pPr algn="ctr"/>
            <a:endParaRPr lang="en-US" dirty="0"/>
          </a:p>
        </p:txBody>
      </p:sp>
      <p:graphicFrame>
        <p:nvGraphicFramePr>
          <p:cNvPr id="104" name="Table 103"/>
          <p:cNvGraphicFramePr>
            <a:graphicFrameLocks noGrp="1"/>
          </p:cNvGraphicFramePr>
          <p:nvPr>
            <p:extLst>
              <p:ext uri="{D42A27DB-BD31-4B8C-83A1-F6EECF244321}">
                <p14:modId xmlns:p14="http://schemas.microsoft.com/office/powerpoint/2010/main" val="2446207323"/>
              </p:ext>
            </p:extLst>
          </p:nvPr>
        </p:nvGraphicFramePr>
        <p:xfrm>
          <a:off x="7278987" y="142382"/>
          <a:ext cx="3615462" cy="1066800"/>
        </p:xfrm>
        <a:graphic>
          <a:graphicData uri="http://schemas.openxmlformats.org/drawingml/2006/table">
            <a:tbl>
              <a:tblPr firstRow="1" bandRow="1">
                <a:tableStyleId>{2D5ABB26-0587-4C30-8999-92F81FD0307C}</a:tableStyleId>
              </a:tblPr>
              <a:tblGrid>
                <a:gridCol w="673289">
                  <a:extLst>
                    <a:ext uri="{9D8B030D-6E8A-4147-A177-3AD203B41FA5}">
                      <a16:colId xmlns:a16="http://schemas.microsoft.com/office/drawing/2014/main" val="3783252515"/>
                    </a:ext>
                  </a:extLst>
                </a:gridCol>
                <a:gridCol w="903866">
                  <a:extLst>
                    <a:ext uri="{9D8B030D-6E8A-4147-A177-3AD203B41FA5}">
                      <a16:colId xmlns:a16="http://schemas.microsoft.com/office/drawing/2014/main" val="2391166151"/>
                    </a:ext>
                  </a:extLst>
                </a:gridCol>
                <a:gridCol w="1060658">
                  <a:extLst>
                    <a:ext uri="{9D8B030D-6E8A-4147-A177-3AD203B41FA5}">
                      <a16:colId xmlns:a16="http://schemas.microsoft.com/office/drawing/2014/main" val="2534797649"/>
                    </a:ext>
                  </a:extLst>
                </a:gridCol>
                <a:gridCol w="977649">
                  <a:extLst>
                    <a:ext uri="{9D8B030D-6E8A-4147-A177-3AD203B41FA5}">
                      <a16:colId xmlns:a16="http://schemas.microsoft.com/office/drawing/2014/main" val="3380423411"/>
                    </a:ext>
                  </a:extLst>
                </a:gridCol>
              </a:tblGrid>
              <a:tr h="198288">
                <a:tc>
                  <a:txBody>
                    <a:bodyPr/>
                    <a:lstStyle/>
                    <a:p>
                      <a:pPr algn="ctr"/>
                      <a:r>
                        <a:rPr lang="en-US" sz="800" b="1" dirty="0" smtClean="0"/>
                        <a:t>Data</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Target (Y)</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Feature (CR)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Weight(W)</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530238"/>
                  </a:ext>
                </a:extLst>
              </a:tr>
              <a:tr h="198288">
                <a:tc>
                  <a:txBody>
                    <a:bodyPr/>
                    <a:lstStyle/>
                    <a:p>
                      <a:pPr algn="ctr"/>
                      <a:r>
                        <a:rPr lang="en-US" sz="800" b="1" dirty="0" smtClean="0"/>
                        <a:t>1</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Yes</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Fair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9"/>
                  </a:ext>
                </a:extLst>
              </a:tr>
              <a:tr h="198288">
                <a:tc>
                  <a:txBody>
                    <a:bodyPr/>
                    <a:lstStyle/>
                    <a:p>
                      <a:pPr algn="ctr"/>
                      <a:r>
                        <a:rPr lang="en-US" sz="800" b="1" dirty="0" smtClean="0"/>
                        <a:t>2</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43570"/>
                  </a:ext>
                </a:extLst>
              </a:tr>
              <a:tr h="198288">
                <a:tc>
                  <a:txBody>
                    <a:bodyPr/>
                    <a:lstStyle/>
                    <a:p>
                      <a:pPr algn="ctr"/>
                      <a:r>
                        <a:rPr lang="en-US" sz="800" b="1" dirty="0" smtClean="0"/>
                        <a:t>3</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Yes</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Fair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84380"/>
                  </a:ext>
                </a:extLst>
              </a:tr>
              <a:tr h="198288">
                <a:tc>
                  <a:txBody>
                    <a:bodyPr/>
                    <a:lstStyle/>
                    <a:p>
                      <a:pPr algn="ctr"/>
                      <a:r>
                        <a:rPr lang="en-US" sz="800" b="1" dirty="0" smtClean="0"/>
                        <a:t>4</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0.25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08820"/>
                  </a:ext>
                </a:extLst>
              </a:tr>
            </a:tbl>
          </a:graphicData>
        </a:graphic>
      </p:graphicFrame>
      <p:sp>
        <p:nvSpPr>
          <p:cNvPr id="113" name="TextBox 112"/>
          <p:cNvSpPr txBox="1"/>
          <p:nvPr/>
        </p:nvSpPr>
        <p:spPr>
          <a:xfrm>
            <a:off x="7125079" y="4118473"/>
            <a:ext cx="3446238" cy="338554"/>
          </a:xfrm>
          <a:prstGeom prst="rect">
            <a:avLst/>
          </a:prstGeom>
          <a:noFill/>
        </p:spPr>
        <p:txBody>
          <a:bodyPr wrap="square" rtlCol="0">
            <a:spAutoFit/>
          </a:bodyPr>
          <a:lstStyle/>
          <a:p>
            <a:r>
              <a:rPr lang="en-US" sz="1600" dirty="0" smtClean="0"/>
              <a:t>Make revised tree with updated weight </a:t>
            </a:r>
            <a:endParaRPr lang="en-US" sz="1600" dirty="0"/>
          </a:p>
        </p:txBody>
      </p:sp>
      <p:sp>
        <p:nvSpPr>
          <p:cNvPr id="115" name="TextBox 114"/>
          <p:cNvSpPr txBox="1"/>
          <p:nvPr/>
        </p:nvSpPr>
        <p:spPr>
          <a:xfrm>
            <a:off x="2826685" y="4157336"/>
            <a:ext cx="1294646" cy="276999"/>
          </a:xfrm>
          <a:prstGeom prst="rect">
            <a:avLst/>
          </a:prstGeom>
          <a:noFill/>
        </p:spPr>
        <p:txBody>
          <a:bodyPr wrap="square" rtlCol="0">
            <a:spAutoFit/>
          </a:bodyPr>
          <a:lstStyle/>
          <a:p>
            <a:r>
              <a:rPr lang="en-US" sz="1200" b="1" dirty="0" smtClean="0"/>
              <a:t>Iteration = 100</a:t>
            </a:r>
            <a:endParaRPr lang="en-US" sz="1200" b="1" dirty="0"/>
          </a:p>
        </p:txBody>
      </p:sp>
      <p:graphicFrame>
        <p:nvGraphicFramePr>
          <p:cNvPr id="116" name="Table 115"/>
          <p:cNvGraphicFramePr>
            <a:graphicFrameLocks noGrp="1"/>
          </p:cNvGraphicFramePr>
          <p:nvPr>
            <p:extLst>
              <p:ext uri="{D42A27DB-BD31-4B8C-83A1-F6EECF244321}">
                <p14:modId xmlns:p14="http://schemas.microsoft.com/office/powerpoint/2010/main" val="3366769048"/>
              </p:ext>
            </p:extLst>
          </p:nvPr>
        </p:nvGraphicFramePr>
        <p:xfrm>
          <a:off x="7345491" y="2853691"/>
          <a:ext cx="3548958" cy="1066800"/>
        </p:xfrm>
        <a:graphic>
          <a:graphicData uri="http://schemas.openxmlformats.org/drawingml/2006/table">
            <a:tbl>
              <a:tblPr firstRow="1" bandRow="1">
                <a:tableStyleId>{2D5ABB26-0587-4C30-8999-92F81FD0307C}</a:tableStyleId>
              </a:tblPr>
              <a:tblGrid>
                <a:gridCol w="660904">
                  <a:extLst>
                    <a:ext uri="{9D8B030D-6E8A-4147-A177-3AD203B41FA5}">
                      <a16:colId xmlns:a16="http://schemas.microsoft.com/office/drawing/2014/main" val="3783252515"/>
                    </a:ext>
                  </a:extLst>
                </a:gridCol>
                <a:gridCol w="887240">
                  <a:extLst>
                    <a:ext uri="{9D8B030D-6E8A-4147-A177-3AD203B41FA5}">
                      <a16:colId xmlns:a16="http://schemas.microsoft.com/office/drawing/2014/main" val="2391166151"/>
                    </a:ext>
                  </a:extLst>
                </a:gridCol>
                <a:gridCol w="1041148">
                  <a:extLst>
                    <a:ext uri="{9D8B030D-6E8A-4147-A177-3AD203B41FA5}">
                      <a16:colId xmlns:a16="http://schemas.microsoft.com/office/drawing/2014/main" val="2534797649"/>
                    </a:ext>
                  </a:extLst>
                </a:gridCol>
                <a:gridCol w="959666">
                  <a:extLst>
                    <a:ext uri="{9D8B030D-6E8A-4147-A177-3AD203B41FA5}">
                      <a16:colId xmlns:a16="http://schemas.microsoft.com/office/drawing/2014/main" val="3380423411"/>
                    </a:ext>
                  </a:extLst>
                </a:gridCol>
              </a:tblGrid>
              <a:tr h="198288">
                <a:tc>
                  <a:txBody>
                    <a:bodyPr/>
                    <a:lstStyle/>
                    <a:p>
                      <a:pPr algn="ctr"/>
                      <a:r>
                        <a:rPr lang="en-US" sz="800" b="1" dirty="0" smtClean="0"/>
                        <a:t>Data</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Target (Y)</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Feature (CR)</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Weight(W)</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530238"/>
                  </a:ext>
                </a:extLst>
              </a:tr>
              <a:tr h="198288">
                <a:tc>
                  <a:txBody>
                    <a:bodyPr/>
                    <a:lstStyle/>
                    <a:p>
                      <a:pPr algn="ctr"/>
                      <a:r>
                        <a:rPr lang="en-US" sz="800" b="1" dirty="0" smtClean="0">
                          <a:solidFill>
                            <a:srgbClr val="FF0000"/>
                          </a:solidFill>
                        </a:rPr>
                        <a:t>1</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Yes</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Fair</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0.35</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9"/>
                  </a:ext>
                </a:extLst>
              </a:tr>
              <a:tr h="198288">
                <a:tc>
                  <a:txBody>
                    <a:bodyPr/>
                    <a:lstStyle/>
                    <a:p>
                      <a:pPr algn="ctr"/>
                      <a:r>
                        <a:rPr lang="en-US" sz="800" b="1" dirty="0" smtClean="0"/>
                        <a:t>2</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0.15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43570"/>
                  </a:ext>
                </a:extLst>
              </a:tr>
              <a:tr h="198288">
                <a:tc>
                  <a:txBody>
                    <a:bodyPr/>
                    <a:lstStyle/>
                    <a:p>
                      <a:pPr algn="ctr"/>
                      <a:r>
                        <a:rPr lang="en-US" sz="800" b="1" dirty="0" smtClean="0">
                          <a:solidFill>
                            <a:srgbClr val="FF0000"/>
                          </a:solidFill>
                        </a:rPr>
                        <a:t>3</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Yes</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Fair</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solidFill>
                            <a:srgbClr val="FF0000"/>
                          </a:solidFill>
                        </a:rPr>
                        <a:t>0.35</a:t>
                      </a:r>
                      <a:endParaRPr lang="en-US" sz="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84380"/>
                  </a:ext>
                </a:extLst>
              </a:tr>
              <a:tr h="198288">
                <a:tc>
                  <a:txBody>
                    <a:bodyPr/>
                    <a:lstStyle/>
                    <a:p>
                      <a:pPr algn="ctr"/>
                      <a:r>
                        <a:rPr lang="en-US" sz="800" b="1" dirty="0" smtClean="0"/>
                        <a:t>4</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No</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err="1" smtClean="0"/>
                        <a:t>Exc</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b="1" dirty="0" smtClean="0"/>
                        <a:t>0.15</a:t>
                      </a:r>
                      <a:endParaRPr lang="en-US" sz="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08820"/>
                  </a:ext>
                </a:extLst>
              </a:tr>
            </a:tbl>
          </a:graphicData>
        </a:graphic>
      </p:graphicFrame>
      <p:pic>
        <p:nvPicPr>
          <p:cNvPr id="117" name="Picture 116"/>
          <p:cNvPicPr>
            <a:picLocks noChangeAspect="1"/>
          </p:cNvPicPr>
          <p:nvPr/>
        </p:nvPicPr>
        <p:blipFill>
          <a:blip r:embed="rId3"/>
          <a:stretch>
            <a:fillRect/>
          </a:stretch>
        </p:blipFill>
        <p:spPr>
          <a:xfrm>
            <a:off x="3366810" y="2074667"/>
            <a:ext cx="611699" cy="603870"/>
          </a:xfrm>
          <a:prstGeom prst="rect">
            <a:avLst/>
          </a:prstGeom>
        </p:spPr>
      </p:pic>
      <p:pic>
        <p:nvPicPr>
          <p:cNvPr id="118" name="Picture 117"/>
          <p:cNvPicPr>
            <a:picLocks noChangeAspect="1"/>
          </p:cNvPicPr>
          <p:nvPr/>
        </p:nvPicPr>
        <p:blipFill>
          <a:blip r:embed="rId3"/>
          <a:stretch>
            <a:fillRect/>
          </a:stretch>
        </p:blipFill>
        <p:spPr>
          <a:xfrm>
            <a:off x="7064089" y="4877127"/>
            <a:ext cx="611699" cy="603870"/>
          </a:xfrm>
          <a:prstGeom prst="rect">
            <a:avLst/>
          </a:prstGeom>
        </p:spPr>
      </p:pic>
    </p:spTree>
    <p:extLst>
      <p:ext uri="{BB962C8B-B14F-4D97-AF65-F5344CB8AC3E}">
        <p14:creationId xmlns:p14="http://schemas.microsoft.com/office/powerpoint/2010/main" val="31875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p:bldP spid="29" grpId="0" animBg="1"/>
      <p:bldP spid="33" grpId="0" animBg="1"/>
      <p:bldP spid="34" grpId="0"/>
      <p:bldP spid="52" grpId="0" animBg="1"/>
      <p:bldP spid="101" grpId="0"/>
      <p:bldP spid="102" grpId="0" animBg="1"/>
      <p:bldP spid="113" grpId="0"/>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2772"/>
          </a:xfrm>
        </p:spPr>
        <p:txBody>
          <a:bodyPr/>
          <a:lstStyle/>
          <a:p>
            <a:pPr algn="ctr"/>
            <a:r>
              <a:rPr lang="en-US" b="1" dirty="0" smtClean="0"/>
              <a:t>Comparison of Bagging and Boosting</a:t>
            </a:r>
            <a:endParaRPr lang="en-US" b="1" dirty="0"/>
          </a:p>
        </p:txBody>
      </p:sp>
      <p:sp>
        <p:nvSpPr>
          <p:cNvPr id="3" name="Content Placeholder 2"/>
          <p:cNvSpPr>
            <a:spLocks noGrp="1"/>
          </p:cNvSpPr>
          <p:nvPr>
            <p:ph idx="1"/>
          </p:nvPr>
        </p:nvSpPr>
        <p:spPr>
          <a:xfrm>
            <a:off x="838200" y="1554021"/>
            <a:ext cx="10515600" cy="4351338"/>
          </a:xfrm>
        </p:spPr>
        <p:txBody>
          <a:bodyPr>
            <a:normAutofit/>
          </a:bodyPr>
          <a:lstStyle/>
          <a:p>
            <a:pPr algn="just"/>
            <a:r>
              <a:rPr lang="en-US" sz="2400" dirty="0" smtClean="0"/>
              <a:t>In Boosting, each decision tree works on improving the mistakes of the previous one, so later trees in the sequence are specialized to handle harder cases. </a:t>
            </a:r>
          </a:p>
          <a:p>
            <a:pPr marL="0" indent="0" algn="just">
              <a:buNone/>
            </a:pPr>
            <a:endParaRPr lang="en-US" sz="2400" dirty="0" smtClean="0"/>
          </a:p>
          <a:p>
            <a:pPr algn="just"/>
            <a:r>
              <a:rPr lang="en-US" sz="2400" dirty="0" smtClean="0"/>
              <a:t>Unlike </a:t>
            </a:r>
            <a:r>
              <a:rPr lang="en-US" sz="2400" b="1" dirty="0" smtClean="0"/>
              <a:t>Bagging</a:t>
            </a:r>
            <a:r>
              <a:rPr lang="en-US" sz="2400" dirty="0" smtClean="0"/>
              <a:t> (like Random Forests) where trees are trained independently, Boosting creates trees that learn from one another, leading to a strong final model that minimizes errors on complex data points.</a:t>
            </a:r>
          </a:p>
          <a:p>
            <a:pPr marL="0" indent="0" algn="just">
              <a:buNone/>
            </a:pPr>
            <a:endParaRPr lang="en-US" sz="2400" dirty="0" smtClean="0"/>
          </a:p>
          <a:p>
            <a:pPr algn="just"/>
            <a:r>
              <a:rPr lang="en-US" sz="2400" dirty="0" smtClean="0"/>
              <a:t>This iterative focus on correcting errors makes Boosting effective for high-accuracy models, but it also means Boosting is more prone to </a:t>
            </a:r>
            <a:r>
              <a:rPr lang="en-US" sz="2400" b="1" dirty="0" smtClean="0"/>
              <a:t>overfitting</a:t>
            </a:r>
            <a:r>
              <a:rPr lang="en-US" sz="2400" dirty="0" smtClean="0"/>
              <a:t> if the trees become too deep or if too many trees are added.</a:t>
            </a:r>
          </a:p>
          <a:p>
            <a:pPr algn="just"/>
            <a:endParaRPr lang="en-US" dirty="0"/>
          </a:p>
        </p:txBody>
      </p:sp>
    </p:spTree>
    <p:extLst>
      <p:ext uri="{BB962C8B-B14F-4D97-AF65-F5344CB8AC3E}">
        <p14:creationId xmlns:p14="http://schemas.microsoft.com/office/powerpoint/2010/main" val="321448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599</Words>
  <Application>Microsoft Office PowerPoint</Application>
  <PresentationFormat>Widescreen</PresentationFormat>
  <Paragraphs>105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Ensemble Learning</vt:lpstr>
      <vt:lpstr>Types of Ensemble Learning</vt:lpstr>
      <vt:lpstr>Bootstrapping</vt:lpstr>
      <vt:lpstr>Ensemble Technique using Bagging approach (Random Forest)</vt:lpstr>
      <vt:lpstr>Ensemble Method Boosting (AdaBoost)</vt:lpstr>
      <vt:lpstr>PowerPoint Presentation</vt:lpstr>
      <vt:lpstr>Comparison of Bagging and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abc</dc:creator>
  <cp:lastModifiedBy>abc</cp:lastModifiedBy>
  <cp:revision>37</cp:revision>
  <dcterms:created xsi:type="dcterms:W3CDTF">2024-11-11T05:18:40Z</dcterms:created>
  <dcterms:modified xsi:type="dcterms:W3CDTF">2024-11-12T11:48:57Z</dcterms:modified>
</cp:coreProperties>
</file>