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7" r:id="rId7"/>
    <p:sldId id="268" r:id="rId8"/>
    <p:sldId id="265" r:id="rId9"/>
    <p:sldId id="266"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663647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943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04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13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3307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18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09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9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66106" y="2437551"/>
            <a:ext cx="8423574"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Bird Strikes Data Visualization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Visualizing the Bird Strikes in US between 2000 - 2011. The Data Visualization will help to understand the effects of birds strikes in US.</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Detection of </a:t>
            </a:r>
            <a:r>
              <a:rPr lang="en-US" dirty="0">
                <a:solidFill>
                  <a:schemeClr val="lt1"/>
                </a:solidFill>
                <a:latin typeface="Times New Roman"/>
                <a:ea typeface="Times New Roman"/>
                <a:cs typeface="Times New Roman"/>
                <a:sym typeface="Times New Roman"/>
              </a:rPr>
              <a:t>upcoming s</a:t>
            </a:r>
            <a:r>
              <a:rPr lang="en-US" dirty="0" smtClean="0">
                <a:solidFill>
                  <a:schemeClr val="lt1"/>
                </a:solidFill>
                <a:latin typeface="Times New Roman"/>
                <a:ea typeface="Times New Roman"/>
                <a:cs typeface="Times New Roman"/>
                <a:sym typeface="Times New Roman"/>
              </a:rPr>
              <a:t>trikes effects.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s</a:t>
            </a:r>
            <a:r>
              <a:rPr lang="en-US" dirty="0" smtClean="0">
                <a:solidFill>
                  <a:schemeClr val="lt1"/>
                </a:solidFill>
                <a:latin typeface="Times New Roman"/>
                <a:ea typeface="Times New Roman"/>
                <a:cs typeface="Times New Roman"/>
                <a:sym typeface="Times New Roman"/>
              </a:rPr>
              <a:t>trikes effects.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Reducing the impacts in future.</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a:t>
            </a:r>
            <a:r>
              <a:rPr lang="en-US" dirty="0" smtClean="0">
                <a:solidFill>
                  <a:schemeClr val="lt1"/>
                </a:solidFill>
                <a:latin typeface="Times New Roman"/>
                <a:ea typeface="Times New Roman"/>
                <a:cs typeface="Times New Roman"/>
                <a:sym typeface="Times New Roman"/>
              </a:rPr>
              <a:t>Bird Strikes_Final.csv)</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Size of file : 21.7 MB</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a:t>
            </a:r>
            <a:r>
              <a:rPr lang="en-US" dirty="0" smtClean="0">
                <a:solidFill>
                  <a:schemeClr val="lt1"/>
                </a:solidFill>
                <a:latin typeface="Times New Roman"/>
                <a:ea typeface="Times New Roman"/>
                <a:cs typeface="Times New Roman"/>
                <a:sym typeface="Times New Roman"/>
              </a:rPr>
              <a:t>Columns 26</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Column </a:t>
            </a:r>
            <a:r>
              <a:rPr lang="en-US" dirty="0">
                <a:solidFill>
                  <a:schemeClr val="lt1"/>
                </a:solidFill>
                <a:latin typeface="Times New Roman"/>
                <a:ea typeface="Times New Roman"/>
                <a:cs typeface="Times New Roman"/>
                <a:sym typeface="Times New Roman"/>
              </a:rPr>
              <a:t>data </a:t>
            </a:r>
            <a:r>
              <a:rPr lang="en-US" dirty="0" smtClean="0">
                <a:solidFill>
                  <a:schemeClr val="lt1"/>
                </a:solidFill>
                <a:latin typeface="Times New Roman"/>
                <a:ea typeface="Times New Roman"/>
                <a:cs typeface="Times New Roman"/>
                <a:sym typeface="Times New Roman"/>
              </a:rPr>
              <a:t>type Integers, strings, and Date time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4" name="Picture 3"/>
          <p:cNvPicPr/>
          <p:nvPr/>
        </p:nvPicPr>
        <p:blipFill>
          <a:blip r:embed="rId3"/>
          <a:stretch>
            <a:fillRect/>
          </a:stretch>
        </p:blipFill>
        <p:spPr>
          <a:xfrm>
            <a:off x="1103971" y="1715185"/>
            <a:ext cx="9913433" cy="47024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677" y="277470"/>
            <a:ext cx="8534400" cy="1507067"/>
          </a:xfrm>
        </p:spPr>
        <p:txBody>
          <a:bodyPr/>
          <a:lstStyle/>
          <a:p>
            <a:r>
              <a:rPr lang="en-US" dirty="0" smtClean="0"/>
              <a:t>Dashboard 1</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396" y="1853697"/>
            <a:ext cx="7241533" cy="4809654"/>
          </a:xfrm>
          <a:prstGeom prst="rect">
            <a:avLst/>
          </a:prstGeom>
        </p:spPr>
      </p:pic>
    </p:spTree>
    <p:extLst>
      <p:ext uri="{BB962C8B-B14F-4D97-AF65-F5344CB8AC3E}">
        <p14:creationId xmlns:p14="http://schemas.microsoft.com/office/powerpoint/2010/main" val="298968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554" y="322738"/>
            <a:ext cx="8534400" cy="1507067"/>
          </a:xfrm>
        </p:spPr>
        <p:txBody>
          <a:bodyPr/>
          <a:lstStyle/>
          <a:p>
            <a:r>
              <a:rPr lang="en-US" dirty="0" smtClean="0"/>
              <a:t>Dashboard 2</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389" y="1400153"/>
            <a:ext cx="6393548" cy="5113815"/>
          </a:xfrm>
          <a:prstGeom prst="rect">
            <a:avLst/>
          </a:prstGeom>
        </p:spPr>
      </p:pic>
    </p:spTree>
    <p:extLst>
      <p:ext uri="{BB962C8B-B14F-4D97-AF65-F5344CB8AC3E}">
        <p14:creationId xmlns:p14="http://schemas.microsoft.com/office/powerpoint/2010/main" val="174611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595266"/>
            <a:ext cx="10520408" cy="54187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600"/>
              <a:buNone/>
            </a:pPr>
            <a:r>
              <a:rPr lang="en-US" sz="2200" u="sng" dirty="0" smtClean="0">
                <a:solidFill>
                  <a:schemeClr val="lt1"/>
                </a:solidFill>
                <a:latin typeface="Times New Roman"/>
                <a:ea typeface="Times New Roman"/>
                <a:cs typeface="Times New Roman"/>
                <a:sym typeface="Times New Roman"/>
              </a:rPr>
              <a:t>Q </a:t>
            </a:r>
            <a:r>
              <a:rPr lang="en-US" sz="2200" u="sng" dirty="0">
                <a:solidFill>
                  <a:schemeClr val="lt1"/>
                </a:solidFill>
                <a:latin typeface="Times New Roman"/>
                <a:ea typeface="Times New Roman"/>
                <a:cs typeface="Times New Roman"/>
                <a:sym typeface="Times New Roman"/>
              </a:rPr>
              <a:t>&amp; A</a:t>
            </a:r>
            <a:r>
              <a:rPr lang="en-US" sz="2200" u="sng" dirty="0" smtClean="0">
                <a:solidFill>
                  <a:schemeClr val="lt1"/>
                </a:solidFill>
                <a:latin typeface="Times New Roman"/>
                <a:ea typeface="Times New Roman"/>
                <a:cs typeface="Times New Roman"/>
                <a:sym typeface="Times New Roman"/>
              </a:rPr>
              <a:t>:</a:t>
            </a:r>
          </a:p>
          <a:p>
            <a:pPr marL="0" lvl="0" indent="0" algn="ctr" rtl="0">
              <a:spcBef>
                <a:spcPts val="0"/>
              </a:spcBef>
              <a:spcAft>
                <a:spcPts val="0"/>
              </a:spcAft>
              <a:buSzPts val="1600"/>
              <a:buNone/>
            </a:pPr>
            <a:endParaRPr u="sng"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a:t>
            </a:r>
            <a:r>
              <a:rPr lang="en-US" dirty="0" smtClean="0">
                <a:solidFill>
                  <a:schemeClr val="lt1"/>
                </a:solidFill>
                <a:latin typeface="Times New Roman"/>
                <a:ea typeface="Times New Roman"/>
                <a:cs typeface="Times New Roman"/>
                <a:sym typeface="Times New Roman"/>
              </a:rPr>
              <a:t>Visualizing is </a:t>
            </a:r>
            <a:r>
              <a:rPr lang="en-US" dirty="0">
                <a:solidFill>
                  <a:schemeClr val="lt1"/>
                </a:solidFill>
                <a:latin typeface="Times New Roman"/>
                <a:ea typeface="Times New Roman"/>
                <a:cs typeface="Times New Roman"/>
                <a:sym typeface="Times New Roman"/>
              </a:rPr>
              <a:t>provided by the </a:t>
            </a:r>
            <a:r>
              <a:rPr lang="en-US" dirty="0" smtClean="0">
                <a:solidFill>
                  <a:schemeClr val="lt1"/>
                </a:solidFill>
                <a:latin typeface="Times New Roman"/>
                <a:ea typeface="Times New Roman"/>
                <a:cs typeface="Times New Roman"/>
                <a:sym typeface="Times New Roman"/>
              </a:rPr>
              <a:t>client.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a:t>
            </a:r>
            <a:r>
              <a:rPr lang="en-US" dirty="0" smtClean="0">
                <a:solidFill>
                  <a:schemeClr val="lt1"/>
                </a:solidFill>
                <a:latin typeface="Times New Roman"/>
                <a:ea typeface="Times New Roman"/>
                <a:cs typeface="Times New Roman"/>
                <a:sym typeface="Times New Roman"/>
              </a:rPr>
              <a:t>Integer, string, and date time.</a:t>
            </a:r>
            <a:endParaRPr dirty="0" smtClean="0"/>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a:t>
            </a:r>
            <a:r>
              <a:rPr lang="en-US" dirty="0">
                <a:solidFill>
                  <a:schemeClr val="lt1"/>
                </a:solidFill>
                <a:latin typeface="Times New Roman"/>
                <a:ea typeface="Times New Roman"/>
                <a:cs typeface="Times New Roman"/>
                <a:sym typeface="Times New Roman"/>
              </a:rPr>
              <a:t>3</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494088" y="387035"/>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6)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a:t>
            </a:r>
            <a:r>
              <a:rPr lang="en-US" dirty="0" smtClean="0">
                <a:solidFill>
                  <a:schemeClr val="lt1"/>
                </a:solidFill>
                <a:latin typeface="Times New Roman"/>
                <a:ea typeface="Times New Roman"/>
                <a:cs typeface="Times New Roman"/>
                <a:sym typeface="Times New Roman"/>
              </a:rPr>
              <a:t>Duplicates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a:t>
            </a:r>
            <a:r>
              <a:rPr lang="en-US" dirty="0" smtClean="0">
                <a:solidFill>
                  <a:schemeClr val="lt1"/>
                </a:solidFill>
                <a:latin typeface="Times New Roman"/>
                <a:ea typeface="Times New Roman"/>
                <a:cs typeface="Times New Roman"/>
                <a:sym typeface="Times New Roman"/>
              </a:rPr>
              <a:t>relationship of different variables</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a:t>
            </a:r>
            <a:r>
              <a:rPr lang="en-US" dirty="0">
                <a:solidFill>
                  <a:schemeClr val="lt1"/>
                </a:solidFill>
                <a:latin typeface="Times New Roman"/>
                <a:ea typeface="Times New Roman"/>
                <a:cs typeface="Times New Roman"/>
                <a:sym typeface="Times New Roman"/>
              </a:rPr>
              <a:t>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a:t>
            </a:r>
            <a:r>
              <a:rPr lang="en-US" dirty="0" smtClean="0">
                <a:solidFill>
                  <a:schemeClr val="lt1"/>
                </a:solidFill>
                <a:latin typeface="Times New Roman"/>
                <a:ea typeface="Times New Roman"/>
                <a:cs typeface="Times New Roman"/>
                <a:sym typeface="Times New Roman"/>
              </a:rPr>
              <a:t>values.</a:t>
            </a:r>
            <a:endParaRPr lang="en-US" dirty="0">
              <a:ea typeface="Times New Roman"/>
              <a:cs typeface="Times New Roman"/>
            </a:endParaRPr>
          </a:p>
          <a:p>
            <a:pPr marL="45720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0" indent="0">
              <a:spcBef>
                <a:spcPts val="960"/>
              </a:spcBef>
              <a:buNone/>
            </a:pPr>
            <a:r>
              <a:rPr lang="en-US" sz="1800" dirty="0" smtClean="0">
                <a:solidFill>
                  <a:schemeClr val="lt1"/>
                </a:solidFill>
                <a:latin typeface="Times New Roman"/>
                <a:ea typeface="Times New Roman"/>
                <a:cs typeface="Times New Roman"/>
                <a:sym typeface="Times New Roman"/>
              </a:rPr>
              <a:t>Q7) In which month of year most bird strikes occurs?</a:t>
            </a:r>
          </a:p>
          <a:p>
            <a:pPr marL="45720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August, September, and July has the highest number of bird strikes in order.</a:t>
            </a:r>
          </a:p>
          <a:p>
            <a:pPr marL="45720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0" indent="0">
              <a:spcBef>
                <a:spcPts val="960"/>
              </a:spcBef>
              <a:buNone/>
            </a:pPr>
            <a:r>
              <a:rPr lang="en-US" sz="1800" dirty="0" smtClean="0">
                <a:solidFill>
                  <a:schemeClr val="lt1"/>
                </a:solidFill>
                <a:latin typeface="Times New Roman"/>
                <a:ea typeface="Times New Roman"/>
                <a:cs typeface="Times New Roman"/>
                <a:sym typeface="Times New Roman"/>
              </a:rPr>
              <a:t>Q8) What are effects of prior warnings of bird strikes?</a:t>
            </a:r>
          </a:p>
          <a:p>
            <a:pPr marL="0" indent="0">
              <a:spcBef>
                <a:spcPts val="960"/>
              </a:spcBef>
              <a:buNone/>
            </a:pPr>
            <a:r>
              <a:rPr lang="en-US" sz="1800" dirty="0">
                <a:solidFill>
                  <a:schemeClr val="lt1"/>
                </a:solidFill>
                <a:latin typeface="Times New Roman"/>
                <a:ea typeface="Times New Roman"/>
                <a:cs typeface="Times New Roman"/>
                <a:sym typeface="Times New Roman"/>
              </a:rPr>
              <a:t>	</a:t>
            </a:r>
            <a:r>
              <a:rPr lang="en-US" sz="1800" dirty="0" smtClean="0">
                <a:solidFill>
                  <a:schemeClr val="lt1"/>
                </a:solidFill>
                <a:latin typeface="Times New Roman"/>
                <a:ea typeface="Times New Roman"/>
                <a:cs typeface="Times New Roman"/>
                <a:sym typeface="Times New Roman"/>
              </a:rPr>
              <a:t>Most of the time pilots were uninformed hence </a:t>
            </a:r>
            <a:r>
              <a:rPr lang="en-US" sz="1800" smtClean="0">
                <a:solidFill>
                  <a:schemeClr val="lt1"/>
                </a:solidFill>
                <a:latin typeface="Times New Roman"/>
                <a:ea typeface="Times New Roman"/>
                <a:cs typeface="Times New Roman"/>
                <a:sym typeface="Times New Roman"/>
              </a:rPr>
              <a:t>the damaged </a:t>
            </a:r>
            <a:r>
              <a:rPr lang="en-US" sz="1800" dirty="0" smtClean="0">
                <a:solidFill>
                  <a:schemeClr val="lt1"/>
                </a:solidFill>
                <a:latin typeface="Times New Roman"/>
                <a:ea typeface="Times New Roman"/>
                <a:cs typeface="Times New Roman"/>
                <a:sym typeface="Times New Roman"/>
              </a:rPr>
              <a:t>cost increased.</a:t>
            </a:r>
            <a:endParaRPr lang="en-US" sz="1800" dirty="0" smtClean="0">
              <a:solidFill>
                <a:schemeClr val="lt1"/>
              </a:solidFill>
              <a:latin typeface="Times New Roman"/>
              <a:ea typeface="Times New Roman"/>
              <a:cs typeface="Times New Roman"/>
              <a:sym typeface="Times New Roman"/>
            </a:endParaRPr>
          </a:p>
          <a:p>
            <a:pPr marL="0" indent="0">
              <a:spcBef>
                <a:spcPts val="960"/>
              </a:spcBef>
              <a:buNone/>
            </a:pPr>
            <a:r>
              <a:rPr lang="en-US" sz="1800" dirty="0">
                <a:solidFill>
                  <a:schemeClr val="lt1"/>
                </a:solidFill>
                <a:latin typeface="Times New Roman"/>
                <a:ea typeface="Times New Roman"/>
                <a:cs typeface="Times New Roman"/>
                <a:sym typeface="Times New Roman"/>
              </a:rPr>
              <a:t>	</a:t>
            </a:r>
            <a:endParaRPr sz="1800"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339</Words>
  <Application>Microsoft Office PowerPoint</Application>
  <PresentationFormat>Widescreen</PresentationFormat>
  <Paragraphs>45</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Times New Roman</vt:lpstr>
      <vt:lpstr>Noto Sans Symbols</vt:lpstr>
      <vt:lpstr>Arial</vt:lpstr>
      <vt:lpstr>Slice</vt:lpstr>
      <vt:lpstr>PowerPoint Presentation</vt:lpstr>
      <vt:lpstr>PowerPoint Presentation</vt:lpstr>
      <vt:lpstr>PowerPoint Presentation</vt:lpstr>
      <vt:lpstr>PowerPoint Presentation</vt:lpstr>
      <vt:lpstr>PowerPoint Presentation</vt:lpstr>
      <vt:lpstr>Dashboard 1</vt:lpstr>
      <vt:lpstr>Dashboard 2</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asus</cp:lastModifiedBy>
  <cp:revision>6</cp:revision>
  <dcterms:created xsi:type="dcterms:W3CDTF">2021-06-19T13:01:53Z</dcterms:created>
  <dcterms:modified xsi:type="dcterms:W3CDTF">2022-07-05T17:29:08Z</dcterms:modified>
</cp:coreProperties>
</file>