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E3D7E-0FFB-4186-8DD7-63CFE46037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202CE6-9A6B-4CFF-913F-ABD26C0995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B68DF-04C3-4AE5-9995-AC61F8668C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0D647D-8284-432A-8A99-A0AF22F277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F8924-102B-4373-A335-9797B41CF2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2576A6-07D2-4890-A57B-C3D0057836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9D9A3-0762-4BF5-ADBD-68A59A4516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21732C-AA1B-4887-8AFB-CBF12AD1C6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9796B1-E918-418F-B0D7-8F97BE5742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10CA23-3F9F-42B4-857F-16E9E40A95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53E7FA-3F9F-4538-AB21-3C1763DB9F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6DAA28-3163-4606-A3F0-FB67A96939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CFDA66-EF87-4E09-B76F-9A2CEBD828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244880" y="790920"/>
            <a:ext cx="7676280" cy="41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468440" y="771840"/>
            <a:ext cx="7228800" cy="41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449360" y="762120"/>
            <a:ext cx="7266960" cy="41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463760" y="757440"/>
            <a:ext cx="7238160" cy="41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435320" y="762120"/>
            <a:ext cx="7295400" cy="41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463760" y="776520"/>
            <a:ext cx="7238520" cy="41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468440" y="776520"/>
            <a:ext cx="7229160" cy="41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454400" y="762120"/>
            <a:ext cx="7257600" cy="41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449360" y="757440"/>
            <a:ext cx="7267320" cy="42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463760" y="762120"/>
            <a:ext cx="7238520" cy="41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459080" y="771840"/>
            <a:ext cx="7248240" cy="41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225800" y="767160"/>
            <a:ext cx="7714440" cy="418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454400" y="771840"/>
            <a:ext cx="7257600" cy="41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454400" y="852840"/>
            <a:ext cx="7257600" cy="400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430280" y="771840"/>
            <a:ext cx="7305480" cy="41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435320" y="771840"/>
            <a:ext cx="7295760" cy="41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430280" y="762120"/>
            <a:ext cx="7305480" cy="41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435320" y="781200"/>
            <a:ext cx="7295760" cy="41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225800" y="781200"/>
            <a:ext cx="7714440" cy="41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463760" y="781200"/>
            <a:ext cx="7238160" cy="41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454400" y="767160"/>
            <a:ext cx="7257240" cy="418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463760" y="786240"/>
            <a:ext cx="7238160" cy="41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54400" y="757440"/>
            <a:ext cx="7257240" cy="41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454400" y="786240"/>
            <a:ext cx="7257240" cy="41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473480" y="776520"/>
            <a:ext cx="7219080" cy="41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2023-02-18T11:41:35Z</dcterms:created>
  <dc:creator/>
  <dc:description/>
  <dc:language>en-US</dc:language>
  <cp:lastModifiedBy/>
  <dcterms:modified xsi:type="dcterms:W3CDTF">2023-02-22T13:06:27Z</dcterms:modified>
  <cp:revision>44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