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9"/>
  </p:notesMasterIdLst>
  <p:handoutMasterIdLst>
    <p:handoutMasterId r:id="rId40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32" r:id="rId23"/>
    <p:sldId id="413" r:id="rId24"/>
    <p:sldId id="414" r:id="rId25"/>
    <p:sldId id="419" r:id="rId26"/>
    <p:sldId id="421" r:id="rId27"/>
    <p:sldId id="422" r:id="rId28"/>
    <p:sldId id="423" r:id="rId29"/>
    <p:sldId id="424" r:id="rId30"/>
    <p:sldId id="429" r:id="rId31"/>
    <p:sldId id="427" r:id="rId32"/>
    <p:sldId id="425" r:id="rId33"/>
    <p:sldId id="428" r:id="rId34"/>
    <p:sldId id="409" r:id="rId35"/>
    <p:sldId id="426" r:id="rId36"/>
    <p:sldId id="411" r:id="rId37"/>
    <p:sldId id="412" r:id="rId38"/>
  </p:sldIdLst>
  <p:sldSz cx="9144000" cy="6858000" type="screen4x3"/>
  <p:notesSz cx="9925050" cy="6665913"/>
  <p:custDataLst>
    <p:tags r:id="rId4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86" d="100"/>
          <a:sy n="86" d="100"/>
        </p:scale>
        <p:origin x="15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/>
              <a:t>,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Branches and cache misses need to be reduced in code to achieve high performance.</a:t>
            </a:r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67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7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3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Exploit data parallelism: </a:t>
                </a: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 bits to single integer.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32 bit integer = 32 info bits, 64 bits integer = 64 info bits.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Processors with SIMD have register size of 256 bits therefore 256 bits can be processed in a single instruction.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Packing/Unpacking need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SIMD extensions provide dedicated instructions to perform fast packing and unpacking.</a:t>
            </a:r>
          </a:p>
        </p:txBody>
      </p:sp>
      <p:sp>
        <p:nvSpPr>
          <p:cNvPr id="67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406700" y="3606395"/>
            <a:ext cx="5325465" cy="3078742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of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7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6378854"/>
            <a:ext cx="8265818" cy="2770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66162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693" y="1301409"/>
                <a:ext cx="8508999" cy="4699572"/>
              </a:xfrm>
              <a:blipFill>
                <a:blip r:embed="rId3"/>
                <a:stretch>
                  <a:fillRect l="-1648"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5487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648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63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causes a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5" y="2895277"/>
            <a:ext cx="6317170" cy="2876595"/>
          </a:xfrm>
          <a:prstGeom prst="rect">
            <a:avLst/>
          </a:prstGeom>
        </p:spPr>
      </p:pic>
      <p:sp>
        <p:nvSpPr>
          <p:cNvPr id="61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tree is pruned irrespective of frozen pattern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Pruning increases the BLER. Level of pruning and BLER can be dealt as a trade-off.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VN, CN and bit combination operations fetch a block of memory to perform vector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pattern is predictable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latencies of future accesses can be reduced by fetching cache well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 line fetching is provided by non 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which is part of latest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AMD EPYC processor.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66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63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361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6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61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6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66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fully noisy 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6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80" y="268838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231922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64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access latency of cache is negligible comparatively.</a:t>
            </a:r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</a:p>
        </p:txBody>
      </p:sp>
      <p:sp>
        <p:nvSpPr>
          <p:cNvPr id="63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269</TotalTime>
  <Words>2799</Words>
  <Application>Microsoft Office PowerPoint</Application>
  <PresentationFormat>On-screen Show (4:3)</PresentationFormat>
  <Paragraphs>461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Polar code construction</vt:lpstr>
      <vt:lpstr>Optimization of Polar Encoder</vt:lpstr>
      <vt:lpstr>Information bits packing example</vt:lpstr>
      <vt:lpstr>Tree pruning and Unrolling recursion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Unrolling the decoder</vt:lpstr>
      <vt:lpstr>Decoder tree pruning</vt:lpstr>
      <vt:lpstr>Cache prefetching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Yadhunandana R K</cp:lastModifiedBy>
  <cp:revision>971</cp:revision>
  <cp:lastPrinted>2015-07-30T14:04:45Z</cp:lastPrinted>
  <dcterms:created xsi:type="dcterms:W3CDTF">2018-07-18T09:27:41Z</dcterms:created>
  <dcterms:modified xsi:type="dcterms:W3CDTF">2018-11-15T22:32:42Z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