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Low Latency 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R.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bits processed in parallel by packing multiple bits to single integer. E.g. int8 = 8 info bits, int64 = 64 info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SIMD registers are 256 bits wide,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061522"/>
              </p:ext>
            </p:extLst>
          </p:nvPr>
        </p:nvGraphicFramePr>
        <p:xfrm>
          <a:off x="3445838" y="4522593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485646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656519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403770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180396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18039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38583"/>
              </p:ext>
            </p:extLst>
          </p:nvPr>
        </p:nvGraphicFramePr>
        <p:xfrm>
          <a:off x="6320097" y="5439127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112877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is done by building a lookup table and stopping encoding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 level,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reducing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is applicable for hardware implementations as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Uplink Control Information (UCI)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Decoding: Optimized CN, VN and bit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𝑐𝑜𝑝𝑦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r="-181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9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3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pruning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Pruning irrespective 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High SNR and low code rate scenarios this method can be used. Level of pruning and BLER can be dealt as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Recursion suits hardware implementation. However in software, it has a 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Decoder 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 and unrolling recursion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2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1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 (8-bit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(16-bit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Improvement in decoder 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54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Performance 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have 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latency by storing recently accessed data.</a:t>
            </a:r>
          </a:p>
          <a:p>
            <a:pPr lvl="1" indent="0">
              <a:buNone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cache misses create stalls in pipelining which reduce IPC. They should be reduced to achieve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2751</Words>
  <Application>Microsoft Office PowerPoint</Application>
  <PresentationFormat>On-screen Show (4:3)</PresentationFormat>
  <Paragraphs>467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Low Latency 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Subblock deinterleaver</vt:lpstr>
      <vt:lpstr>Decoding: Optimized CN, VN and bit combination</vt:lpstr>
      <vt:lpstr>Packing frozen pattern</vt:lpstr>
      <vt:lpstr>Decoding R0 and R1 codes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1083</cp:revision>
  <cp:lastPrinted>2018-11-19T11:15:47Z</cp:lastPrinted>
  <dcterms:created xsi:type="dcterms:W3CDTF">2018-07-18T09:27:41Z</dcterms:created>
  <dcterms:modified xsi:type="dcterms:W3CDTF">2018-11-20T22:28:56Z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