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66FE-3FEE-48A8-8BBF-16FA4AE11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AB5C8-EE39-44B7-9EA5-78F63366F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E5612-46F2-481E-A9E0-C05C246F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DE14-0F93-4E23-BAD8-B17BD000D56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2269B-B0C1-48B4-B012-2728AB3D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5757-6DE5-44B9-A912-0384D0C3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B3FE-4953-4FC2-8EB4-020D3877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7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140-4F89-45C3-9B94-A4E7674C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951DF-C311-4207-AB5E-025F09A3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FD27B-64FF-4D13-836F-7265CD93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DE14-0F93-4E23-BAD8-B17BD000D56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65BD-9B5A-43A3-85D7-AE4DE4F0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719A8-0A99-4FC3-8443-F38F11F2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B3FE-4953-4FC2-8EB4-020D3877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6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E8A70-06A3-4E15-814C-EBEE728E5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5D51D-9187-4C7D-8649-A33006E2E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D9BD-A2E9-425C-9B3D-0F12F08A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DE14-0F93-4E23-BAD8-B17BD000D56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9B386-D438-4590-9CB9-064EAF2F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936B4-D956-4DCC-A737-F9E21727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B3FE-4953-4FC2-8EB4-020D3877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2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E206-7CEA-40B1-A21F-FEBAA1C7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8DB3-1E37-4EAF-B16E-A476A0899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46CB1-5776-4A20-957A-C4666A0A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DE14-0F93-4E23-BAD8-B17BD000D56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4157E-F331-4D4B-B23B-4955A5E3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6F47F-A3D5-47D3-9C50-305AEE9A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B3FE-4953-4FC2-8EB4-020D3877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0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D34C-8672-42D3-BF18-67AC60D8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EEA4E-1824-4A4C-BA36-41EB2EDDB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848AF-3B05-471F-8091-45F12C58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DE14-0F93-4E23-BAD8-B17BD000D56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87CE2-CF09-4681-BBC2-7B9E36AA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45EDD-B1B7-4C57-A82F-7FBE5810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B3FE-4953-4FC2-8EB4-020D3877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2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9D08-99E1-4240-BC84-F41E2F42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ECF2-627A-4EF5-A5AD-47A8F8A25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81E05-FD7B-42B7-A68D-519883AD5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A1A36-B1F6-46F8-8DD7-73C0354C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DE14-0F93-4E23-BAD8-B17BD000D56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0B2D0-5BD0-476F-98DD-B0891F95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F53A5-3EFE-4EB7-A35B-1615F9E5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B3FE-4953-4FC2-8EB4-020D3877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4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6A20-6F66-4AB2-877A-3FDC8DD3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A9204-332C-4D95-B76E-6027AEB7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300FB-0740-4461-A57F-2C5598E7C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5FE77-859A-4E92-91A9-E87110AD9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2B7DA-4503-4163-AC3F-74835A7C1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3FF13-93FF-4543-BFE3-A03AE157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DE14-0F93-4E23-BAD8-B17BD000D56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8BEA3-812E-4AE9-AF77-A178DE98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A3039-4BF9-412B-A756-D11643A3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B3FE-4953-4FC2-8EB4-020D3877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3AEA-2DD3-4A9E-A210-FF281276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C0262-92A9-46F8-9575-10C403AA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DE14-0F93-4E23-BAD8-B17BD000D56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E3773-5FE1-47EC-AD0A-8AED2C99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67C5F-9871-4676-AC71-7169AC8D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B3FE-4953-4FC2-8EB4-020D3877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5DE41-1458-403E-9A6B-A738BE26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DE14-0F93-4E23-BAD8-B17BD000D56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F9CEA-67AE-48E2-B4A1-E5D59A52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9F4D5-B698-46C4-82B1-707818DF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B3FE-4953-4FC2-8EB4-020D3877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5BAD-EE1B-4F37-B8E9-EE8FBD8C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28B79-030A-4626-91BB-112F97BB9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1882C-E7D6-4716-8E90-FD950E9D6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F8ECD-41DE-43CD-AFC1-CA64AB96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DE14-0F93-4E23-BAD8-B17BD000D56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3FAAB-1CC1-4BFF-A83B-0E309B7B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D2D92-FD23-42EF-BC83-CACA665B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B3FE-4953-4FC2-8EB4-020D3877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6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AA03-8ACE-4509-AAED-9E8E4BB2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21E0A-60A0-4E27-AD42-1CBD87FBA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996C4-AE4E-4A22-9A54-1437221A3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BC3FF-AC39-4B34-BE6B-A3484567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DE14-0F93-4E23-BAD8-B17BD000D56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66C7F-5E9C-409A-A671-E6D6F6AE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91A3B-BD22-45DD-B3BB-BC5E6DB7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B3FE-4953-4FC2-8EB4-020D3877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0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DE361-A279-4B39-84FA-BD8C9D60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405A1-35AA-42D0-8385-D75848830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8C60E-8654-49D6-95DB-EE924EFE7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3DE14-0F93-4E23-BAD8-B17BD000D56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E9336-B508-4212-9880-BC71535CA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C038D-EFA0-4484-9220-6741194AC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BB3FE-4953-4FC2-8EB4-020D3877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8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4839438-AC80-490C-BC8D-28BB27BC0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62" y="792816"/>
            <a:ext cx="6667500" cy="500062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8DFF969-1A27-41BB-AFA4-A7FC88691D95}"/>
              </a:ext>
            </a:extLst>
          </p:cNvPr>
          <p:cNvSpPr/>
          <p:nvPr/>
        </p:nvSpPr>
        <p:spPr>
          <a:xfrm>
            <a:off x="6249453" y="1138449"/>
            <a:ext cx="247650" cy="10191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BAC7A31-D0A5-4BED-8C76-17606C473117}"/>
              </a:ext>
            </a:extLst>
          </p:cNvPr>
          <p:cNvSpPr/>
          <p:nvPr/>
        </p:nvSpPr>
        <p:spPr>
          <a:xfrm>
            <a:off x="6249453" y="4190789"/>
            <a:ext cx="247650" cy="10191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6B44B-70D0-4350-8391-094394ECEAF2}"/>
              </a:ext>
            </a:extLst>
          </p:cNvPr>
          <p:cNvSpPr txBox="1"/>
          <p:nvPr/>
        </p:nvSpPr>
        <p:spPr>
          <a:xfrm>
            <a:off x="6497103" y="1463370"/>
            <a:ext cx="248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Fully unreliable channels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EDA029-D976-4551-A46C-22FF3BD3D215}"/>
              </a:ext>
            </a:extLst>
          </p:cNvPr>
          <p:cNvSpPr txBox="1"/>
          <p:nvPr/>
        </p:nvSpPr>
        <p:spPr>
          <a:xfrm>
            <a:off x="6497103" y="4515710"/>
            <a:ext cx="248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Fully reliable 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3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Yadhunandana R K</dc:creator>
  <cp:lastModifiedBy>Yadhunandana R K</cp:lastModifiedBy>
  <cp:revision>3</cp:revision>
  <dcterms:created xsi:type="dcterms:W3CDTF">2018-11-10T15:12:32Z</dcterms:created>
  <dcterms:modified xsi:type="dcterms:W3CDTF">2018-11-10T16:14:44Z</dcterms:modified>
</cp:coreProperties>
</file>