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7B5C-8DA6-4C9B-855E-978708FFE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B6F2-E884-4020-933D-156F8775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1766-1479-4CB6-BD55-D8358E00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FBE5-0984-438C-9E2F-AE4C1C3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F3CA-1027-4D01-8D24-3BCDAAD9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F081-04E9-4237-AF69-215FF64C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9A4AF-BC7F-4FC7-AA4B-E8563764F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8E6F-3FA0-44DB-9181-5797F3CD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0EAF-0947-4F25-B57B-621112E8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0529-7B02-4C62-A67B-91316578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7B7B-6793-4E1B-8DA5-B03A3A81E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DB66E-EA61-4C33-BCD1-5B6BCA29A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F415-340F-4A7A-86BD-71FC8CE9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B4AB-5A15-4454-8E17-AADF864A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61B8-8A3A-489E-89A0-3DB389B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98E6-FDFB-4EBF-8D7E-28D0EBD2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8EC8-8EEC-495D-B934-42E98A92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7910-F88E-49E3-9954-5F6F247D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2F7D-C81A-4057-9F8C-9285042A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076F-4D2F-433B-8DB5-C0F9F7E1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70DD-A69C-4CFC-A260-EA011BA7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F3A4-0B49-4CD3-831E-3427D21D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27D8-C9BF-45E9-8069-EC8FDDA5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FBB2-E0FA-4787-B2FA-60804728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2454-C38C-4DA5-9323-FBBB7ED3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6FEA-FFB1-46EC-856E-B3BD09DE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F10C-58C3-4E0B-B527-1AD791A2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FBFE0-5876-4169-8854-88636835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17D7-896C-4BE9-9D9B-6F7FE523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3470-A5FB-4475-AD11-30B881A4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D937D-AAF5-481F-B23A-326744AD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7221-47E0-4117-85FF-36BE64A3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54D3-E975-4307-8146-C59559ED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E62C-B55E-47AC-9CE1-269E7F39C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2125D-223E-48F2-A530-6D00FA445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933D1-C95F-4579-BB81-50CC56688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A7279-EA14-4D57-BCED-557E95B1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923B2-2CD3-48D4-907E-958D0CFD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0B502-8C6B-4EEA-B8F7-D4494A0A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2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515B-1198-4B8E-A8F5-4F15E30C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13E19-F0B6-4537-9D07-68CABE39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5C018-8DA0-4097-BA1F-9E27CDB1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ABFF-5EB9-43FB-A511-85494E1F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192E-B41C-423D-85B6-F9E5751C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85A06-34A9-4C3C-BD4A-5A890F9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1922-B06A-4972-8510-524415F8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F42C-B304-44B2-8712-4A8AD304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24B7-B84F-466C-8014-F33B743E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6D4FD-8525-4F00-A81F-5A4C700E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51556-53A2-45A9-8C26-EA227095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77D5-1D2C-4066-B05B-71130D51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4868-1416-4A59-889D-E9E29ED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40B8-A9B6-4E4A-97AD-EACB1547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4C42B-80D7-42D7-A1C9-C4AE0EB14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BB84-9576-4AEC-9EEB-F0B228B5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6D028-17D9-4621-9565-92E0F35F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9C3D6-70EE-4BF8-B1D6-B0CE7246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376CB-89B3-4B2B-A118-23EB150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997AE-158C-4DC0-9232-C351983A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1310-21ED-44FC-82E0-3F83A8A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0EE7-3803-4F22-8DFF-A636064A0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AD45-77B4-4025-B3E0-7CCC65CDAE9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0F89-A819-4E36-9AC1-B7FDE889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08CF-19C1-4147-B86D-6D0C943E5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1441-83B9-4299-8786-DF2863CF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AEB532-05BA-469E-B390-A877C21C9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56" y="0"/>
            <a:ext cx="9181288" cy="68580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D8427843-5D21-4ACA-B1F1-0F370FBA6F0D}"/>
              </a:ext>
            </a:extLst>
          </p:cNvPr>
          <p:cNvSpPr/>
          <p:nvPr/>
        </p:nvSpPr>
        <p:spPr>
          <a:xfrm>
            <a:off x="9898600" y="474955"/>
            <a:ext cx="372863" cy="1198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C75D2E-1A50-49DB-953E-5C7E58C579E2}"/>
              </a:ext>
            </a:extLst>
          </p:cNvPr>
          <p:cNvSpPr/>
          <p:nvPr/>
        </p:nvSpPr>
        <p:spPr>
          <a:xfrm>
            <a:off x="9898600" y="4884197"/>
            <a:ext cx="372863" cy="1198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6030-C4A0-4BD8-BF85-8A50A68992BC}"/>
              </a:ext>
            </a:extLst>
          </p:cNvPr>
          <p:cNvSpPr txBox="1"/>
          <p:nvPr/>
        </p:nvSpPr>
        <p:spPr>
          <a:xfrm>
            <a:off x="11718524" y="1438183"/>
            <a:ext cx="473476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D476E-5301-4648-B5CD-723BAF22B128}"/>
              </a:ext>
            </a:extLst>
          </p:cNvPr>
          <p:cNvSpPr txBox="1"/>
          <p:nvPr/>
        </p:nvSpPr>
        <p:spPr>
          <a:xfrm>
            <a:off x="10422385" y="791852"/>
            <a:ext cx="192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Fully unreliable channels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4E6F7-725A-45B1-B493-3A02A8AC5D1E}"/>
              </a:ext>
            </a:extLst>
          </p:cNvPr>
          <p:cNvSpPr txBox="1"/>
          <p:nvPr/>
        </p:nvSpPr>
        <p:spPr>
          <a:xfrm>
            <a:off x="10343966" y="5160274"/>
            <a:ext cx="192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Fully reliable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0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Yadhunandana R K</dc:creator>
  <cp:lastModifiedBy>Yadhunandana R K</cp:lastModifiedBy>
  <cp:revision>2</cp:revision>
  <dcterms:created xsi:type="dcterms:W3CDTF">2018-11-20T16:53:57Z</dcterms:created>
  <dcterms:modified xsi:type="dcterms:W3CDTF">2018-11-20T20:03:21Z</dcterms:modified>
</cp:coreProperties>
</file>