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F3AA-C20F-4B51-A04D-410ADA77F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0687-956B-4017-9DF4-6B16DDD36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D5E7-0527-4C25-9C88-88AD02EA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BE10-F5F8-4621-9D02-307B4339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8BC-7BB0-4AEA-8F68-90D949AA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9689-94A4-43EE-83B2-6540443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A22BC-6603-4E43-A01E-0F7EE335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2A5D-D0EE-4C78-A058-5DF47F8F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94BC-957E-4825-8156-8EFAF54C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FA03-3DBC-4C1A-9474-0EEFBB7D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1DF41-F33B-4FF8-AA89-E7513DE62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1C4ED-AEE5-47EE-B483-6E24BBAC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210E-3008-4731-A039-660155B7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6E22-CD62-43CB-9E79-35E2F89A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DCED-61B3-4023-A230-9D73C53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E829-A664-46A0-B6EC-11E70602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EE37-BDDD-497B-B73C-7774B9D5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B69D-2F49-4402-8CE5-8C8B31B8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E8B3-07B1-4913-949B-6A490A53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EB85-0EA4-42F0-93FD-4832A6E9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7DF2-007C-469C-A780-C20555D1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F6F3-0B83-4762-A0D2-7DDDF37AE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99E8-E453-4494-8703-AB3E8010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A4A8-FD80-4B6A-9B42-AF605132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BFB1-D1D5-4BD2-AD0B-8D056582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A0DA-1BF2-48E9-A25D-D2B4CE4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AF91-7B91-4DA1-944F-BF42591C0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CB7-AA16-483D-8435-457B8C67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8E4A-ACC3-4765-82E6-29AF7897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D074-3373-475A-99B8-C3C84B59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A8EBF-BB1F-4622-998A-9E106BE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FD2D-E811-4483-BB82-AC147628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8B9B-4693-4106-BD8C-F947BC36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E4A0-BCAE-4018-BB38-65BD1F67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E7A5-928F-4B7E-B8F0-6EF03EB1E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8721-71C6-438A-98D2-BE89F4D7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29DE6-3CB5-44F8-AA6A-70882A6C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36664-80B1-41A7-AA44-E9388B5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B1E96-7CBE-4118-A61C-30F22D74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6AF0-9E55-45B0-AC0F-2D56CD1A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5AC9A-069C-44CB-94C1-BF53F4B0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E9562-A574-43B1-81BD-94B86184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21CC-57E4-4C13-B3FD-307E7B74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5F896-6339-4965-9F82-79E4FCF8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EE8D-47CD-484D-BF37-46BD031D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AA57-22D1-4E3C-A5F9-5F2FFA32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19C1-5F18-49DB-B8B4-C3F98849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EA86-DC3E-4F87-AAED-3042A7DD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22ED-921D-488E-9CCD-256C167A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0076B-41F9-457A-8C58-99C9B2F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8269-B975-4CED-9F13-97DF05C5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05CE-D108-43B6-8362-1583CCD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48F4-D5B8-4C0B-A268-5DA9DECE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68BBA-5631-4454-89B6-BCFBEE9C7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AA6C-0A2A-40C1-BB5C-E3936575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D4F3-47AD-4535-B5CA-5185A4E5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B4B8-BFD8-4AA8-A860-BC042E5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97F4-C292-44E1-B98E-94521373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ABAFC-2D8D-418A-900C-7CF6925F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C41A1-3161-44E9-8027-AD3BB85F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8EF2-80CE-4040-ACF7-3F98D18AC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86FE-C560-4315-B91F-CCD84CBB5F1A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0148-5A63-465A-B783-4A37DC932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659F-9861-404A-B461-D64AD65A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B0E6-3B63-451C-85F5-A8590368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278338-B5F1-46C9-AD15-BCC3B1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17218"/>
              </p:ext>
            </p:extLst>
          </p:nvPr>
        </p:nvGraphicFramePr>
        <p:xfrm>
          <a:off x="2603793" y="937686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76862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916166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959405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0974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31640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48522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54843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1779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453001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310723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74656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48575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23443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09409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409643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9110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588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AA1A4C-199A-4EF0-A2B9-0D63DC8BAB3E}"/>
              </a:ext>
            </a:extLst>
          </p:cNvPr>
          <p:cNvSpPr txBox="1"/>
          <p:nvPr/>
        </p:nvSpPr>
        <p:spPr>
          <a:xfrm>
            <a:off x="4577102" y="493229"/>
            <a:ext cx="418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LLR vector of size 256, each with 16-bits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1A60C-7175-4047-BCF6-56CB65C0F352}"/>
              </a:ext>
            </a:extLst>
          </p:cNvPr>
          <p:cNvSpPr txBox="1"/>
          <p:nvPr/>
        </p:nvSpPr>
        <p:spPr>
          <a:xfrm>
            <a:off x="2337093" y="1568811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block wise addition with SIMD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AD731E-FDCE-46F8-8346-9FB64E8E6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95540"/>
              </p:ext>
            </p:extLst>
          </p:nvPr>
        </p:nvGraphicFramePr>
        <p:xfrm>
          <a:off x="2603793" y="2003184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9362271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85097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1322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9670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100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8472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637584-D25B-4179-9A57-68D194D9D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71737"/>
              </p:ext>
            </p:extLst>
          </p:nvPr>
        </p:nvGraphicFramePr>
        <p:xfrm>
          <a:off x="2603793" y="2826275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9362271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85097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1322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9670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100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L16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L17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L31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847223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B39837-A4A8-4484-B2ED-D3344D66C4DC}"/>
              </a:ext>
            </a:extLst>
          </p:cNvPr>
          <p:cNvCxnSpPr>
            <a:cxnSpLocks/>
          </p:cNvCxnSpPr>
          <p:nvPr/>
        </p:nvCxnSpPr>
        <p:spPr>
          <a:xfrm>
            <a:off x="4016329" y="3261360"/>
            <a:ext cx="0" cy="5715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C0F8A7-EFD9-47B8-B0BC-E29745A7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4156"/>
              </p:ext>
            </p:extLst>
          </p:nvPr>
        </p:nvGraphicFramePr>
        <p:xfrm>
          <a:off x="2603793" y="3913089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9362271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85097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1322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9670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100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L225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L238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L239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8472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DF3BC1-CB09-463C-B7FB-7712AC2C3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8320"/>
              </p:ext>
            </p:extLst>
          </p:nvPr>
        </p:nvGraphicFramePr>
        <p:xfrm>
          <a:off x="2603793" y="4687658"/>
          <a:ext cx="304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93622716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985097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61322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79670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1008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992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L241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L255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8472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FF01AE-6A8D-45DB-9D98-E0A46CC60662}"/>
                  </a:ext>
                </a:extLst>
              </p:cNvPr>
              <p:cNvSpPr txBox="1"/>
              <p:nvPr/>
            </p:nvSpPr>
            <p:spPr>
              <a:xfrm>
                <a:off x="1064553" y="1898453"/>
                <a:ext cx="1846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256 </m:t>
                      </m:r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IN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 dirty="0" smtClean="0">
                          <a:latin typeface="Cambria Math" panose="02040503050406030204" pitchFamily="18" charset="0"/>
                        </a:rPr>
                        <m:t>𝐴𝑉𝑋</m:t>
                      </m:r>
                      <m:r>
                        <a:rPr lang="en-IN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1400" dirty="0"/>
              </a:p>
              <a:p>
                <a:pPr algn="ctr"/>
                <a:r>
                  <a:rPr lang="en-IN" sz="1400" dirty="0"/>
                  <a:t> register</a:t>
                </a:r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FF01AE-6A8D-45DB-9D98-E0A46CC6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3" y="1898453"/>
                <a:ext cx="1846876" cy="52322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Or 17">
            <a:extLst>
              <a:ext uri="{FF2B5EF4-FFF2-40B4-BE49-F238E27FC236}">
                <a16:creationId xmlns:a16="http://schemas.microsoft.com/office/drawing/2014/main" id="{4D74219E-8098-4868-8C5D-E69B299AD5E7}"/>
              </a:ext>
            </a:extLst>
          </p:cNvPr>
          <p:cNvSpPr/>
          <p:nvPr/>
        </p:nvSpPr>
        <p:spPr>
          <a:xfrm>
            <a:off x="3863929" y="2440438"/>
            <a:ext cx="304800" cy="307777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r 19">
            <a:extLst>
              <a:ext uri="{FF2B5EF4-FFF2-40B4-BE49-F238E27FC236}">
                <a16:creationId xmlns:a16="http://schemas.microsoft.com/office/drawing/2014/main" id="{0197245E-D452-4659-8FB2-8A2F82D19ACE}"/>
              </a:ext>
            </a:extLst>
          </p:cNvPr>
          <p:cNvSpPr/>
          <p:nvPr/>
        </p:nvSpPr>
        <p:spPr>
          <a:xfrm>
            <a:off x="3861093" y="4331905"/>
            <a:ext cx="304800" cy="307777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9EC22FF-1699-4D44-9EAA-B0A3164E6067}"/>
              </a:ext>
            </a:extLst>
          </p:cNvPr>
          <p:cNvSpPr/>
          <p:nvPr/>
        </p:nvSpPr>
        <p:spPr>
          <a:xfrm>
            <a:off x="5735613" y="2003184"/>
            <a:ext cx="780030" cy="30553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DB8A51D-5F7D-4107-89B0-B30920B6C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282046"/>
                  </p:ext>
                </p:extLst>
              </p:nvPr>
            </p:nvGraphicFramePr>
            <p:xfrm>
              <a:off x="6721383" y="2421673"/>
              <a:ext cx="304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8000">
                      <a:extLst>
                        <a:ext uri="{9D8B030D-6E8A-4147-A177-3AD203B41FA5}">
                          <a16:colId xmlns:a16="http://schemas.microsoft.com/office/drawing/2014/main" val="936227162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1698509744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4146132226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2979670444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425100810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3199272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…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…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200" b="0" i="1" dirty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68472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DB8A51D-5F7D-4107-89B0-B30920B6C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282046"/>
                  </p:ext>
                </p:extLst>
              </p:nvPr>
            </p:nvGraphicFramePr>
            <p:xfrm>
              <a:off x="6721383" y="2421673"/>
              <a:ext cx="304800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8000">
                      <a:extLst>
                        <a:ext uri="{9D8B030D-6E8A-4147-A177-3AD203B41FA5}">
                          <a16:colId xmlns:a16="http://schemas.microsoft.com/office/drawing/2014/main" val="936227162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1698509744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4146132226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2979670444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425100810"/>
                        </a:ext>
                      </a:extLst>
                    </a:gridCol>
                    <a:gridCol w="508000">
                      <a:extLst>
                        <a:ext uri="{9D8B030D-6E8A-4147-A177-3AD203B41FA5}">
                          <a16:colId xmlns:a16="http://schemas.microsoft.com/office/drawing/2014/main" val="31992726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0" t="-1613" r="-49881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410" t="-1613" r="-40481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…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200" dirty="0"/>
                            <a:t>…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810" t="-1613" r="-10119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819" t="-1613" r="-241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8472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7CD1F4-2CBF-4009-BA74-582C58CADFF3}"/>
              </a:ext>
            </a:extLst>
          </p:cNvPr>
          <p:cNvSpPr txBox="1"/>
          <p:nvPr/>
        </p:nvSpPr>
        <p:spPr>
          <a:xfrm>
            <a:off x="6515643" y="1668500"/>
            <a:ext cx="34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sum, process individual values to get sum.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CC93CC-2F5F-4C81-8C42-814C088C5CB7}"/>
                  </a:ext>
                </a:extLst>
              </p:cNvPr>
              <p:cNvSpPr txBox="1"/>
              <p:nvPr/>
            </p:nvSpPr>
            <p:spPr>
              <a:xfrm>
                <a:off x="6770936" y="3785873"/>
                <a:ext cx="2948894" cy="38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Sum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CC93CC-2F5F-4C81-8C42-814C088C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36" y="3785873"/>
                <a:ext cx="2948894" cy="386196"/>
              </a:xfrm>
              <a:prstGeom prst="rect">
                <a:avLst/>
              </a:prstGeom>
              <a:blipFill>
                <a:blip r:embed="rId4"/>
                <a:stretch>
                  <a:fillRect t="-111111" b="-17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02C2C43-B47B-406F-ABF5-214B08BE3CE5}"/>
              </a:ext>
            </a:extLst>
          </p:cNvPr>
          <p:cNvSpPr txBox="1"/>
          <p:nvPr/>
        </p:nvSpPr>
        <p:spPr>
          <a:xfrm>
            <a:off x="6515643" y="3302505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Sum 16 individual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83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Yadhunandana R K</dc:creator>
  <cp:lastModifiedBy>Yadhunandana R K</cp:lastModifiedBy>
  <cp:revision>6</cp:revision>
  <dcterms:created xsi:type="dcterms:W3CDTF">2018-11-10T12:02:11Z</dcterms:created>
  <dcterms:modified xsi:type="dcterms:W3CDTF">2018-11-10T12:45:55Z</dcterms:modified>
</cp:coreProperties>
</file>