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Reliable </a:t>
                </a:r>
                <a:r>
                  <a:rPr lang="en-US" dirty="0"/>
                  <a:t>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Intelligent </a:t>
                </a:r>
                <a:r>
                  <a:rPr lang="en-US" dirty="0"/>
                  <a:t>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</a:rPr>
                  <a:t>Exploit </a:t>
                </a:r>
                <a:r>
                  <a:rPr lang="en-US" dirty="0">
                    <a:solidFill>
                      <a:schemeClr val="bg2"/>
                    </a:solidFill>
                  </a:rPr>
                  <a:t>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Multiple bits </a:t>
                </a:r>
                <a:r>
                  <a:rPr lang="en-US" dirty="0" smtClean="0"/>
                  <a:t>processed </a:t>
                </a:r>
                <a:r>
                  <a:rPr lang="en-US" dirty="0"/>
                  <a:t>in parallel by packing multiple </a:t>
                </a:r>
                <a:r>
                  <a:rPr lang="en-US" dirty="0" smtClean="0"/>
                  <a:t>bits </a:t>
                </a:r>
                <a:r>
                  <a:rPr lang="en-US" dirty="0"/>
                  <a:t>to single </a:t>
                </a:r>
                <a:r>
                  <a:rPr lang="en-US" dirty="0" smtClean="0"/>
                  <a:t>integer. E.g. int8 = </a:t>
                </a:r>
                <a:r>
                  <a:rPr lang="en-US" dirty="0"/>
                  <a:t>8 info bits, </a:t>
                </a:r>
                <a:r>
                  <a:rPr lang="en-US" dirty="0" smtClean="0"/>
                  <a:t>int64 = </a:t>
                </a:r>
                <a:r>
                  <a:rPr lang="en-US" dirty="0"/>
                  <a:t>64 info bits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SIMD registers are </a:t>
                </a:r>
                <a:r>
                  <a:rPr lang="en-US" dirty="0"/>
                  <a:t>256 bits </a:t>
                </a:r>
                <a:r>
                  <a:rPr lang="en-US" dirty="0" smtClean="0"/>
                  <a:t>wide, Resulting </a:t>
                </a:r>
                <a:r>
                  <a:rPr lang="en-US" dirty="0"/>
                  <a:t>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061522"/>
              </p:ext>
            </p:extLst>
          </p:nvPr>
        </p:nvGraphicFramePr>
        <p:xfrm>
          <a:off x="3445838" y="4522593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485646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656519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403770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180396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18039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38583"/>
              </p:ext>
            </p:extLst>
          </p:nvPr>
        </p:nvGraphicFramePr>
        <p:xfrm>
          <a:off x="6320097" y="5439127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112877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</a:t>
                </a:r>
                <a:r>
                  <a:rPr lang="en-US" dirty="0" smtClean="0"/>
                  <a:t>is done </a:t>
                </a:r>
                <a:r>
                  <a:rPr lang="en-US" dirty="0" smtClean="0"/>
                  <a:t>by </a:t>
                </a:r>
                <a:r>
                  <a:rPr lang="en-US" dirty="0"/>
                  <a:t>building a lookup table and stopping encoding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 smtClean="0"/>
                  <a:t> level, </a:t>
                </a:r>
                <a:r>
                  <a:rPr lang="en-US" dirty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Number </a:t>
                </a:r>
                <a:r>
                  <a:rPr lang="en-US" dirty="0"/>
                  <a:t>of nodes </a:t>
                </a:r>
                <a:r>
                  <a:rPr lang="en-US" dirty="0" smtClean="0"/>
                  <a:t>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</a:t>
                </a:r>
                <a:r>
                  <a:rPr lang="en-US" dirty="0" smtClean="0"/>
                  <a:t>reducing </a:t>
                </a:r>
                <a:r>
                  <a:rPr lang="en-US" dirty="0"/>
                  <a:t>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</a:t>
                </a:r>
                <a:r>
                  <a:rPr lang="en-US" dirty="0" smtClean="0"/>
                  <a:t>is applicable for </a:t>
                </a:r>
                <a:r>
                  <a:rPr lang="en-US" dirty="0"/>
                  <a:t>hardware </a:t>
                </a:r>
                <a:r>
                  <a:rPr lang="en-US" dirty="0" smtClean="0"/>
                  <a:t>implementations as well.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</a:t>
            </a:r>
            <a:r>
              <a:rPr lang="en-US" dirty="0" smtClean="0"/>
              <a:t>for Uplink Control </a:t>
            </a:r>
            <a:r>
              <a:rPr lang="en-US" dirty="0"/>
              <a:t>I</a:t>
            </a:r>
            <a:r>
              <a:rPr lang="en-US" dirty="0" smtClean="0"/>
              <a:t>nformation (UCI)</a:t>
            </a:r>
            <a:endParaRPr lang="en-US" dirty="0"/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</a:t>
            </a:r>
            <a:r>
              <a:rPr lang="en-US" dirty="0">
                <a:solidFill>
                  <a:schemeClr val="bg2"/>
                </a:solidFill>
              </a:rPr>
              <a:t>: Optimized CN, VN and bit </a:t>
            </a:r>
            <a:r>
              <a:rPr lang="en-US" dirty="0" smtClean="0">
                <a:solidFill>
                  <a:schemeClr val="bg2"/>
                </a:solidFill>
              </a:rPr>
              <a:t>combination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𝑐𝑜𝑝𝑦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r="-181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9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3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</a:t>
            </a:r>
            <a:r>
              <a:rPr 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pruning</a:t>
            </a:r>
            <a:endParaRPr 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</a:t>
            </a:r>
            <a:r>
              <a:rPr lang="en-US" dirty="0" smtClean="0"/>
              <a:t>Pruning irrespective </a:t>
            </a:r>
            <a:r>
              <a:rPr lang="en-US" dirty="0"/>
              <a:t>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SNR and low code rate scenarios this method can be used</a:t>
            </a:r>
            <a:r>
              <a:rPr lang="en-US" dirty="0" smtClean="0"/>
              <a:t>. </a:t>
            </a:r>
            <a:r>
              <a:rPr lang="en-US" dirty="0"/>
              <a:t>Level of pruning and BLER can be dealt </a:t>
            </a:r>
            <a:r>
              <a:rPr lang="en-US" dirty="0" smtClean="0"/>
              <a:t>as trade-off.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  <a:endParaRPr 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Recursion suits hardware </a:t>
            </a:r>
            <a:r>
              <a:rPr lang="en-US" dirty="0"/>
              <a:t>implementation. However in </a:t>
            </a:r>
            <a:r>
              <a:rPr lang="en-US" dirty="0" smtClean="0"/>
              <a:t>software, it has a </a:t>
            </a:r>
            <a:r>
              <a:rPr lang="en-US" dirty="0"/>
              <a:t>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Decoder </a:t>
            </a:r>
            <a:r>
              <a:rPr lang="en-US" dirty="0"/>
              <a:t>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Decoder tree pruning and unrolling recursion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2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9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1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7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 (8-bit LLR)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(16-bit LLR)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 smtClean="0"/>
              <a:t>Improvement in decoder </a:t>
            </a:r>
            <a:r>
              <a:rPr lang="en-US" sz="1000" b="1" dirty="0"/>
              <a:t>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0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</a:t>
            </a:r>
            <a:r>
              <a:rPr lang="en-IN" dirty="0" smtClean="0">
                <a:solidFill>
                  <a:srgbClr val="000000"/>
                </a:solidFill>
              </a:rPr>
              <a:t>noisy </a:t>
            </a:r>
            <a:r>
              <a:rPr lang="en-IN" dirty="0">
                <a:solidFill>
                  <a:srgbClr val="000000"/>
                </a:solidFill>
              </a:rPr>
              <a:t>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</p:grpSp>
      <p:sp>
        <p:nvSpPr>
          <p:cNvPr id="54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 smtClean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 smtClean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</a:t>
            </a:r>
            <a:r>
              <a:rPr lang="en-US" dirty="0" smtClean="0">
                <a:solidFill>
                  <a:schemeClr val="bg2"/>
                </a:solidFill>
              </a:rPr>
              <a:t>architecture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 smtClean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</a:t>
            </a:r>
            <a:r>
              <a:rPr lang="en-US" dirty="0"/>
              <a:t>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Modern processors have </a:t>
            </a:r>
            <a:r>
              <a:rPr lang="en-US" dirty="0"/>
              <a:t>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</a:t>
            </a:r>
            <a:r>
              <a:rPr lang="en-US" dirty="0" smtClean="0"/>
              <a:t>latency by storing recently accessed data.</a:t>
            </a:r>
            <a:endParaRPr lang="en-US" dirty="0"/>
          </a:p>
          <a:p>
            <a:pPr lvl="1" indent="0">
              <a:buNone/>
            </a:pPr>
            <a:endParaRPr lang="en-US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</a:t>
            </a:r>
            <a:r>
              <a:rPr lang="en-US" dirty="0" smtClean="0"/>
              <a:t>cache </a:t>
            </a:r>
            <a:r>
              <a:rPr lang="en-US" dirty="0"/>
              <a:t>misses create stalls in pipelining which reduce IPC</a:t>
            </a:r>
            <a:r>
              <a:rPr lang="en-US" dirty="0" smtClean="0"/>
              <a:t>. They should be reduced to </a:t>
            </a:r>
            <a:r>
              <a:rPr lang="en-US" dirty="0"/>
              <a:t>achieve </a:t>
            </a:r>
            <a:r>
              <a:rPr lang="en-US" dirty="0" smtClean="0"/>
              <a:t>good </a:t>
            </a:r>
            <a:r>
              <a:rPr lang="en-US" dirty="0"/>
              <a:t>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</a:t>
            </a:r>
            <a:r>
              <a:rPr lang="en-US" sz="8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 smtClean="0"/>
              <a:t>,</a:t>
            </a:r>
            <a:endParaRPr lang="en-US" sz="800" dirty="0" smtClean="0"/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2316</Words>
  <Application>Microsoft Office PowerPoint</Application>
  <PresentationFormat>On-screen Show (4:3)</PresentationFormat>
  <Paragraphs>467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Subblock deinterleaver</vt:lpstr>
      <vt:lpstr>Decoding: Optimized CN, VN and bit combination</vt:lpstr>
      <vt:lpstr>Packing frozen pattern</vt:lpstr>
      <vt:lpstr>Decoding R0 and R1 codes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1081</cp:revision>
  <cp:lastPrinted>2018-11-19T11:15:47Z</cp:lastPrinted>
  <dcterms:created xsi:type="dcterms:W3CDTF">2018-07-18T09:27:41Z</dcterms:created>
  <dcterms:modified xsi:type="dcterms:W3CDTF">2018-11-19T15:38:50Z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