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5347-B247-7AEF-8588-5E5C5CA17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FD118-60E1-6A0D-D138-5981A94D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3275-7E15-5A48-15FD-44877B57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5D34-1521-BD5E-9BD2-B5A8A557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488C-B703-ED58-D8E0-94893AB5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F7F4-2F47-5E2A-5DE6-A0E4FAB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6686B-6BE7-E872-6A7F-55426BD2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43D-5FFD-C26E-5FDE-CDD3C1BF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9962-B3AE-2E63-692E-A4897717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A066-F8A4-22EA-BE6D-5B5B90A1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00429-83DF-A478-9EB7-6F01770B8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37B21-9DB4-0E3A-AB48-D2D413410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3009-BFE1-5BF9-986B-EF2DBBE1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D504-C10F-E39A-95DD-2656B9B4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4493-D2D3-6797-E5C6-DD2E3E00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0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F63A-3317-5E9A-301C-250F490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45B4-58A7-CED7-28BA-A037EE3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AD09-45E2-E86A-FCD3-1FF4FF21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B376-C2EF-C16C-60CD-43762531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8433-43C5-2F22-FDC2-A1A95318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2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289B-DF2A-D195-2641-4C24D1F4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35039-6346-7F0E-793C-ED33AB80D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7E2B-F98E-05CF-5411-37310EF4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5F462-68AC-2391-BB70-F92A1E76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2FF5-BED6-46E7-6AB9-8311029C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9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8AA-EB11-C521-D900-319A3F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1D58-4E24-B155-2CB4-200800D89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6A5A7-C845-71E3-A7C3-687A3E46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57132-E4F3-6061-2E4E-68C453DD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4833-5BCC-0998-F685-A38E2939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81828-0E6B-2C3F-BC95-0BF414E5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4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DB8B-0A93-F36A-2EA8-844C5E63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16B2-6CC4-AB70-9FE3-5DEC1FAB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67CF7-9FE1-2779-0DA0-20E7D02D3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0C44F-43A5-4AAD-56F3-E7635F9B0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6F98A-791C-57A9-1979-A3AB81C76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5886E-C88F-7AC4-74D8-8E574037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97402-8AD6-DA3B-BBB7-BC48D5C4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8EA0C-CFF5-AB2C-6D37-B8B34AC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E5D1-7169-540E-66F5-380E69D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EF0C6-FA98-3AEC-C20F-88AF1D9A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E5EC-B0B9-7D92-4C5B-30D00D6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AC3-778E-05BD-D5E6-8B922CA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836C1-C9B9-EA78-7F4C-F403F1C0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B98E-AE54-4EFF-A04C-FC7CCEF6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601F-9015-E041-FCD9-315E56EA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6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21EF-3A8F-5769-74A3-DF80423F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18AE-18EF-9B62-7813-3286DAFB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8170-41BA-C358-3268-C48F7411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033BC-CDA3-739F-2A0A-46A50A31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54C96-DF54-9CE8-D301-1BC94804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D07E-DD2C-6380-13D1-0E70D3E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6A8-CD27-30F8-9445-8395E127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74521-3277-BE33-9A07-B05007D6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DA568-87FB-649F-2141-60483BF86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BD27B-3AB2-583D-8177-6F1AFE9F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EF22-7722-A52E-EB11-15B6EFC0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0DF6-8715-E7CE-AA1E-A9F8C222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9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8C081-BE8F-BEB4-5D3D-3DD804E1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1186-4BA8-769D-0F16-F6BEC763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048B-6710-53BF-EEBD-E42EC2B41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78AC9-E261-4C56-A9A7-578DBFFDECB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8DAC-4972-88C4-C79D-9C0537F9C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80D3A-DB50-9270-C644-D40F3DC0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0983E-BB72-4E18-93AD-DF90BC79F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10C1-F909-2C5C-D1FD-FB16D743F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88163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1 – Title</a:t>
            </a:r>
            <a:br>
              <a:rPr lang="en-US" dirty="0"/>
            </a:br>
            <a:r>
              <a:rPr lang="en-US" dirty="0" err="1"/>
              <a:t>ElectraCart</a:t>
            </a:r>
            <a:br>
              <a:rPr lang="en-US" dirty="0"/>
            </a:br>
            <a:r>
              <a:rPr lang="en-US" dirty="0"/>
              <a:t>Gadget Store – Buy the Best Electronics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08D34-0A2F-0DC7-735D-7D1D6ECF5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1" y="4452269"/>
            <a:ext cx="9144000" cy="1655762"/>
          </a:xfrm>
        </p:spPr>
        <p:txBody>
          <a:bodyPr/>
          <a:lstStyle/>
          <a:p>
            <a:r>
              <a:rPr lang="en-US" dirty="0" err="1"/>
              <a:t>OnlineBy</a:t>
            </a:r>
            <a:r>
              <a:rPr lang="en-US" dirty="0"/>
              <a:t>: </a:t>
            </a:r>
            <a:r>
              <a:rPr lang="en-US" dirty="0" err="1"/>
              <a:t>yadhu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2649-93C3-F0FE-1D50-096EAF5D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2 –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999D5-BFF3-CDCE-66A9-86748992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ElectraCart</a:t>
            </a:r>
            <a:r>
              <a:rPr lang="en-US" dirty="0"/>
              <a:t> is a simple and modern website for buying electronics online.</a:t>
            </a:r>
          </a:p>
          <a:p>
            <a:r>
              <a:rPr lang="en-US" dirty="0"/>
              <a:t>It is Fast, user-friendly, and responsive across all devices.</a:t>
            </a:r>
          </a:p>
          <a:p>
            <a:r>
              <a:rPr lang="en-US" b="1" u="sng" dirty="0"/>
              <a:t>Main Goals:</a:t>
            </a:r>
          </a:p>
          <a:p>
            <a:r>
              <a:rPr lang="en-US" dirty="0"/>
              <a:t>Show different products like headphones, TVs, mobiles, and accessories.</a:t>
            </a:r>
          </a:p>
          <a:p>
            <a:r>
              <a:rPr lang="en-US" dirty="0"/>
              <a:t>Provide clear product information with pricing</a:t>
            </a:r>
          </a:p>
          <a:p>
            <a:r>
              <a:rPr lang="en-US" dirty="0"/>
              <a:t>Enable customers to easily filter products to find what they need.</a:t>
            </a:r>
          </a:p>
          <a:p>
            <a:r>
              <a:rPr lang="en-US" dirty="0"/>
              <a:t>Offer a simple cart and checkout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8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1FA9-4BAD-80A2-0290-E5444404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3 –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980E1-04B3-2FAB-26EA-73FC1077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Makes the structure of the website.</a:t>
            </a:r>
          </a:p>
          <a:p>
            <a:r>
              <a:rPr lang="en-US" dirty="0"/>
              <a:t>CSS – Adds colors, styles, and layout.</a:t>
            </a:r>
          </a:p>
          <a:p>
            <a:r>
              <a:rPr lang="en-US" dirty="0"/>
              <a:t>Bootstrap – Helps make the design mobile-friendly and quick to build.</a:t>
            </a:r>
          </a:p>
          <a:p>
            <a:r>
              <a:rPr lang="en-US" dirty="0"/>
              <a:t>JavaScript – Makes the site interactive (filters, cart updates, buttons).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6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465-0F43-A8F2-1A9B-224199AA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4 – 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572C-FE67-F191-2D5C-E7CF89A4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Display – Shows products with name, price, and image.</a:t>
            </a:r>
          </a:p>
          <a:p>
            <a:r>
              <a:rPr lang="en-US" dirty="0"/>
              <a:t>Filters – Customers can filter by price, brand, and type.</a:t>
            </a:r>
          </a:p>
          <a:p>
            <a:r>
              <a:rPr lang="en-US" dirty="0"/>
              <a:t>Shopping Cart – Add products to cart and see total with GST and shipping.</a:t>
            </a:r>
          </a:p>
          <a:p>
            <a:r>
              <a:rPr lang="en-US" dirty="0"/>
              <a:t>Login/Register – Customers can create an account and log in.</a:t>
            </a:r>
          </a:p>
          <a:p>
            <a:r>
              <a:rPr lang="en-US" dirty="0"/>
              <a:t>Responsive Design – Works on all screen sizes.</a:t>
            </a:r>
          </a:p>
          <a:p>
            <a:r>
              <a:rPr lang="nb-NO" dirty="0"/>
              <a:t>Add dark mode for eye comfort.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6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D00D-6B61-7F05-B425-C2BF130B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5 – Future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402-F6C8-61E5-A5E2-76CA463C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chatbot for customer help.</a:t>
            </a:r>
          </a:p>
          <a:p>
            <a:r>
              <a:rPr lang="en-US" dirty="0"/>
              <a:t>Add multi-language support.</a:t>
            </a:r>
          </a:p>
          <a:p>
            <a:r>
              <a:rPr lang="en-IN" dirty="0"/>
              <a:t>Show product recommendations.</a:t>
            </a:r>
          </a:p>
          <a:p>
            <a:r>
              <a:rPr lang="en-US" dirty="0"/>
              <a:t>Connect with online payment 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7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C0B5-150F-E193-2046-AE1F74C5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Slide 6 –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AB08B-D297-90A1-D7DF-A058529F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built a clean, fast, and mobile-friendly electronics website using only HTML, CSS, Bootstrap, and </a:t>
            </a:r>
            <a:r>
              <a:rPr lang="en-US" dirty="0" err="1"/>
              <a:t>JavaScript.It</a:t>
            </a:r>
            <a:r>
              <a:rPr lang="en-US" dirty="0"/>
              <a:t> is easy for customers to find, view, and buy </a:t>
            </a:r>
            <a:r>
              <a:rPr lang="en-US" dirty="0" err="1"/>
              <a:t>products.This</a:t>
            </a:r>
            <a:r>
              <a:rPr lang="en-US" dirty="0"/>
              <a:t> project can grow with more features in the future.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48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Slide 1 – Title ElectraCart Gadget Store – Buy the Best Electronics</vt:lpstr>
      <vt:lpstr>Slide 2 – Introduction</vt:lpstr>
      <vt:lpstr>Slide 3 – Technology Used</vt:lpstr>
      <vt:lpstr>Slide 4 – Main Features</vt:lpstr>
      <vt:lpstr>Slide 5 – Future Ideas</vt:lpstr>
      <vt:lpstr>Slide 6 –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YADHU KRISHNA K S</dc:creator>
  <cp:lastModifiedBy>YADHU KRISHNA K S</cp:lastModifiedBy>
  <cp:revision>1</cp:revision>
  <dcterms:created xsi:type="dcterms:W3CDTF">2025-08-10T11:58:48Z</dcterms:created>
  <dcterms:modified xsi:type="dcterms:W3CDTF">2025-08-10T11:59:08Z</dcterms:modified>
</cp:coreProperties>
</file>