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442" r:id="rId2"/>
    <p:sldId id="449" r:id="rId3"/>
    <p:sldId id="444" r:id="rId4"/>
    <p:sldId id="452" r:id="rId5"/>
    <p:sldId id="450" r:id="rId6"/>
    <p:sldId id="453" r:id="rId7"/>
    <p:sldId id="461" r:id="rId8"/>
    <p:sldId id="456" r:id="rId9"/>
    <p:sldId id="457" r:id="rId10"/>
    <p:sldId id="465" r:id="rId11"/>
    <p:sldId id="460" r:id="rId12"/>
    <p:sldId id="466" r:id="rId13"/>
    <p:sldId id="458" r:id="rId14"/>
    <p:sldId id="467" r:id="rId15"/>
    <p:sldId id="468" r:id="rId16"/>
    <p:sldId id="469" r:id="rId17"/>
    <p:sldId id="462" r:id="rId18"/>
    <p:sldId id="463" r:id="rId19"/>
    <p:sldId id="464" r:id="rId20"/>
    <p:sldId id="4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6B863F-4A95-4269-84C5-A972DE51CC5D}">
          <p14:sldIdLst>
            <p14:sldId id="442"/>
            <p14:sldId id="449"/>
            <p14:sldId id="444"/>
            <p14:sldId id="452"/>
            <p14:sldId id="450"/>
            <p14:sldId id="453"/>
            <p14:sldId id="461"/>
            <p14:sldId id="456"/>
            <p14:sldId id="457"/>
            <p14:sldId id="465"/>
            <p14:sldId id="460"/>
            <p14:sldId id="466"/>
            <p14:sldId id="458"/>
            <p14:sldId id="467"/>
            <p14:sldId id="468"/>
            <p14:sldId id="469"/>
            <p14:sldId id="462"/>
            <p14:sldId id="463"/>
            <p14:sldId id="464"/>
            <p14:sldId id="454"/>
          </p14:sldIdLst>
        </p14:section>
        <p14:section name="Untitled Section" id="{8C029A62-65FD-44C7-A493-921118FE6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eshwaran M" userId="fdd69ae200b83702" providerId="LiveId" clId="{F72EE19D-76B5-44C2-8DC4-54657E54E344}"/>
    <pc:docChg chg="custSel addSld delSld modSld modSection">
      <pc:chgData name="jeevaneshwaran M" userId="fdd69ae200b83702" providerId="LiveId" clId="{F72EE19D-76B5-44C2-8DC4-54657E54E344}" dt="2022-05-23T09:34:36.466" v="290" actId="1076"/>
      <pc:docMkLst>
        <pc:docMk/>
      </pc:docMkLst>
      <pc:sldChg chg="modSp mod">
        <pc:chgData name="jeevaneshwaran M" userId="fdd69ae200b83702" providerId="LiveId" clId="{F72EE19D-76B5-44C2-8DC4-54657E54E344}" dt="2022-05-23T09:32:14.769" v="244" actId="20577"/>
        <pc:sldMkLst>
          <pc:docMk/>
          <pc:sldMk cId="0" sldId="452"/>
        </pc:sldMkLst>
        <pc:spChg chg="mod">
          <ac:chgData name="jeevaneshwaran M" userId="fdd69ae200b83702" providerId="LiveId" clId="{F72EE19D-76B5-44C2-8DC4-54657E54E344}" dt="2022-05-23T09:32:14.769" v="244" actId="20577"/>
          <ac:spMkLst>
            <pc:docMk/>
            <pc:sldMk cId="0" sldId="452"/>
            <ac:spMk id="52227" creationId="{15450BB4-2B63-4360-90AE-732384EC2D66}"/>
          </ac:spMkLst>
        </pc:spChg>
      </pc:sldChg>
      <pc:sldChg chg="modSp mod">
        <pc:chgData name="jeevaneshwaran M" userId="fdd69ae200b83702" providerId="LiveId" clId="{F72EE19D-76B5-44C2-8DC4-54657E54E344}" dt="2022-05-23T09:33:23.130" v="282" actId="20577"/>
        <pc:sldMkLst>
          <pc:docMk/>
          <pc:sldMk cId="1011122678" sldId="453"/>
        </pc:sldMkLst>
        <pc:spChg chg="mod">
          <ac:chgData name="jeevaneshwaran M" userId="fdd69ae200b83702" providerId="LiveId" clId="{F72EE19D-76B5-44C2-8DC4-54657E54E344}" dt="2022-05-23T09:33:23.130" v="282" actId="20577"/>
          <ac:spMkLst>
            <pc:docMk/>
            <pc:sldMk cId="1011122678" sldId="453"/>
            <ac:spMk id="6" creationId="{2B246A1B-C837-4CC2-A87F-31C58FB467DF}"/>
          </ac:spMkLst>
        </pc:spChg>
      </pc:sldChg>
      <pc:sldChg chg="delSp mod">
        <pc:chgData name="jeevaneshwaran M" userId="fdd69ae200b83702" providerId="LiveId" clId="{F72EE19D-76B5-44C2-8DC4-54657E54E344}" dt="2022-05-17T07:01:43.869" v="49" actId="478"/>
        <pc:sldMkLst>
          <pc:docMk/>
          <pc:sldMk cId="853523924" sldId="454"/>
        </pc:sldMkLst>
        <pc:spChg chg="del">
          <ac:chgData name="jeevaneshwaran M" userId="fdd69ae200b83702" providerId="LiveId" clId="{F72EE19D-76B5-44C2-8DC4-54657E54E344}" dt="2022-05-17T07:01:43.869" v="49" actId="478"/>
          <ac:spMkLst>
            <pc:docMk/>
            <pc:sldMk cId="853523924" sldId="454"/>
            <ac:spMk id="10" creationId="{CFF7F768-4E7C-4F08-A679-FCA14BB7E96B}"/>
          </ac:spMkLst>
        </pc:spChg>
      </pc:sldChg>
      <pc:sldChg chg="modSp new del mod">
        <pc:chgData name="jeevaneshwaran M" userId="fdd69ae200b83702" providerId="LiveId" clId="{F72EE19D-76B5-44C2-8DC4-54657E54E344}" dt="2022-05-17T07:01:23.188" v="48" actId="2696"/>
        <pc:sldMkLst>
          <pc:docMk/>
          <pc:sldMk cId="984616451" sldId="455"/>
        </pc:sldMkLst>
        <pc:spChg chg="mod">
          <ac:chgData name="jeevaneshwaran M" userId="fdd69ae200b83702" providerId="LiveId" clId="{F72EE19D-76B5-44C2-8DC4-54657E54E344}" dt="2022-05-17T07:01:18.535" v="47" actId="20577"/>
          <ac:spMkLst>
            <pc:docMk/>
            <pc:sldMk cId="984616451" sldId="455"/>
            <ac:spMk id="2" creationId="{9A3EE775-61EF-081B-5641-46E35B1DAB33}"/>
          </ac:spMkLst>
        </pc:spChg>
      </pc:sldChg>
      <pc:sldChg chg="addSp delSp modSp new del mod">
        <pc:chgData name="jeevaneshwaran M" userId="fdd69ae200b83702" providerId="LiveId" clId="{F72EE19D-76B5-44C2-8DC4-54657E54E344}" dt="2022-05-17T07:00:42.870" v="35" actId="2696"/>
        <pc:sldMkLst>
          <pc:docMk/>
          <pc:sldMk cId="1360094927" sldId="455"/>
        </pc:sldMkLst>
        <pc:spChg chg="mod">
          <ac:chgData name="jeevaneshwaran M" userId="fdd69ae200b83702" providerId="LiveId" clId="{F72EE19D-76B5-44C2-8DC4-54657E54E344}" dt="2022-05-17T06:59:30.078" v="29" actId="404"/>
          <ac:spMkLst>
            <pc:docMk/>
            <pc:sldMk cId="1360094927" sldId="455"/>
            <ac:spMk id="2" creationId="{377EC604-2AEE-510E-872B-837E8B85A7FC}"/>
          </ac:spMkLst>
        </pc:spChg>
        <pc:spChg chg="add del">
          <ac:chgData name="jeevaneshwaran M" userId="fdd69ae200b83702" providerId="LiveId" clId="{F72EE19D-76B5-44C2-8DC4-54657E54E344}" dt="2022-05-17T07:00:07.460" v="31" actId="478"/>
          <ac:spMkLst>
            <pc:docMk/>
            <pc:sldMk cId="1360094927" sldId="455"/>
            <ac:spMk id="5" creationId="{7425243C-8C42-FFDE-BB1E-150CD6684F87}"/>
          </ac:spMkLst>
        </pc:spChg>
        <pc:spChg chg="add del mod">
          <ac:chgData name="jeevaneshwaran M" userId="fdd69ae200b83702" providerId="LiveId" clId="{F72EE19D-76B5-44C2-8DC4-54657E54E344}" dt="2022-05-17T07:00:24.675" v="34" actId="478"/>
          <ac:spMkLst>
            <pc:docMk/>
            <pc:sldMk cId="1360094927" sldId="455"/>
            <ac:spMk id="7" creationId="{065961F0-199C-0960-18BE-2BD954DEDE54}"/>
          </ac:spMkLst>
        </pc:spChg>
      </pc:sldChg>
      <pc:sldChg chg="new del">
        <pc:chgData name="jeevaneshwaran M" userId="fdd69ae200b83702" providerId="LiveId" clId="{F72EE19D-76B5-44C2-8DC4-54657E54E344}" dt="2022-05-17T07:03:08.386" v="52" actId="2696"/>
        <pc:sldMkLst>
          <pc:docMk/>
          <pc:sldMk cId="3968939999" sldId="455"/>
        </pc:sldMkLst>
      </pc:sldChg>
      <pc:sldChg chg="addSp modSp add mod">
        <pc:chgData name="jeevaneshwaran M" userId="fdd69ae200b83702" providerId="LiveId" clId="{F72EE19D-76B5-44C2-8DC4-54657E54E344}" dt="2022-05-17T10:26:33.693" v="207" actId="14100"/>
        <pc:sldMkLst>
          <pc:docMk/>
          <pc:sldMk cId="4049433934" sldId="456"/>
        </pc:sldMkLst>
        <pc:spChg chg="mod">
          <ac:chgData name="jeevaneshwaran M" userId="fdd69ae200b83702" providerId="LiveId" clId="{F72EE19D-76B5-44C2-8DC4-54657E54E344}" dt="2022-05-17T07:03:26.122" v="78" actId="5793"/>
          <ac:spMkLst>
            <pc:docMk/>
            <pc:sldMk cId="4049433934" sldId="456"/>
            <ac:spMk id="6" creationId="{2B246A1B-C837-4CC2-A87F-31C58FB467DF}"/>
          </ac:spMkLst>
        </pc:spChg>
        <pc:spChg chg="mod">
          <ac:chgData name="jeevaneshwaran M" userId="fdd69ae200b83702" providerId="LiveId" clId="{F72EE19D-76B5-44C2-8DC4-54657E54E344}" dt="2022-05-17T07:03:22.482" v="76" actId="20577"/>
          <ac:spMkLst>
            <pc:docMk/>
            <pc:sldMk cId="4049433934" sldId="456"/>
            <ac:spMk id="48132" creationId="{42825A90-0928-49F1-8784-113F4425EF40}"/>
          </ac:spMkLst>
        </pc:spChg>
        <pc:picChg chg="add mod modCrop">
          <ac:chgData name="jeevaneshwaran M" userId="fdd69ae200b83702" providerId="LiveId" clId="{F72EE19D-76B5-44C2-8DC4-54657E54E344}" dt="2022-05-17T10:26:33.693" v="207" actId="14100"/>
          <ac:picMkLst>
            <pc:docMk/>
            <pc:sldMk cId="4049433934" sldId="456"/>
            <ac:picMk id="3" creationId="{E57062E8-F922-C14F-FF3D-9396862B75FF}"/>
          </ac:picMkLst>
        </pc:picChg>
      </pc:sldChg>
      <pc:sldChg chg="addSp delSp modSp add mod">
        <pc:chgData name="jeevaneshwaran M" userId="fdd69ae200b83702" providerId="LiveId" clId="{F72EE19D-76B5-44C2-8DC4-54657E54E344}" dt="2022-05-17T07:09:45.375" v="109" actId="732"/>
        <pc:sldMkLst>
          <pc:docMk/>
          <pc:sldMk cId="3475544063" sldId="457"/>
        </pc:sldMkLst>
        <pc:spChg chg="mod">
          <ac:chgData name="jeevaneshwaran M" userId="fdd69ae200b83702" providerId="LiveId" clId="{F72EE19D-76B5-44C2-8DC4-54657E54E344}" dt="2022-05-17T07:07:07.909" v="100" actId="20577"/>
          <ac:spMkLst>
            <pc:docMk/>
            <pc:sldMk cId="3475544063" sldId="457"/>
            <ac:spMk id="48132" creationId="{42825A90-0928-49F1-8784-113F4425EF40}"/>
          </ac:spMkLst>
        </pc:spChg>
        <pc:picChg chg="del mod">
          <ac:chgData name="jeevaneshwaran M" userId="fdd69ae200b83702" providerId="LiveId" clId="{F72EE19D-76B5-44C2-8DC4-54657E54E344}" dt="2022-05-17T07:07:11.949" v="102" actId="478"/>
          <ac:picMkLst>
            <pc:docMk/>
            <pc:sldMk cId="3475544063" sldId="457"/>
            <ac:picMk id="3" creationId="{E57062E8-F922-C14F-FF3D-9396862B75FF}"/>
          </ac:picMkLst>
        </pc:picChg>
        <pc:picChg chg="add mod modCrop">
          <ac:chgData name="jeevaneshwaran M" userId="fdd69ae200b83702" providerId="LiveId" clId="{F72EE19D-76B5-44C2-8DC4-54657E54E344}" dt="2022-05-17T07:09:45.375" v="109" actId="732"/>
          <ac:picMkLst>
            <pc:docMk/>
            <pc:sldMk cId="3475544063" sldId="457"/>
            <ac:picMk id="5" creationId="{83CE9A62-4440-6184-2138-60871798F1CB}"/>
          </ac:picMkLst>
        </pc:picChg>
      </pc:sldChg>
      <pc:sldChg chg="addSp delSp modSp add mod">
        <pc:chgData name="jeevaneshwaran M" userId="fdd69ae200b83702" providerId="LiveId" clId="{F72EE19D-76B5-44C2-8DC4-54657E54E344}" dt="2022-05-23T09:34:36.466" v="290" actId="1076"/>
        <pc:sldMkLst>
          <pc:docMk/>
          <pc:sldMk cId="3226291153" sldId="458"/>
        </pc:sldMkLst>
        <pc:spChg chg="mod">
          <ac:chgData name="jeevaneshwaran M" userId="fdd69ae200b83702" providerId="LiveId" clId="{F72EE19D-76B5-44C2-8DC4-54657E54E344}" dt="2022-05-17T07:10:33.513" v="121" actId="20577"/>
          <ac:spMkLst>
            <pc:docMk/>
            <pc:sldMk cId="3226291153" sldId="458"/>
            <ac:spMk id="48132" creationId="{42825A90-0928-49F1-8784-113F4425EF40}"/>
          </ac:spMkLst>
        </pc:spChg>
        <pc:picChg chg="add mod modCrop">
          <ac:chgData name="jeevaneshwaran M" userId="fdd69ae200b83702" providerId="LiveId" clId="{F72EE19D-76B5-44C2-8DC4-54657E54E344}" dt="2022-05-23T09:34:36.466" v="290" actId="1076"/>
          <ac:picMkLst>
            <pc:docMk/>
            <pc:sldMk cId="3226291153" sldId="458"/>
            <ac:picMk id="3" creationId="{DF900E99-EEA9-2B6B-C4BE-0E2CF1AA2404}"/>
          </ac:picMkLst>
        </pc:picChg>
        <pc:picChg chg="del mod">
          <ac:chgData name="jeevaneshwaran M" userId="fdd69ae200b83702" providerId="LiveId" clId="{F72EE19D-76B5-44C2-8DC4-54657E54E344}" dt="2022-05-17T07:10:35.920" v="123" actId="478"/>
          <ac:picMkLst>
            <pc:docMk/>
            <pc:sldMk cId="3226291153" sldId="458"/>
            <ac:picMk id="3" creationId="{E57062E8-F922-C14F-FF3D-9396862B75FF}"/>
          </ac:picMkLst>
        </pc:picChg>
        <pc:picChg chg="add del mod modCrop">
          <ac:chgData name="jeevaneshwaran M" userId="fdd69ae200b83702" providerId="LiveId" clId="{F72EE19D-76B5-44C2-8DC4-54657E54E344}" dt="2022-05-23T09:33:58.427" v="283" actId="478"/>
          <ac:picMkLst>
            <pc:docMk/>
            <pc:sldMk cId="3226291153" sldId="458"/>
            <ac:picMk id="5" creationId="{A7B3353E-A8FC-FCCA-49ED-FE756523E191}"/>
          </ac:picMkLst>
        </pc:picChg>
      </pc:sldChg>
      <pc:sldChg chg="addSp delSp modSp add mod">
        <pc:chgData name="jeevaneshwaran M" userId="fdd69ae200b83702" providerId="LiveId" clId="{F72EE19D-76B5-44C2-8DC4-54657E54E344}" dt="2022-05-17T07:26:54.010" v="206" actId="14100"/>
        <pc:sldMkLst>
          <pc:docMk/>
          <pc:sldMk cId="90887025" sldId="459"/>
        </pc:sldMkLst>
        <pc:spChg chg="mod">
          <ac:chgData name="jeevaneshwaran M" userId="fdd69ae200b83702" providerId="LiveId" clId="{F72EE19D-76B5-44C2-8DC4-54657E54E344}" dt="2022-05-17T07:26:54.010" v="206" actId="14100"/>
          <ac:spMkLst>
            <pc:docMk/>
            <pc:sldMk cId="90887025" sldId="459"/>
            <ac:spMk id="48132" creationId="{42825A90-0928-49F1-8784-113F4425EF40}"/>
          </ac:spMkLst>
        </pc:spChg>
        <pc:picChg chg="add mod modCrop">
          <ac:chgData name="jeevaneshwaran M" userId="fdd69ae200b83702" providerId="LiveId" clId="{F72EE19D-76B5-44C2-8DC4-54657E54E344}" dt="2022-05-17T07:17:32.649" v="169" actId="1076"/>
          <ac:picMkLst>
            <pc:docMk/>
            <pc:sldMk cId="90887025" sldId="459"/>
            <ac:picMk id="3" creationId="{3097CFF3-A3AA-41F0-9A94-A5F19FC55CD4}"/>
          </ac:picMkLst>
        </pc:picChg>
        <pc:picChg chg="del">
          <ac:chgData name="jeevaneshwaran M" userId="fdd69ae200b83702" providerId="LiveId" clId="{F72EE19D-76B5-44C2-8DC4-54657E54E344}" dt="2022-05-17T07:16:48.126" v="162" actId="478"/>
          <ac:picMkLst>
            <pc:docMk/>
            <pc:sldMk cId="90887025" sldId="459"/>
            <ac:picMk id="5" creationId="{A7B3353E-A8FC-FCCA-49ED-FE756523E191}"/>
          </ac:picMkLst>
        </pc:picChg>
      </pc:sldChg>
      <pc:sldChg chg="addSp delSp modSp add del mod">
        <pc:chgData name="jeevaneshwaran M" userId="fdd69ae200b83702" providerId="LiveId" clId="{F72EE19D-76B5-44C2-8DC4-54657E54E344}" dt="2022-05-17T07:16:27.776" v="153" actId="2696"/>
        <pc:sldMkLst>
          <pc:docMk/>
          <pc:sldMk cId="3782804381" sldId="459"/>
        </pc:sldMkLst>
        <pc:spChg chg="del mod">
          <ac:chgData name="jeevaneshwaran M" userId="fdd69ae200b83702" providerId="LiveId" clId="{F72EE19D-76B5-44C2-8DC4-54657E54E344}" dt="2022-05-17T07:13:34.261" v="144"/>
          <ac:spMkLst>
            <pc:docMk/>
            <pc:sldMk cId="3782804381" sldId="459"/>
            <ac:spMk id="48132" creationId="{42825A90-0928-49F1-8784-113F4425EF40}"/>
          </ac:spMkLst>
        </pc:spChg>
        <pc:picChg chg="del">
          <ac:chgData name="jeevaneshwaran M" userId="fdd69ae200b83702" providerId="LiveId" clId="{F72EE19D-76B5-44C2-8DC4-54657E54E344}" dt="2022-05-17T07:13:51.878" v="145" actId="478"/>
          <ac:picMkLst>
            <pc:docMk/>
            <pc:sldMk cId="3782804381" sldId="459"/>
            <ac:picMk id="3" creationId="{E57062E8-F922-C14F-FF3D-9396862B75FF}"/>
          </ac:picMkLst>
        </pc:picChg>
        <pc:picChg chg="add mod modCrop">
          <ac:chgData name="jeevaneshwaran M" userId="fdd69ae200b83702" providerId="LiveId" clId="{F72EE19D-76B5-44C2-8DC4-54657E54E344}" dt="2022-05-17T07:15:00.569" v="152" actId="1076"/>
          <ac:picMkLst>
            <pc:docMk/>
            <pc:sldMk cId="3782804381" sldId="459"/>
            <ac:picMk id="5" creationId="{A2FDA109-DCB7-BF53-CAD3-0A2648846052}"/>
          </ac:picMkLst>
        </pc:picChg>
      </pc:sldChg>
    </pc:docChg>
  </pc:docChgLst>
  <pc:docChgLst>
    <pc:chgData name="jeevaneshwaran M" userId="fdd69ae200b83702" providerId="LiveId" clId="{31E7D95D-96FA-4381-B718-421FDEFEB3C7}"/>
    <pc:docChg chg="undo custSel addSld delSld modSld sldOrd modSection">
      <pc:chgData name="jeevaneshwaran M" userId="fdd69ae200b83702" providerId="LiveId" clId="{31E7D95D-96FA-4381-B718-421FDEFEB3C7}" dt="2022-04-11T08:09:54.387" v="1327" actId="20577"/>
      <pc:docMkLst>
        <pc:docMk/>
      </pc:docMkLst>
      <pc:sldChg chg="modSp mod">
        <pc:chgData name="jeevaneshwaran M" userId="fdd69ae200b83702" providerId="LiveId" clId="{31E7D95D-96FA-4381-B718-421FDEFEB3C7}" dt="2022-04-11T06:55:43.290" v="1263" actId="1076"/>
        <pc:sldMkLst>
          <pc:docMk/>
          <pc:sldMk cId="0" sldId="442"/>
        </pc:sldMkLst>
        <pc:spChg chg="mod">
          <ac:chgData name="jeevaneshwaran M" userId="fdd69ae200b83702" providerId="LiveId" clId="{31E7D95D-96FA-4381-B718-421FDEFEB3C7}" dt="2022-04-10T12:58:12.143" v="338" actId="207"/>
          <ac:spMkLst>
            <pc:docMk/>
            <pc:sldMk cId="0" sldId="442"/>
            <ac:spMk id="5" creationId="{30F13B1F-35B0-4517-8BA0-552C5FAA0355}"/>
          </ac:spMkLst>
        </pc:spChg>
        <pc:spChg chg="mod">
          <ac:chgData name="jeevaneshwaran M" userId="fdd69ae200b83702" providerId="LiveId" clId="{31E7D95D-96FA-4381-B718-421FDEFEB3C7}" dt="2022-04-11T05:24:33.030" v="892" actId="20577"/>
          <ac:spMkLst>
            <pc:docMk/>
            <pc:sldMk cId="0" sldId="442"/>
            <ac:spMk id="13" creationId="{468CF761-70FB-4BE9-AEEE-77E2DEEC4A5A}"/>
          </ac:spMkLst>
        </pc:spChg>
        <pc:spChg chg="mod">
          <ac:chgData name="jeevaneshwaran M" userId="fdd69ae200b83702" providerId="LiveId" clId="{31E7D95D-96FA-4381-B718-421FDEFEB3C7}" dt="2022-04-11T06:55:43.290" v="1263" actId="1076"/>
          <ac:spMkLst>
            <pc:docMk/>
            <pc:sldMk cId="0" sldId="442"/>
            <ac:spMk id="39939" creationId="{5B975F6F-EDA0-4C9E-B3D8-6D8B7B401B47}"/>
          </ac:spMkLst>
        </pc:spChg>
        <pc:picChg chg="mod">
          <ac:chgData name="jeevaneshwaran M" userId="fdd69ae200b83702" providerId="LiveId" clId="{31E7D95D-96FA-4381-B718-421FDEFEB3C7}" dt="2022-04-10T06:13:24.514" v="1" actId="1076"/>
          <ac:picMkLst>
            <pc:docMk/>
            <pc:sldMk cId="0" sldId="442"/>
            <ac:picMk id="39941" creationId="{AC98CA76-A38B-4FFE-AE93-E4A798DE2209}"/>
          </ac:picMkLst>
        </pc:picChg>
        <pc:picChg chg="mod">
          <ac:chgData name="jeevaneshwaran M" userId="fdd69ae200b83702" providerId="LiveId" clId="{31E7D95D-96FA-4381-B718-421FDEFEB3C7}" dt="2022-04-10T06:13:20.864" v="0" actId="1076"/>
          <ac:picMkLst>
            <pc:docMk/>
            <pc:sldMk cId="0" sldId="442"/>
            <ac:picMk id="39942" creationId="{C7C17050-914C-417E-A701-E99F02F8BE6F}"/>
          </ac:picMkLst>
        </pc:picChg>
      </pc:sldChg>
      <pc:sldChg chg="modSp add del mod">
        <pc:chgData name="jeevaneshwaran M" userId="fdd69ae200b83702" providerId="LiveId" clId="{31E7D95D-96FA-4381-B718-421FDEFEB3C7}" dt="2022-04-11T06:34:09.346" v="1130" actId="403"/>
        <pc:sldMkLst>
          <pc:docMk/>
          <pc:sldMk cId="0" sldId="444"/>
        </pc:sldMkLst>
        <pc:spChg chg="mod">
          <ac:chgData name="jeevaneshwaran M" userId="fdd69ae200b83702" providerId="LiveId" clId="{31E7D95D-96FA-4381-B718-421FDEFEB3C7}" dt="2022-04-10T13:55:00.943" v="847" actId="1076"/>
          <ac:spMkLst>
            <pc:docMk/>
            <pc:sldMk cId="0" sldId="444"/>
            <ac:spMk id="4" creationId="{478F916C-2B83-4CC1-BA1A-0DAE7E78DB4C}"/>
          </ac:spMkLst>
        </pc:spChg>
        <pc:spChg chg="mod">
          <ac:chgData name="jeevaneshwaran M" userId="fdd69ae200b83702" providerId="LiveId" clId="{31E7D95D-96FA-4381-B718-421FDEFEB3C7}" dt="2022-04-11T06:34:09.346" v="1130" actId="403"/>
          <ac:spMkLst>
            <pc:docMk/>
            <pc:sldMk cId="0" sldId="444"/>
            <ac:spMk id="77826" creationId="{B3CCAF45-0A7B-41ED-9FC7-D7AAE96594DE}"/>
          </ac:spMkLst>
        </pc:spChg>
      </pc:sldChg>
      <pc:sldChg chg="modSp mod ord">
        <pc:chgData name="jeevaneshwaran M" userId="fdd69ae200b83702" providerId="LiveId" clId="{31E7D95D-96FA-4381-B718-421FDEFEB3C7}" dt="2022-04-11T08:09:54.387" v="1327" actId="20577"/>
        <pc:sldMkLst>
          <pc:docMk/>
          <pc:sldMk cId="0" sldId="449"/>
        </pc:sldMkLst>
        <pc:spChg chg="mod">
          <ac:chgData name="jeevaneshwaran M" userId="fdd69ae200b83702" providerId="LiveId" clId="{31E7D95D-96FA-4381-B718-421FDEFEB3C7}" dt="2022-04-10T13:54:26.242" v="843" actId="1076"/>
          <ac:spMkLst>
            <pc:docMk/>
            <pc:sldMk cId="0" sldId="449"/>
            <ac:spMk id="4" creationId="{12C8C90F-CC82-4745-8852-CA9C567CC91C}"/>
          </ac:spMkLst>
        </pc:spChg>
        <pc:spChg chg="mod">
          <ac:chgData name="jeevaneshwaran M" userId="fdd69ae200b83702" providerId="LiveId" clId="{31E7D95D-96FA-4381-B718-421FDEFEB3C7}" dt="2022-04-11T08:09:54.387" v="1327" actId="20577"/>
          <ac:spMkLst>
            <pc:docMk/>
            <pc:sldMk cId="0" sldId="449"/>
            <ac:spMk id="44035" creationId="{B6CC8215-B3D6-4B92-9D74-2457FE891203}"/>
          </ac:spMkLst>
        </pc:spChg>
        <pc:spChg chg="mod">
          <ac:chgData name="jeevaneshwaran M" userId="fdd69ae200b83702" providerId="LiveId" clId="{31E7D95D-96FA-4381-B718-421FDEFEB3C7}" dt="2022-04-11T05:37:05.148" v="981" actId="20577"/>
          <ac:spMkLst>
            <pc:docMk/>
            <pc:sldMk cId="0" sldId="449"/>
            <ac:spMk id="44036" creationId="{1AE25076-D571-4FEF-9F3B-F2B7E93773DD}"/>
          </ac:spMkLst>
        </pc:spChg>
      </pc:sldChg>
      <pc:sldChg chg="modSp mod">
        <pc:chgData name="jeevaneshwaran M" userId="fdd69ae200b83702" providerId="LiveId" clId="{31E7D95D-96FA-4381-B718-421FDEFEB3C7}" dt="2022-04-11T06:53:24.772" v="1254" actId="403"/>
        <pc:sldMkLst>
          <pc:docMk/>
          <pc:sldMk cId="0" sldId="450"/>
        </pc:sldMkLst>
        <pc:spChg chg="mod">
          <ac:chgData name="jeevaneshwaran M" userId="fdd69ae200b83702" providerId="LiveId" clId="{31E7D95D-96FA-4381-B718-421FDEFEB3C7}" dt="2022-04-10T12:30:27.620" v="336" actId="1076"/>
          <ac:spMkLst>
            <pc:docMk/>
            <pc:sldMk cId="0" sldId="450"/>
            <ac:spMk id="4" creationId="{D1CE5E1A-34E0-4707-9F1F-C96F5ED48EEF}"/>
          </ac:spMkLst>
        </pc:spChg>
        <pc:spChg chg="mod">
          <ac:chgData name="jeevaneshwaran M" userId="fdd69ae200b83702" providerId="LiveId" clId="{31E7D95D-96FA-4381-B718-421FDEFEB3C7}" dt="2022-04-11T06:53:24.772" v="1254" actId="403"/>
          <ac:spMkLst>
            <pc:docMk/>
            <pc:sldMk cId="0" sldId="450"/>
            <ac:spMk id="48131" creationId="{C763C0B4-A213-4631-9F3C-3DFDA371691E}"/>
          </ac:spMkLst>
        </pc:spChg>
      </pc:sldChg>
      <pc:sldChg chg="modSp mod">
        <pc:chgData name="jeevaneshwaran M" userId="fdd69ae200b83702" providerId="LiveId" clId="{31E7D95D-96FA-4381-B718-421FDEFEB3C7}" dt="2022-04-11T07:55:41.440" v="1305" actId="5793"/>
        <pc:sldMkLst>
          <pc:docMk/>
          <pc:sldMk cId="0" sldId="452"/>
        </pc:sldMkLst>
        <pc:spChg chg="mod">
          <ac:chgData name="jeevaneshwaran M" userId="fdd69ae200b83702" providerId="LiveId" clId="{31E7D95D-96FA-4381-B718-421FDEFEB3C7}" dt="2022-04-10T13:54:07.153" v="841" actId="1076"/>
          <ac:spMkLst>
            <pc:docMk/>
            <pc:sldMk cId="0" sldId="452"/>
            <ac:spMk id="4" creationId="{57C71F54-5C8E-43C1-A86C-3EA640CE5455}"/>
          </ac:spMkLst>
        </pc:spChg>
        <pc:spChg chg="mod">
          <ac:chgData name="jeevaneshwaran M" userId="fdd69ae200b83702" providerId="LiveId" clId="{31E7D95D-96FA-4381-B718-421FDEFEB3C7}" dt="2022-04-11T07:55:41.440" v="1305" actId="5793"/>
          <ac:spMkLst>
            <pc:docMk/>
            <pc:sldMk cId="0" sldId="452"/>
            <ac:spMk id="52227" creationId="{15450BB4-2B63-4360-90AE-732384EC2D66}"/>
          </ac:spMkLst>
        </pc:spChg>
        <pc:spChg chg="mod">
          <ac:chgData name="jeevaneshwaran M" userId="fdd69ae200b83702" providerId="LiveId" clId="{31E7D95D-96FA-4381-B718-421FDEFEB3C7}" dt="2022-04-11T05:33:15.983" v="929" actId="20577"/>
          <ac:spMkLst>
            <pc:docMk/>
            <pc:sldMk cId="0" sldId="452"/>
            <ac:spMk id="52228" creationId="{BD86DF95-F984-4FD2-BD62-6D5A7843CC44}"/>
          </ac:spMkLst>
        </pc:spChg>
      </pc:sldChg>
      <pc:sldChg chg="addSp delSp modSp mod modClrScheme chgLayout">
        <pc:chgData name="jeevaneshwaran M" userId="fdd69ae200b83702" providerId="LiveId" clId="{31E7D95D-96FA-4381-B718-421FDEFEB3C7}" dt="2022-04-11T08:09:09.923" v="1321" actId="14100"/>
        <pc:sldMkLst>
          <pc:docMk/>
          <pc:sldMk cId="1011122678" sldId="453"/>
        </pc:sldMkLst>
        <pc:spChg chg="add del mod ord">
          <ac:chgData name="jeevaneshwaran M" userId="fdd69ae200b83702" providerId="LiveId" clId="{31E7D95D-96FA-4381-B718-421FDEFEB3C7}" dt="2022-04-11T06:46:46.514" v="1145" actId="700"/>
          <ac:spMkLst>
            <pc:docMk/>
            <pc:sldMk cId="1011122678" sldId="453"/>
            <ac:spMk id="2" creationId="{FB484D69-961A-47D0-B5B5-3C926D2607BD}"/>
          </ac:spMkLst>
        </pc:spChg>
        <pc:spChg chg="mod">
          <ac:chgData name="jeevaneshwaran M" userId="fdd69ae200b83702" providerId="LiveId" clId="{31E7D95D-96FA-4381-B718-421FDEFEB3C7}" dt="2022-04-10T13:54:43.624" v="845" actId="1076"/>
          <ac:spMkLst>
            <pc:docMk/>
            <pc:sldMk cId="1011122678" sldId="453"/>
            <ac:spMk id="4" creationId="{D1CE5E1A-34E0-4707-9F1F-C96F5ED48EEF}"/>
          </ac:spMkLst>
        </pc:spChg>
        <pc:spChg chg="add del mod ord">
          <ac:chgData name="jeevaneshwaran M" userId="fdd69ae200b83702" providerId="LiveId" clId="{31E7D95D-96FA-4381-B718-421FDEFEB3C7}" dt="2022-04-11T06:47:29.983" v="1152" actId="700"/>
          <ac:spMkLst>
            <pc:docMk/>
            <pc:sldMk cId="1011122678" sldId="453"/>
            <ac:spMk id="5" creationId="{6BAEF657-A118-4ABE-A0B4-B28A633125BA}"/>
          </ac:spMkLst>
        </pc:spChg>
        <pc:spChg chg="add mod ord">
          <ac:chgData name="jeevaneshwaran M" userId="fdd69ae200b83702" providerId="LiveId" clId="{31E7D95D-96FA-4381-B718-421FDEFEB3C7}" dt="2022-04-11T06:53:00.799" v="1253" actId="27636"/>
          <ac:spMkLst>
            <pc:docMk/>
            <pc:sldMk cId="1011122678" sldId="453"/>
            <ac:spMk id="6" creationId="{2B246A1B-C837-4CC2-A87F-31C58FB467DF}"/>
          </ac:spMkLst>
        </pc:spChg>
        <pc:spChg chg="mod ord">
          <ac:chgData name="jeevaneshwaran M" userId="fdd69ae200b83702" providerId="LiveId" clId="{31E7D95D-96FA-4381-B718-421FDEFEB3C7}" dt="2022-04-11T08:09:09.923" v="1321" actId="14100"/>
          <ac:spMkLst>
            <pc:docMk/>
            <pc:sldMk cId="1011122678" sldId="453"/>
            <ac:spMk id="10" creationId="{CFF7F768-4E7C-4F08-A679-FCA14BB7E96B}"/>
          </ac:spMkLst>
        </pc:spChg>
        <pc:spChg chg="mod ord">
          <ac:chgData name="jeevaneshwaran M" userId="fdd69ae200b83702" providerId="LiveId" clId="{31E7D95D-96FA-4381-B718-421FDEFEB3C7}" dt="2022-04-11T06:52:31.770" v="1236" actId="14100"/>
          <ac:spMkLst>
            <pc:docMk/>
            <pc:sldMk cId="1011122678" sldId="453"/>
            <ac:spMk id="48131" creationId="{C763C0B4-A213-4631-9F3C-3DFDA371691E}"/>
          </ac:spMkLst>
        </pc:spChg>
        <pc:spChg chg="mod">
          <ac:chgData name="jeevaneshwaran M" userId="fdd69ae200b83702" providerId="LiveId" clId="{31E7D95D-96FA-4381-B718-421FDEFEB3C7}" dt="2022-04-11T06:47:29.657" v="1151" actId="20577"/>
          <ac:spMkLst>
            <pc:docMk/>
            <pc:sldMk cId="1011122678" sldId="453"/>
            <ac:spMk id="48132" creationId="{42825A90-0928-49F1-8784-113F4425EF40}"/>
          </ac:spMkLst>
        </pc:spChg>
        <pc:picChg chg="add del mod modCrop">
          <ac:chgData name="jeevaneshwaran M" userId="fdd69ae200b83702" providerId="LiveId" clId="{31E7D95D-96FA-4381-B718-421FDEFEB3C7}" dt="2022-04-11T05:36:29.485" v="980" actId="478"/>
          <ac:picMkLst>
            <pc:docMk/>
            <pc:sldMk cId="1011122678" sldId="453"/>
            <ac:picMk id="3" creationId="{6BD54D7A-9173-410C-AE16-F56132A02A39}"/>
          </ac:picMkLst>
        </pc:picChg>
        <pc:picChg chg="del">
          <ac:chgData name="jeevaneshwaran M" userId="fdd69ae200b83702" providerId="LiveId" clId="{31E7D95D-96FA-4381-B718-421FDEFEB3C7}" dt="2022-04-10T13:53:47.636" v="839" actId="478"/>
          <ac:picMkLst>
            <pc:docMk/>
            <pc:sldMk cId="1011122678" sldId="453"/>
            <ac:picMk id="5" creationId="{EB991270-93C4-4636-804D-C23DFCA25E89}"/>
          </ac:picMkLst>
        </pc:picChg>
      </pc:sldChg>
      <pc:sldChg chg="modSp mod">
        <pc:chgData name="jeevaneshwaran M" userId="fdd69ae200b83702" providerId="LiveId" clId="{31E7D95D-96FA-4381-B718-421FDEFEB3C7}" dt="2022-04-11T06:32:54.343" v="1126" actId="207"/>
        <pc:sldMkLst>
          <pc:docMk/>
          <pc:sldMk cId="853523924" sldId="454"/>
        </pc:sldMkLst>
        <pc:spChg chg="mod">
          <ac:chgData name="jeevaneshwaran M" userId="fdd69ae200b83702" providerId="LiveId" clId="{31E7D95D-96FA-4381-B718-421FDEFEB3C7}" dt="2022-04-10T13:54:36.621" v="844" actId="1076"/>
          <ac:spMkLst>
            <pc:docMk/>
            <pc:sldMk cId="853523924" sldId="454"/>
            <ac:spMk id="4" creationId="{D1CE5E1A-34E0-4707-9F1F-C96F5ED48EEF}"/>
          </ac:spMkLst>
        </pc:spChg>
        <pc:spChg chg="mod">
          <ac:chgData name="jeevaneshwaran M" userId="fdd69ae200b83702" providerId="LiveId" clId="{31E7D95D-96FA-4381-B718-421FDEFEB3C7}" dt="2022-04-11T06:32:54.343" v="1126" actId="207"/>
          <ac:spMkLst>
            <pc:docMk/>
            <pc:sldMk cId="853523924" sldId="454"/>
            <ac:spMk id="48131" creationId="{C763C0B4-A213-4631-9F3C-3DFDA371691E}"/>
          </ac:spMkLst>
        </pc:spChg>
      </pc:sldChg>
    </pc:docChg>
  </pc:docChgLst>
  <pc:docChgLst>
    <pc:chgData name="jeevaneshwaran M" userId="fdd69ae200b83702" providerId="LiveId" clId="{FAC6F95E-6380-4979-9682-E92E5B4E2A36}"/>
    <pc:docChg chg="undo custSel addSld modSld modSection">
      <pc:chgData name="jeevaneshwaran M" userId="fdd69ae200b83702" providerId="LiveId" clId="{FAC6F95E-6380-4979-9682-E92E5B4E2A36}" dt="2022-07-27T17:00:50.501" v="315" actId="14100"/>
      <pc:docMkLst>
        <pc:docMk/>
      </pc:docMkLst>
      <pc:sldChg chg="addSp modSp mod">
        <pc:chgData name="jeevaneshwaran M" userId="fdd69ae200b83702" providerId="LiveId" clId="{FAC6F95E-6380-4979-9682-E92E5B4E2A36}" dt="2022-07-27T15:40:50.959" v="80" actId="1076"/>
        <pc:sldMkLst>
          <pc:docMk/>
          <pc:sldMk cId="1011122678" sldId="453"/>
        </pc:sldMkLst>
        <pc:spChg chg="mod">
          <ac:chgData name="jeevaneshwaran M" userId="fdd69ae200b83702" providerId="LiveId" clId="{FAC6F95E-6380-4979-9682-E92E5B4E2A36}" dt="2022-07-27T15:39:23.129" v="75" actId="5793"/>
          <ac:spMkLst>
            <pc:docMk/>
            <pc:sldMk cId="1011122678" sldId="453"/>
            <ac:spMk id="6" creationId="{2B246A1B-C837-4CC2-A87F-31C58FB467DF}"/>
          </ac:spMkLst>
        </pc:spChg>
        <pc:spChg chg="mod">
          <ac:chgData name="jeevaneshwaran M" userId="fdd69ae200b83702" providerId="LiveId" clId="{FAC6F95E-6380-4979-9682-E92E5B4E2A36}" dt="2022-07-27T15:39:15.878" v="25" actId="20577"/>
          <ac:spMkLst>
            <pc:docMk/>
            <pc:sldMk cId="1011122678" sldId="453"/>
            <ac:spMk id="48132" creationId="{42825A90-0928-49F1-8784-113F4425EF40}"/>
          </ac:spMkLst>
        </pc:spChg>
        <pc:picChg chg="add mod">
          <ac:chgData name="jeevaneshwaran M" userId="fdd69ae200b83702" providerId="LiveId" clId="{FAC6F95E-6380-4979-9682-E92E5B4E2A36}" dt="2022-07-27T15:40:50.959" v="80" actId="1076"/>
          <ac:picMkLst>
            <pc:docMk/>
            <pc:sldMk cId="1011122678" sldId="453"/>
            <ac:picMk id="11" creationId="{9E0CC35F-5289-4C86-1602-D55699B49191}"/>
          </ac:picMkLst>
        </pc:picChg>
      </pc:sldChg>
      <pc:sldChg chg="addSp delSp modSp mod">
        <pc:chgData name="jeevaneshwaran M" userId="fdd69ae200b83702" providerId="LiveId" clId="{FAC6F95E-6380-4979-9682-E92E5B4E2A36}" dt="2022-07-27T17:00:16.253" v="309" actId="14100"/>
        <pc:sldMkLst>
          <pc:docMk/>
          <pc:sldMk cId="4049433934" sldId="456"/>
        </pc:sldMkLst>
        <pc:picChg chg="del">
          <ac:chgData name="jeevaneshwaran M" userId="fdd69ae200b83702" providerId="LiveId" clId="{FAC6F95E-6380-4979-9682-E92E5B4E2A36}" dt="2022-07-27T16:59:46.367" v="302" actId="478"/>
          <ac:picMkLst>
            <pc:docMk/>
            <pc:sldMk cId="4049433934" sldId="456"/>
            <ac:picMk id="3" creationId="{E57062E8-F922-C14F-FF3D-9396862B75FF}"/>
          </ac:picMkLst>
        </pc:picChg>
        <pc:picChg chg="add mod">
          <ac:chgData name="jeevaneshwaran M" userId="fdd69ae200b83702" providerId="LiveId" clId="{FAC6F95E-6380-4979-9682-E92E5B4E2A36}" dt="2022-07-27T17:00:16.253" v="309" actId="14100"/>
          <ac:picMkLst>
            <pc:docMk/>
            <pc:sldMk cId="4049433934" sldId="456"/>
            <ac:picMk id="5" creationId="{CC14E481-B217-3164-FAC3-E832E591CDC1}"/>
          </ac:picMkLst>
        </pc:picChg>
      </pc:sldChg>
      <pc:sldChg chg="addSp delSp modSp mod">
        <pc:chgData name="jeevaneshwaran M" userId="fdd69ae200b83702" providerId="LiveId" clId="{FAC6F95E-6380-4979-9682-E92E5B4E2A36}" dt="2022-07-27T17:00:50.501" v="315" actId="14100"/>
        <pc:sldMkLst>
          <pc:docMk/>
          <pc:sldMk cId="3475544063" sldId="457"/>
        </pc:sldMkLst>
        <pc:picChg chg="add mod">
          <ac:chgData name="jeevaneshwaran M" userId="fdd69ae200b83702" providerId="LiveId" clId="{FAC6F95E-6380-4979-9682-E92E5B4E2A36}" dt="2022-07-27T17:00:50.501" v="315" actId="14100"/>
          <ac:picMkLst>
            <pc:docMk/>
            <pc:sldMk cId="3475544063" sldId="457"/>
            <ac:picMk id="3" creationId="{6E92BDCD-FB8B-94C9-4716-AC51A4FF8285}"/>
          </ac:picMkLst>
        </pc:picChg>
        <pc:picChg chg="del">
          <ac:chgData name="jeevaneshwaran M" userId="fdd69ae200b83702" providerId="LiveId" clId="{FAC6F95E-6380-4979-9682-E92E5B4E2A36}" dt="2022-07-27T17:00:27.742" v="310" actId="478"/>
          <ac:picMkLst>
            <pc:docMk/>
            <pc:sldMk cId="3475544063" sldId="457"/>
            <ac:picMk id="11" creationId="{B71CFA13-34D6-DD8A-AF73-5966A75F13FE}"/>
          </ac:picMkLst>
        </pc:picChg>
      </pc:sldChg>
      <pc:sldChg chg="addSp modSp new mod">
        <pc:chgData name="jeevaneshwaran M" userId="fdd69ae200b83702" providerId="LiveId" clId="{FAC6F95E-6380-4979-9682-E92E5B4E2A36}" dt="2022-07-27T15:51:38.645" v="155" actId="1076"/>
        <pc:sldMkLst>
          <pc:docMk/>
          <pc:sldMk cId="481727159" sldId="461"/>
        </pc:sldMkLst>
        <pc:spChg chg="mod">
          <ac:chgData name="jeevaneshwaran M" userId="fdd69ae200b83702" providerId="LiveId" clId="{FAC6F95E-6380-4979-9682-E92E5B4E2A36}" dt="2022-07-27T15:47:44.196" v="149" actId="20577"/>
          <ac:spMkLst>
            <pc:docMk/>
            <pc:sldMk cId="481727159" sldId="461"/>
            <ac:spMk id="2" creationId="{0F8AC6DA-B714-ACE6-4B58-B8B345AAAE0C}"/>
          </ac:spMkLst>
        </pc:spChg>
        <pc:picChg chg="add mod">
          <ac:chgData name="jeevaneshwaran M" userId="fdd69ae200b83702" providerId="LiveId" clId="{FAC6F95E-6380-4979-9682-E92E5B4E2A36}" dt="2022-07-27T15:51:38.645" v="155" actId="1076"/>
          <ac:picMkLst>
            <pc:docMk/>
            <pc:sldMk cId="481727159" sldId="461"/>
            <ac:picMk id="4" creationId="{62A54311-B91D-BC2F-9279-59BB36A2E7ED}"/>
          </ac:picMkLst>
        </pc:picChg>
      </pc:sldChg>
      <pc:sldChg chg="addSp modSp new mod">
        <pc:chgData name="jeevaneshwaran M" userId="fdd69ae200b83702" providerId="LiveId" clId="{FAC6F95E-6380-4979-9682-E92E5B4E2A36}" dt="2022-07-27T16:10:34.694" v="196" actId="14100"/>
        <pc:sldMkLst>
          <pc:docMk/>
          <pc:sldMk cId="3219618925" sldId="462"/>
        </pc:sldMkLst>
        <pc:spChg chg="mod">
          <ac:chgData name="jeevaneshwaran M" userId="fdd69ae200b83702" providerId="LiveId" clId="{FAC6F95E-6380-4979-9682-E92E5B4E2A36}" dt="2022-07-27T16:10:34.694" v="196" actId="14100"/>
          <ac:spMkLst>
            <pc:docMk/>
            <pc:sldMk cId="3219618925" sldId="462"/>
            <ac:spMk id="2" creationId="{839D4A11-E1FE-E475-559F-1C4711ACFAE2}"/>
          </ac:spMkLst>
        </pc:spChg>
        <pc:spChg chg="add mod">
          <ac:chgData name="jeevaneshwaran M" userId="fdd69ae200b83702" providerId="LiveId" clId="{FAC6F95E-6380-4979-9682-E92E5B4E2A36}" dt="2022-07-27T16:10:14.654" v="195" actId="14100"/>
          <ac:spMkLst>
            <pc:docMk/>
            <pc:sldMk cId="3219618925" sldId="462"/>
            <ac:spMk id="5" creationId="{956FA93F-0921-894C-803F-5D00D09DFAC0}"/>
          </ac:spMkLst>
        </pc:spChg>
      </pc:sldChg>
      <pc:sldChg chg="addSp modSp new mod">
        <pc:chgData name="jeevaneshwaran M" userId="fdd69ae200b83702" providerId="LiveId" clId="{FAC6F95E-6380-4979-9682-E92E5B4E2A36}" dt="2022-07-27T16:14:37.592" v="253" actId="207"/>
        <pc:sldMkLst>
          <pc:docMk/>
          <pc:sldMk cId="3432740302" sldId="463"/>
        </pc:sldMkLst>
        <pc:spChg chg="mod">
          <ac:chgData name="jeevaneshwaran M" userId="fdd69ae200b83702" providerId="LiveId" clId="{FAC6F95E-6380-4979-9682-E92E5B4E2A36}" dt="2022-07-27T16:12:30.022" v="233" actId="14100"/>
          <ac:spMkLst>
            <pc:docMk/>
            <pc:sldMk cId="3432740302" sldId="463"/>
            <ac:spMk id="2" creationId="{2170846B-F3C8-F143-BFEE-60BCABB07A80}"/>
          </ac:spMkLst>
        </pc:spChg>
        <pc:spChg chg="add mod">
          <ac:chgData name="jeevaneshwaran M" userId="fdd69ae200b83702" providerId="LiveId" clId="{FAC6F95E-6380-4979-9682-E92E5B4E2A36}" dt="2022-07-27T16:14:37.592" v="253" actId="207"/>
          <ac:spMkLst>
            <pc:docMk/>
            <pc:sldMk cId="3432740302" sldId="463"/>
            <ac:spMk id="5" creationId="{FB4D82E9-29C7-068A-435B-50DDC423CB03}"/>
          </ac:spMkLst>
        </pc:spChg>
      </pc:sldChg>
      <pc:sldChg chg="modSp new mod">
        <pc:chgData name="jeevaneshwaran M" userId="fdd69ae200b83702" providerId="LiveId" clId="{FAC6F95E-6380-4979-9682-E92E5B4E2A36}" dt="2022-07-27T16:17:41.287" v="301" actId="404"/>
        <pc:sldMkLst>
          <pc:docMk/>
          <pc:sldMk cId="875845062" sldId="464"/>
        </pc:sldMkLst>
        <pc:spChg chg="mod">
          <ac:chgData name="jeevaneshwaran M" userId="fdd69ae200b83702" providerId="LiveId" clId="{FAC6F95E-6380-4979-9682-E92E5B4E2A36}" dt="2022-07-27T16:17:41.287" v="301" actId="404"/>
          <ac:spMkLst>
            <pc:docMk/>
            <pc:sldMk cId="875845062" sldId="464"/>
            <ac:spMk id="2" creationId="{C179BF47-A902-7FA8-964A-63ACC19FF375}"/>
          </ac:spMkLst>
        </pc:spChg>
      </pc:sldChg>
    </pc:docChg>
  </pc:docChgLst>
  <pc:docChgLst>
    <pc:chgData name="jeevaneshwaran M" userId="fdd69ae200b83702" providerId="LiveId" clId="{8176E5AE-0A42-4EEC-8754-7284F5C575C0}"/>
    <pc:docChg chg="undo custSel addSld delSld modSld modSection">
      <pc:chgData name="jeevaneshwaran M" userId="fdd69ae200b83702" providerId="LiveId" clId="{8176E5AE-0A42-4EEC-8754-7284F5C575C0}" dt="2022-06-24T07:52:29.313" v="192" actId="1076"/>
      <pc:docMkLst>
        <pc:docMk/>
      </pc:docMkLst>
      <pc:sldChg chg="modSp mod">
        <pc:chgData name="jeevaneshwaran M" userId="fdd69ae200b83702" providerId="LiveId" clId="{8176E5AE-0A42-4EEC-8754-7284F5C575C0}" dt="2022-06-24T04:34:38.353" v="124" actId="20577"/>
        <pc:sldMkLst>
          <pc:docMk/>
          <pc:sldMk cId="0" sldId="450"/>
        </pc:sldMkLst>
        <pc:spChg chg="mod">
          <ac:chgData name="jeevaneshwaran M" userId="fdd69ae200b83702" providerId="LiveId" clId="{8176E5AE-0A42-4EEC-8754-7284F5C575C0}" dt="2022-06-24T04:34:38.353" v="124" actId="20577"/>
          <ac:spMkLst>
            <pc:docMk/>
            <pc:sldMk cId="0" sldId="450"/>
            <ac:spMk id="48131" creationId="{C763C0B4-A213-4631-9F3C-3DFDA371691E}"/>
          </ac:spMkLst>
        </pc:spChg>
      </pc:sldChg>
      <pc:sldChg chg="modSp mod">
        <pc:chgData name="jeevaneshwaran M" userId="fdd69ae200b83702" providerId="LiveId" clId="{8176E5AE-0A42-4EEC-8754-7284F5C575C0}" dt="2022-06-24T04:32:29.068" v="78" actId="20577"/>
        <pc:sldMkLst>
          <pc:docMk/>
          <pc:sldMk cId="0" sldId="452"/>
        </pc:sldMkLst>
        <pc:spChg chg="mod">
          <ac:chgData name="jeevaneshwaran M" userId="fdd69ae200b83702" providerId="LiveId" clId="{8176E5AE-0A42-4EEC-8754-7284F5C575C0}" dt="2022-06-24T04:32:29.068" v="78" actId="20577"/>
          <ac:spMkLst>
            <pc:docMk/>
            <pc:sldMk cId="0" sldId="452"/>
            <ac:spMk id="52227" creationId="{15450BB4-2B63-4360-90AE-732384EC2D66}"/>
          </ac:spMkLst>
        </pc:spChg>
      </pc:sldChg>
      <pc:sldChg chg="modSp mod">
        <pc:chgData name="jeevaneshwaran M" userId="fdd69ae200b83702" providerId="LiveId" clId="{8176E5AE-0A42-4EEC-8754-7284F5C575C0}" dt="2022-06-24T04:56:41.311" v="188" actId="14100"/>
        <pc:sldMkLst>
          <pc:docMk/>
          <pc:sldMk cId="4049433934" sldId="456"/>
        </pc:sldMkLst>
        <pc:picChg chg="mod">
          <ac:chgData name="jeevaneshwaran M" userId="fdd69ae200b83702" providerId="LiveId" clId="{8176E5AE-0A42-4EEC-8754-7284F5C575C0}" dt="2022-06-24T04:56:41.311" v="188" actId="14100"/>
          <ac:picMkLst>
            <pc:docMk/>
            <pc:sldMk cId="4049433934" sldId="456"/>
            <ac:picMk id="3" creationId="{E57062E8-F922-C14F-FF3D-9396862B75FF}"/>
          </ac:picMkLst>
        </pc:picChg>
      </pc:sldChg>
      <pc:sldChg chg="addSp delSp modSp mod">
        <pc:chgData name="jeevaneshwaran M" userId="fdd69ae200b83702" providerId="LiveId" clId="{8176E5AE-0A42-4EEC-8754-7284F5C575C0}" dt="2022-06-24T04:56:28.459" v="186" actId="1076"/>
        <pc:sldMkLst>
          <pc:docMk/>
          <pc:sldMk cId="3475544063" sldId="457"/>
        </pc:sldMkLst>
        <pc:picChg chg="del mod">
          <ac:chgData name="jeevaneshwaran M" userId="fdd69ae200b83702" providerId="LiveId" clId="{8176E5AE-0A42-4EEC-8754-7284F5C575C0}" dt="2022-06-24T04:56:09.418" v="182" actId="478"/>
          <ac:picMkLst>
            <pc:docMk/>
            <pc:sldMk cId="3475544063" sldId="457"/>
            <ac:picMk id="5" creationId="{83CE9A62-4440-6184-2138-60871798F1CB}"/>
          </ac:picMkLst>
        </pc:picChg>
        <pc:picChg chg="add mod">
          <ac:chgData name="jeevaneshwaran M" userId="fdd69ae200b83702" providerId="LiveId" clId="{8176E5AE-0A42-4EEC-8754-7284F5C575C0}" dt="2022-06-24T04:56:28.459" v="186" actId="1076"/>
          <ac:picMkLst>
            <pc:docMk/>
            <pc:sldMk cId="3475544063" sldId="457"/>
            <ac:picMk id="11" creationId="{B71CFA13-34D6-DD8A-AF73-5966A75F13FE}"/>
          </ac:picMkLst>
        </pc:picChg>
      </pc:sldChg>
      <pc:sldChg chg="addSp delSp modSp mod">
        <pc:chgData name="jeevaneshwaran M" userId="fdd69ae200b83702" providerId="LiveId" clId="{8176E5AE-0A42-4EEC-8754-7284F5C575C0}" dt="2022-06-24T04:20:48.869" v="40" actId="1076"/>
        <pc:sldMkLst>
          <pc:docMk/>
          <pc:sldMk cId="3226291153" sldId="458"/>
        </pc:sldMkLst>
        <pc:picChg chg="del">
          <ac:chgData name="jeevaneshwaran M" userId="fdd69ae200b83702" providerId="LiveId" clId="{8176E5AE-0A42-4EEC-8754-7284F5C575C0}" dt="2022-06-24T04:20:20.706" v="36" actId="478"/>
          <ac:picMkLst>
            <pc:docMk/>
            <pc:sldMk cId="3226291153" sldId="458"/>
            <ac:picMk id="3" creationId="{DF900E99-EEA9-2B6B-C4BE-0E2CF1AA2404}"/>
          </ac:picMkLst>
        </pc:picChg>
        <pc:picChg chg="add mod modCrop">
          <ac:chgData name="jeevaneshwaran M" userId="fdd69ae200b83702" providerId="LiveId" clId="{8176E5AE-0A42-4EEC-8754-7284F5C575C0}" dt="2022-06-24T04:20:48.869" v="40" actId="1076"/>
          <ac:picMkLst>
            <pc:docMk/>
            <pc:sldMk cId="3226291153" sldId="458"/>
            <ac:picMk id="5" creationId="{FDBE4F27-1CE6-BC60-DF2D-364F30215C80}"/>
          </ac:picMkLst>
        </pc:picChg>
      </pc:sldChg>
      <pc:sldChg chg="addSp delSp modSp mod">
        <pc:chgData name="jeevaneshwaran M" userId="fdd69ae200b83702" providerId="LiveId" clId="{8176E5AE-0A42-4EEC-8754-7284F5C575C0}" dt="2022-06-24T04:24:48.162" v="47" actId="1076"/>
        <pc:sldMkLst>
          <pc:docMk/>
          <pc:sldMk cId="90887025" sldId="459"/>
        </pc:sldMkLst>
        <pc:picChg chg="del mod">
          <ac:chgData name="jeevaneshwaran M" userId="fdd69ae200b83702" providerId="LiveId" clId="{8176E5AE-0A42-4EEC-8754-7284F5C575C0}" dt="2022-06-24T04:24:27.055" v="44" actId="478"/>
          <ac:picMkLst>
            <pc:docMk/>
            <pc:sldMk cId="90887025" sldId="459"/>
            <ac:picMk id="3" creationId="{3097CFF3-A3AA-41F0-9A94-A5F19FC55CD4}"/>
          </ac:picMkLst>
        </pc:picChg>
        <pc:picChg chg="add mod modCrop">
          <ac:chgData name="jeevaneshwaran M" userId="fdd69ae200b83702" providerId="LiveId" clId="{8176E5AE-0A42-4EEC-8754-7284F5C575C0}" dt="2022-06-24T04:24:48.162" v="47" actId="1076"/>
          <ac:picMkLst>
            <pc:docMk/>
            <pc:sldMk cId="90887025" sldId="459"/>
            <ac:picMk id="5" creationId="{21EE354B-E24B-9B5F-9572-3CB165D25C7C}"/>
          </ac:picMkLst>
        </pc:picChg>
      </pc:sldChg>
      <pc:sldChg chg="new del">
        <pc:chgData name="jeevaneshwaran M" userId="fdd69ae200b83702" providerId="LiveId" clId="{8176E5AE-0A42-4EEC-8754-7284F5C575C0}" dt="2022-06-24T04:37:19.832" v="126" actId="2696"/>
        <pc:sldMkLst>
          <pc:docMk/>
          <pc:sldMk cId="1207554925" sldId="460"/>
        </pc:sldMkLst>
      </pc:sldChg>
      <pc:sldChg chg="addSp delSp modSp new mod">
        <pc:chgData name="jeevaneshwaran M" userId="fdd69ae200b83702" providerId="LiveId" clId="{8176E5AE-0A42-4EEC-8754-7284F5C575C0}" dt="2022-06-24T07:52:29.313" v="192" actId="1076"/>
        <pc:sldMkLst>
          <pc:docMk/>
          <pc:sldMk cId="2387518370" sldId="460"/>
        </pc:sldMkLst>
        <pc:spChg chg="del mod">
          <ac:chgData name="jeevaneshwaran M" userId="fdd69ae200b83702" providerId="LiveId" clId="{8176E5AE-0A42-4EEC-8754-7284F5C575C0}" dt="2022-06-24T04:38:45.315" v="144" actId="478"/>
          <ac:spMkLst>
            <pc:docMk/>
            <pc:sldMk cId="2387518370" sldId="460"/>
            <ac:spMk id="2" creationId="{B9B4D6BD-E517-AAC3-AA39-AB1BB48626FB}"/>
          </ac:spMkLst>
        </pc:spChg>
        <pc:spChg chg="add del mod">
          <ac:chgData name="jeevaneshwaran M" userId="fdd69ae200b83702" providerId="LiveId" clId="{8176E5AE-0A42-4EEC-8754-7284F5C575C0}" dt="2022-06-24T04:39:03.656" v="149" actId="478"/>
          <ac:spMkLst>
            <pc:docMk/>
            <pc:sldMk cId="2387518370" sldId="460"/>
            <ac:spMk id="4" creationId="{5BECF59C-37CA-B20D-E03C-F2AD85668D48}"/>
          </ac:spMkLst>
        </pc:spChg>
        <pc:spChg chg="add mod">
          <ac:chgData name="jeevaneshwaran M" userId="fdd69ae200b83702" providerId="LiveId" clId="{8176E5AE-0A42-4EEC-8754-7284F5C575C0}" dt="2022-06-24T04:40:33.918" v="172" actId="20577"/>
          <ac:spMkLst>
            <pc:docMk/>
            <pc:sldMk cId="2387518370" sldId="460"/>
            <ac:spMk id="6" creationId="{3389C4B7-4770-1696-CBD6-FF3C98B04512}"/>
          </ac:spMkLst>
        </pc:spChg>
        <pc:picChg chg="add del mod modCrop">
          <ac:chgData name="jeevaneshwaran M" userId="fdd69ae200b83702" providerId="LiveId" clId="{8176E5AE-0A42-4EEC-8754-7284F5C575C0}" dt="2022-06-24T04:56:00.756" v="178" actId="21"/>
          <ac:picMkLst>
            <pc:docMk/>
            <pc:sldMk cId="2387518370" sldId="460"/>
            <ac:picMk id="8" creationId="{5B86C962-89B9-DE1C-3B36-022A21DD6F2D}"/>
          </ac:picMkLst>
        </pc:picChg>
        <pc:picChg chg="add mod">
          <ac:chgData name="jeevaneshwaran M" userId="fdd69ae200b83702" providerId="LiveId" clId="{8176E5AE-0A42-4EEC-8754-7284F5C575C0}" dt="2022-06-24T07:52:29.313" v="192" actId="1076"/>
          <ac:picMkLst>
            <pc:docMk/>
            <pc:sldMk cId="2387518370" sldId="460"/>
            <ac:picMk id="10" creationId="{B40AF48C-14D1-99CF-46F4-A6681FF481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9AC61-BE1D-4476-8412-E7556EF18672}" type="datetimeFigureOut">
              <a:rPr lang="en-IN" smtClean="0"/>
              <a:t>28-07-2022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B99F9-2F98-4A77-BAB2-7C182735DBE3}" type="slidenum">
              <a:rPr lang="en-IN" smtClean="0"/>
              <a:t>‹#›</a:t>
            </a:fld>
            <a:endParaRPr lang="en-IN"/>
          </a:p>
        </p:txBody>
      </p:sp>
    </p:spTree>
    <p:extLst>
      <p:ext uri="{BB962C8B-B14F-4D97-AF65-F5344CB8AC3E}">
        <p14:creationId xmlns:p14="http://schemas.microsoft.com/office/powerpoint/2010/main" val="237026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571220E1-7077-4A9A-9A9E-66291F3FF9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DC3DF5CE-0294-4CAA-8422-D6A2FBDC23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Date Placeholder 3">
            <a:extLst>
              <a:ext uri="{FF2B5EF4-FFF2-40B4-BE49-F238E27FC236}">
                <a16:creationId xmlns:a16="http://schemas.microsoft.com/office/drawing/2014/main" id="{1D7F4796-5BE7-4BCB-80EC-4297ADD700B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AECF55-D18E-4ED6-8014-675926654BCE}" type="datetime3">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 July 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23EDA801-B3D4-4BB4-8877-B9EB3CA7393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1-59</a:t>
            </a:r>
          </a:p>
        </p:txBody>
      </p:sp>
      <p:sp>
        <p:nvSpPr>
          <p:cNvPr id="40966" name="Slide Number Placeholder 5">
            <a:extLst>
              <a:ext uri="{FF2B5EF4-FFF2-40B4-BE49-F238E27FC236}">
                <a16:creationId xmlns:a16="http://schemas.microsoft.com/office/drawing/2014/main" id="{9962E69B-737F-4871-8C32-F5AB7C012F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E9736B-1D0F-4846-A198-205C05E5C45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7068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15C9163-79D0-406A-BFAF-4A4BEA747D49}"/>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8F0AB103-F7F6-4665-81DE-714620FB497B}"/>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FBEF680-68B3-4F27-AD81-3FF83A5880E2}"/>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808F35B7-775C-4774-871C-07BDEE26D51A}"/>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59FF39D-4EDC-4198-B5C1-7AE14B10D835}"/>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a:extLst>
              <a:ext uri="{FF2B5EF4-FFF2-40B4-BE49-F238E27FC236}">
                <a16:creationId xmlns:a16="http://schemas.microsoft.com/office/drawing/2014/main" id="{1708FE6C-5455-49CF-B820-F73AB453DEF3}"/>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58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5764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1811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EABCB-1D53-4AA3-8889-0AAB60FEF414}"/>
              </a:ext>
            </a:extLst>
          </p:cNvPr>
          <p:cNvSpPr>
            <a:spLocks noGrp="1" noRot="1" noChangeAspect="1" noTextEdit="1"/>
          </p:cNvSpPr>
          <p:nvPr>
            <p:ph type="sldImg"/>
          </p:nvPr>
        </p:nvSpPr>
        <p:spPr bwMode="auto">
          <a:xfrm>
            <a:off x="381000" y="687388"/>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a:extLst>
              <a:ext uri="{FF2B5EF4-FFF2-40B4-BE49-F238E27FC236}">
                <a16:creationId xmlns:a16="http://schemas.microsoft.com/office/drawing/2014/main" id="{736E8902-ED2B-464F-9A35-232CF1264B34}"/>
              </a:ext>
            </a:extLst>
          </p:cNvPr>
          <p:cNvSpPr>
            <a:spLocks noGrp="1"/>
          </p:cNvSpPr>
          <p:nvPr>
            <p:ph type="body" idx="1"/>
          </p:nvPr>
        </p:nvSpPr>
        <p:spPr bwMode="auto">
          <a:xfrm>
            <a:off x="685800" y="4343400"/>
            <a:ext cx="54864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4137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a:extLst>
              <a:ext uri="{FF2B5EF4-FFF2-40B4-BE49-F238E27FC236}">
                <a16:creationId xmlns:a16="http://schemas.microsoft.com/office/drawing/2014/main" id="{8A5AD0A8-C2B5-4633-B574-395F78F4989E}"/>
              </a:ext>
            </a:extLst>
          </p:cNvPr>
          <p:cNvSpPr>
            <a:spLocks noGrp="1"/>
          </p:cNvSpPr>
          <p:nvPr>
            <p:ph type="dt" sz="half" idx="10"/>
          </p:nvPr>
        </p:nvSpPr>
        <p:spPr/>
        <p:txBody>
          <a:bodyPr/>
          <a:lstStyle>
            <a:lvl1pPr>
              <a:defRPr/>
            </a:lvl1pPr>
          </a:lstStyle>
          <a:p>
            <a:pPr>
              <a:defRPr/>
            </a:pPr>
            <a:fld id="{3BA60C20-0C34-4F1C-904D-50BE6FB413CA}" type="datetime5">
              <a:rPr lang="en-US"/>
              <a:pPr>
                <a:defRPr/>
              </a:pPr>
              <a:t>28-Jul-22</a:t>
            </a:fld>
            <a:endParaRPr lang="en-US"/>
          </a:p>
        </p:txBody>
      </p:sp>
      <p:sp>
        <p:nvSpPr>
          <p:cNvPr id="5" name="Footer Placeholder 21">
            <a:extLst>
              <a:ext uri="{FF2B5EF4-FFF2-40B4-BE49-F238E27FC236}">
                <a16:creationId xmlns:a16="http://schemas.microsoft.com/office/drawing/2014/main" id="{36391812-035D-4BA5-BF89-475DB85A418F}"/>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95853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BD091AE-7BEF-4C83-8B66-0CE4566D9EBC}"/>
              </a:ext>
            </a:extLst>
          </p:cNvPr>
          <p:cNvSpPr>
            <a:spLocks noGrp="1"/>
          </p:cNvSpPr>
          <p:nvPr>
            <p:ph type="dt" sz="half" idx="10"/>
          </p:nvPr>
        </p:nvSpPr>
        <p:spPr/>
        <p:txBody>
          <a:bodyPr/>
          <a:lstStyle>
            <a:lvl1pPr>
              <a:defRPr/>
            </a:lvl1pPr>
          </a:lstStyle>
          <a:p>
            <a:pPr>
              <a:defRPr/>
            </a:pPr>
            <a:fld id="{AF142765-86EA-452E-A149-DF466BBF4256}" type="datetime5">
              <a:rPr lang="en-US"/>
              <a:pPr>
                <a:defRPr/>
              </a:pPr>
              <a:t>28-Jul-22</a:t>
            </a:fld>
            <a:endParaRPr lang="en-US"/>
          </a:p>
        </p:txBody>
      </p:sp>
      <p:sp>
        <p:nvSpPr>
          <p:cNvPr id="5" name="Footer Placeholder 21">
            <a:extLst>
              <a:ext uri="{FF2B5EF4-FFF2-40B4-BE49-F238E27FC236}">
                <a16:creationId xmlns:a16="http://schemas.microsoft.com/office/drawing/2014/main" id="{02FB3492-F234-4BF9-9679-86C7D39C004A}"/>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96500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B153718D-2AB5-4866-A138-497FDFC60CB9}"/>
              </a:ext>
            </a:extLst>
          </p:cNvPr>
          <p:cNvSpPr>
            <a:spLocks noGrp="1"/>
          </p:cNvSpPr>
          <p:nvPr>
            <p:ph type="dt" sz="half" idx="10"/>
          </p:nvPr>
        </p:nvSpPr>
        <p:spPr/>
        <p:txBody>
          <a:bodyPr/>
          <a:lstStyle>
            <a:lvl1pPr>
              <a:defRPr/>
            </a:lvl1pPr>
          </a:lstStyle>
          <a:p>
            <a:pPr>
              <a:defRPr/>
            </a:pPr>
            <a:fld id="{D5FEAAF7-DFC9-439E-A044-2180F8CF8592}" type="datetime5">
              <a:rPr lang="en-US"/>
              <a:pPr>
                <a:defRPr/>
              </a:pPr>
              <a:t>28-Jul-22</a:t>
            </a:fld>
            <a:endParaRPr lang="en-US"/>
          </a:p>
        </p:txBody>
      </p:sp>
      <p:sp>
        <p:nvSpPr>
          <p:cNvPr id="5" name="Footer Placeholder 21">
            <a:extLst>
              <a:ext uri="{FF2B5EF4-FFF2-40B4-BE49-F238E27FC236}">
                <a16:creationId xmlns:a16="http://schemas.microsoft.com/office/drawing/2014/main" id="{78202F5C-3D4F-4D85-A782-63B02DC4370E}"/>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96382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7FE7EE-37B9-4DEE-A6D8-E7BD013D79E0}"/>
              </a:ext>
            </a:extLst>
          </p:cNvPr>
          <p:cNvSpPr>
            <a:spLocks noGrp="1"/>
          </p:cNvSpPr>
          <p:nvPr>
            <p:ph type="dt" sz="half" idx="10"/>
          </p:nvPr>
        </p:nvSpPr>
        <p:spPr/>
        <p:txBody>
          <a:bodyPr/>
          <a:lstStyle>
            <a:lvl1pPr>
              <a:defRPr/>
            </a:lvl1pPr>
          </a:lstStyle>
          <a:p>
            <a:pPr>
              <a:defRPr/>
            </a:pPr>
            <a:fld id="{52666D74-A66E-48A4-95AA-DFEEDC7404A3}" type="datetime5">
              <a:rPr lang="en-US"/>
              <a:pPr>
                <a:defRPr/>
              </a:pPr>
              <a:t>28-Jul-22</a:t>
            </a:fld>
            <a:endParaRPr lang="en-US"/>
          </a:p>
        </p:txBody>
      </p:sp>
      <p:sp>
        <p:nvSpPr>
          <p:cNvPr id="4" name="Footer Placeholder 3">
            <a:extLst>
              <a:ext uri="{FF2B5EF4-FFF2-40B4-BE49-F238E27FC236}">
                <a16:creationId xmlns:a16="http://schemas.microsoft.com/office/drawing/2014/main" id="{F981D479-9DD2-4521-B944-3A477DD3E060}"/>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148949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625D3B56-74E9-4EF1-A4BB-514E5C93C6C0}"/>
              </a:ext>
            </a:extLst>
          </p:cNvPr>
          <p:cNvSpPr>
            <a:spLocks noGrp="1"/>
          </p:cNvSpPr>
          <p:nvPr>
            <p:ph type="dt" sz="half" idx="10"/>
          </p:nvPr>
        </p:nvSpPr>
        <p:spPr/>
        <p:txBody>
          <a:bodyPr/>
          <a:lstStyle>
            <a:lvl1pPr>
              <a:defRPr/>
            </a:lvl1pPr>
          </a:lstStyle>
          <a:p>
            <a:pPr>
              <a:defRPr/>
            </a:pPr>
            <a:fld id="{743DC5AB-A99B-48B8-9E90-52B9ED4557AD}" type="datetime5">
              <a:rPr lang="en-US"/>
              <a:pPr>
                <a:defRPr/>
              </a:pPr>
              <a:t>28-Jul-22</a:t>
            </a:fld>
            <a:endParaRPr lang="en-US"/>
          </a:p>
        </p:txBody>
      </p:sp>
      <p:sp>
        <p:nvSpPr>
          <p:cNvPr id="5" name="Footer Placeholder 21">
            <a:extLst>
              <a:ext uri="{FF2B5EF4-FFF2-40B4-BE49-F238E27FC236}">
                <a16:creationId xmlns:a16="http://schemas.microsoft.com/office/drawing/2014/main" id="{52546A0F-449F-42AB-A890-0B5D55082ED5}"/>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407247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a:extLst>
              <a:ext uri="{FF2B5EF4-FFF2-40B4-BE49-F238E27FC236}">
                <a16:creationId xmlns:a16="http://schemas.microsoft.com/office/drawing/2014/main" id="{BD1B2ED0-64A4-4D46-877C-6C62235A0265}"/>
              </a:ext>
            </a:extLst>
          </p:cNvPr>
          <p:cNvSpPr>
            <a:spLocks noGrp="1"/>
          </p:cNvSpPr>
          <p:nvPr>
            <p:ph type="dt" sz="half" idx="10"/>
          </p:nvPr>
        </p:nvSpPr>
        <p:spPr/>
        <p:txBody>
          <a:bodyPr/>
          <a:lstStyle>
            <a:lvl1pPr>
              <a:defRPr/>
            </a:lvl1pPr>
          </a:lstStyle>
          <a:p>
            <a:pPr>
              <a:defRPr/>
            </a:pPr>
            <a:fld id="{056BFB02-F086-4108-89C8-9C7A0F712851}" type="datetime5">
              <a:rPr lang="en-US"/>
              <a:pPr>
                <a:defRPr/>
              </a:pPr>
              <a:t>28-Jul-22</a:t>
            </a:fld>
            <a:endParaRPr lang="en-US"/>
          </a:p>
        </p:txBody>
      </p:sp>
      <p:sp>
        <p:nvSpPr>
          <p:cNvPr id="5" name="Footer Placeholder 21">
            <a:extLst>
              <a:ext uri="{FF2B5EF4-FFF2-40B4-BE49-F238E27FC236}">
                <a16:creationId xmlns:a16="http://schemas.microsoft.com/office/drawing/2014/main" id="{F031C746-B067-47B7-B06A-0EB0C82CD777}"/>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404287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2FEF5893-FFFF-465B-867B-ADE879577664}"/>
              </a:ext>
            </a:extLst>
          </p:cNvPr>
          <p:cNvSpPr>
            <a:spLocks noGrp="1"/>
          </p:cNvSpPr>
          <p:nvPr>
            <p:ph type="dt" sz="half" idx="10"/>
          </p:nvPr>
        </p:nvSpPr>
        <p:spPr/>
        <p:txBody>
          <a:bodyPr/>
          <a:lstStyle>
            <a:lvl1pPr>
              <a:defRPr/>
            </a:lvl1pPr>
          </a:lstStyle>
          <a:p>
            <a:pPr>
              <a:defRPr/>
            </a:pPr>
            <a:fld id="{DC893A58-C4A1-48AE-879C-352EBD42BC6D}" type="datetime5">
              <a:rPr lang="en-US"/>
              <a:pPr>
                <a:defRPr/>
              </a:pPr>
              <a:t>28-Jul-22</a:t>
            </a:fld>
            <a:endParaRPr lang="en-US"/>
          </a:p>
        </p:txBody>
      </p:sp>
      <p:sp>
        <p:nvSpPr>
          <p:cNvPr id="6" name="Footer Placeholder 21">
            <a:extLst>
              <a:ext uri="{FF2B5EF4-FFF2-40B4-BE49-F238E27FC236}">
                <a16:creationId xmlns:a16="http://schemas.microsoft.com/office/drawing/2014/main" id="{C4C4EA04-F9D5-4C71-8157-75EA9863B638}"/>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95383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3238F564-A365-46D4-905D-122836CE2281}"/>
              </a:ext>
            </a:extLst>
          </p:cNvPr>
          <p:cNvSpPr>
            <a:spLocks noGrp="1"/>
          </p:cNvSpPr>
          <p:nvPr>
            <p:ph type="dt" sz="half" idx="10"/>
          </p:nvPr>
        </p:nvSpPr>
        <p:spPr/>
        <p:txBody>
          <a:bodyPr/>
          <a:lstStyle>
            <a:lvl1pPr>
              <a:defRPr/>
            </a:lvl1pPr>
          </a:lstStyle>
          <a:p>
            <a:pPr>
              <a:defRPr/>
            </a:pPr>
            <a:fld id="{47C8C601-E84F-4BED-A160-4C86618CBCB7}" type="datetime5">
              <a:rPr lang="en-US"/>
              <a:pPr>
                <a:defRPr/>
              </a:pPr>
              <a:t>28-Jul-22</a:t>
            </a:fld>
            <a:endParaRPr lang="en-US"/>
          </a:p>
        </p:txBody>
      </p:sp>
      <p:sp>
        <p:nvSpPr>
          <p:cNvPr id="8" name="Footer Placeholder 21">
            <a:extLst>
              <a:ext uri="{FF2B5EF4-FFF2-40B4-BE49-F238E27FC236}">
                <a16:creationId xmlns:a16="http://schemas.microsoft.com/office/drawing/2014/main" id="{39A868EC-C90D-4E60-B5E1-0392E76F77F0}"/>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66209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D5DBEEE3-D5C2-436F-B640-9373BED1E360}"/>
              </a:ext>
            </a:extLst>
          </p:cNvPr>
          <p:cNvSpPr>
            <a:spLocks noGrp="1"/>
          </p:cNvSpPr>
          <p:nvPr>
            <p:ph type="dt" sz="half" idx="10"/>
          </p:nvPr>
        </p:nvSpPr>
        <p:spPr/>
        <p:txBody>
          <a:bodyPr/>
          <a:lstStyle>
            <a:lvl1pPr>
              <a:defRPr/>
            </a:lvl1pPr>
          </a:lstStyle>
          <a:p>
            <a:pPr>
              <a:defRPr/>
            </a:pPr>
            <a:fld id="{206BBBF1-2B9B-4CC3-B885-D805D397C9D2}" type="datetime5">
              <a:rPr lang="en-US"/>
              <a:pPr>
                <a:defRPr/>
              </a:pPr>
              <a:t>28-Jul-22</a:t>
            </a:fld>
            <a:endParaRPr lang="en-US"/>
          </a:p>
        </p:txBody>
      </p:sp>
      <p:sp>
        <p:nvSpPr>
          <p:cNvPr id="4" name="Footer Placeholder 21">
            <a:extLst>
              <a:ext uri="{FF2B5EF4-FFF2-40B4-BE49-F238E27FC236}">
                <a16:creationId xmlns:a16="http://schemas.microsoft.com/office/drawing/2014/main" id="{B7669483-5F51-4883-8951-DFE3BE046B37}"/>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0111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2FDE042D-DA20-45E2-BE29-746CDDCBC82E}"/>
              </a:ext>
            </a:extLst>
          </p:cNvPr>
          <p:cNvSpPr>
            <a:spLocks noGrp="1"/>
          </p:cNvSpPr>
          <p:nvPr>
            <p:ph type="dt" sz="half" idx="10"/>
          </p:nvPr>
        </p:nvSpPr>
        <p:spPr/>
        <p:txBody>
          <a:bodyPr/>
          <a:lstStyle>
            <a:lvl1pPr>
              <a:defRPr/>
            </a:lvl1pPr>
          </a:lstStyle>
          <a:p>
            <a:pPr>
              <a:defRPr/>
            </a:pPr>
            <a:fld id="{39DD1B98-991C-497D-8F19-3A85C3610DBD}" type="datetime5">
              <a:rPr lang="en-US"/>
              <a:pPr>
                <a:defRPr/>
              </a:pPr>
              <a:t>28-Jul-22</a:t>
            </a:fld>
            <a:endParaRPr lang="en-US"/>
          </a:p>
        </p:txBody>
      </p:sp>
      <p:sp>
        <p:nvSpPr>
          <p:cNvPr id="3" name="Footer Placeholder 21">
            <a:extLst>
              <a:ext uri="{FF2B5EF4-FFF2-40B4-BE49-F238E27FC236}">
                <a16:creationId xmlns:a16="http://schemas.microsoft.com/office/drawing/2014/main" id="{3F608BF8-AD2C-4F6B-9627-CB6D188FFF59}"/>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221212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4905F217-E47C-4C8F-A50D-2D27123CC6FD}"/>
              </a:ext>
            </a:extLst>
          </p:cNvPr>
          <p:cNvSpPr>
            <a:spLocks noGrp="1"/>
          </p:cNvSpPr>
          <p:nvPr>
            <p:ph type="dt" sz="half" idx="10"/>
          </p:nvPr>
        </p:nvSpPr>
        <p:spPr/>
        <p:txBody>
          <a:bodyPr/>
          <a:lstStyle>
            <a:lvl1pPr>
              <a:defRPr/>
            </a:lvl1pPr>
          </a:lstStyle>
          <a:p>
            <a:pPr>
              <a:defRPr/>
            </a:pPr>
            <a:fld id="{5F46645A-4999-4336-8960-0B6ADB46BD02}" type="datetime5">
              <a:rPr lang="en-US"/>
              <a:pPr>
                <a:defRPr/>
              </a:pPr>
              <a:t>28-Jul-22</a:t>
            </a:fld>
            <a:endParaRPr lang="en-US"/>
          </a:p>
        </p:txBody>
      </p:sp>
      <p:sp>
        <p:nvSpPr>
          <p:cNvPr id="6" name="Footer Placeholder 21">
            <a:extLst>
              <a:ext uri="{FF2B5EF4-FFF2-40B4-BE49-F238E27FC236}">
                <a16:creationId xmlns:a16="http://schemas.microsoft.com/office/drawing/2014/main" id="{E67322B9-0AE4-4B1E-B7B4-8BA3AC0AE88C}"/>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93502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a:extLst>
              <a:ext uri="{FF2B5EF4-FFF2-40B4-BE49-F238E27FC236}">
                <a16:creationId xmlns:a16="http://schemas.microsoft.com/office/drawing/2014/main" id="{55713267-31DF-47C1-8AD3-BCB6484A040B}"/>
              </a:ext>
            </a:extLst>
          </p:cNvPr>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a16="http://schemas.microsoft.com/office/drawing/2014/main" id="{403BF310-7E87-4EFD-BB50-18C6849499CD}"/>
              </a:ext>
            </a:extLst>
          </p:cNvPr>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Freeform 6">
            <a:extLst>
              <a:ext uri="{FF2B5EF4-FFF2-40B4-BE49-F238E27FC236}">
                <a16:creationId xmlns:a16="http://schemas.microsoft.com/office/drawing/2014/main" id="{35B46C88-1AAD-4F35-99B5-7301DF5829BF}"/>
              </a:ext>
            </a:extLst>
          </p:cNvPr>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8" name="Freeform 7">
            <a:extLst>
              <a:ext uri="{FF2B5EF4-FFF2-40B4-BE49-F238E27FC236}">
                <a16:creationId xmlns:a16="http://schemas.microsoft.com/office/drawing/2014/main" id="{10EF0F2C-820D-49A5-8724-0C8C979A52E3}"/>
              </a:ext>
            </a:extLst>
          </p:cNvPr>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FBCD3231-EB66-4D9C-BE3B-664F3B5D3E8F}"/>
              </a:ext>
            </a:extLst>
          </p:cNvPr>
          <p:cNvSpPr>
            <a:spLocks noGrp="1"/>
          </p:cNvSpPr>
          <p:nvPr>
            <p:ph type="dt" sz="half" idx="10"/>
          </p:nvPr>
        </p:nvSpPr>
        <p:spPr/>
        <p:txBody>
          <a:bodyPr/>
          <a:lstStyle>
            <a:lvl1pPr>
              <a:defRPr/>
            </a:lvl1pPr>
          </a:lstStyle>
          <a:p>
            <a:pPr>
              <a:defRPr/>
            </a:pPr>
            <a:fld id="{CCCAF5BE-FAC7-4760-8FE9-6B3E52B89138}" type="datetime5">
              <a:rPr lang="en-US"/>
              <a:pPr>
                <a:defRPr/>
              </a:pPr>
              <a:t>28-Jul-22</a:t>
            </a:fld>
            <a:endParaRPr lang="en-US"/>
          </a:p>
        </p:txBody>
      </p:sp>
      <p:sp>
        <p:nvSpPr>
          <p:cNvPr id="10" name="Footer Placeholder 5">
            <a:extLst>
              <a:ext uri="{FF2B5EF4-FFF2-40B4-BE49-F238E27FC236}">
                <a16:creationId xmlns:a16="http://schemas.microsoft.com/office/drawing/2014/main" id="{3848924A-32A0-4287-9A26-49E1F9360245}"/>
              </a:ext>
            </a:extLst>
          </p:cNvPr>
          <p:cNvSpPr>
            <a:spLocks noGrp="1"/>
          </p:cNvSpPr>
          <p:nvPr>
            <p:ph type="ftr" sz="quarter" idx="11"/>
          </p:nvPr>
        </p:nvSpPr>
        <p:spPr>
          <a:xfrm>
            <a:off x="9652000" y="6477000"/>
            <a:ext cx="1930400" cy="381000"/>
          </a:xfrm>
          <a:prstGeom prst="rect">
            <a:avLst/>
          </a:prstGeom>
        </p:spPr>
        <p:txBody>
          <a:bodyPr/>
          <a:lstStyle>
            <a:lvl1pPr eaLnBrk="0" hangingPunct="0">
              <a:defRPr>
                <a:latin typeface="Arial" charset="0"/>
                <a:cs typeface="Arial" charset="0"/>
              </a:defRPr>
            </a:lvl1pPr>
          </a:lstStyle>
          <a:p>
            <a:pPr>
              <a:defRPr/>
            </a:pPr>
            <a:r>
              <a:rPr lang="en-US"/>
              <a:t>1/59</a:t>
            </a:r>
          </a:p>
        </p:txBody>
      </p:sp>
    </p:spTree>
    <p:extLst>
      <p:ext uri="{BB962C8B-B14F-4D97-AF65-F5344CB8AC3E}">
        <p14:creationId xmlns:p14="http://schemas.microsoft.com/office/powerpoint/2010/main" val="366501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8">
            <a:extLst>
              <a:ext uri="{FF2B5EF4-FFF2-40B4-BE49-F238E27FC236}">
                <a16:creationId xmlns:a16="http://schemas.microsoft.com/office/drawing/2014/main" id="{640D3231-6DA0-43E7-8BC2-2AB216425620}"/>
              </a:ext>
            </a:extLst>
          </p:cNvPr>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7" name="Text Placeholder 29">
            <a:extLst>
              <a:ext uri="{FF2B5EF4-FFF2-40B4-BE49-F238E27FC236}">
                <a16:creationId xmlns:a16="http://schemas.microsoft.com/office/drawing/2014/main" id="{1566B743-EBC4-47E0-924B-F5CF219D871E}"/>
              </a:ext>
            </a:extLst>
          </p:cNvPr>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2861DD18-235E-415D-AA98-93FF54B326A4}"/>
              </a:ext>
            </a:extLst>
          </p:cNvPr>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B96A929F-4E46-4B0D-8BF8-E469BA31975D}" type="datetime5">
              <a:rPr lang="en-US"/>
              <a:pPr>
                <a:defRPr/>
              </a:pPr>
              <a:t>28-Jul-22</a:t>
            </a:fld>
            <a:endParaRPr lang="en-US"/>
          </a:p>
        </p:txBody>
      </p:sp>
    </p:spTree>
    <p:extLst>
      <p:ext uri="{BB962C8B-B14F-4D97-AF65-F5344CB8AC3E}">
        <p14:creationId xmlns:p14="http://schemas.microsoft.com/office/powerpoint/2010/main" val="1309373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F13B1F-35B0-4517-8BA0-552C5FAA0355}"/>
              </a:ext>
            </a:extLst>
          </p:cNvPr>
          <p:cNvSpPr>
            <a:spLocks noGrp="1"/>
          </p:cNvSpPr>
          <p:nvPr>
            <p:ph type="title"/>
          </p:nvPr>
        </p:nvSpPr>
        <p:spPr>
          <a:xfrm>
            <a:off x="2743200" y="1447800"/>
            <a:ext cx="7543800" cy="1219200"/>
          </a:xfrm>
        </p:spPr>
        <p:txBody>
          <a:bodyPr/>
          <a:lstStyle/>
          <a:p>
            <a:pPr algn="ctr">
              <a:defRPr/>
            </a:pP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r>
              <a:rPr lang="en-US"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a:ln w="3175">
                  <a:noFill/>
                </a:ln>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Website for KVS Garments</a:t>
            </a:r>
            <a:endParaRPr lang="en-US" sz="4000" b="1" dirty="0">
              <a:ln w="3175">
                <a:noFill/>
              </a:ln>
              <a:solidFill>
                <a:srgbClr val="C00000"/>
              </a:solidFill>
              <a:effectLst>
                <a:outerShdw blurRad="38100" dist="38100" dir="2700000" algn="tl">
                  <a:srgbClr val="000000">
                    <a:alpha val="43137"/>
                  </a:srgbClr>
                </a:outerShdw>
              </a:effectLst>
            </a:endParaRPr>
          </a:p>
        </p:txBody>
      </p:sp>
      <p:sp>
        <p:nvSpPr>
          <p:cNvPr id="39939" name="Subtitle 2">
            <a:extLst>
              <a:ext uri="{FF2B5EF4-FFF2-40B4-BE49-F238E27FC236}">
                <a16:creationId xmlns:a16="http://schemas.microsoft.com/office/drawing/2014/main" id="{5B975F6F-EDA0-4C9E-B3D8-6D8B7B401B47}"/>
              </a:ext>
            </a:extLst>
          </p:cNvPr>
          <p:cNvSpPr>
            <a:spLocks noGrp="1"/>
          </p:cNvSpPr>
          <p:nvPr>
            <p:ph type="body" idx="1"/>
          </p:nvPr>
        </p:nvSpPr>
        <p:spPr>
          <a:xfrm>
            <a:off x="-1193533" y="76200"/>
            <a:ext cx="375385" cy="859055"/>
          </a:xfrm>
        </p:spPr>
        <p:txBody>
          <a:bodyPr/>
          <a:lstStyle/>
          <a:p>
            <a:pPr algn="ctr"/>
            <a:endParaRPr lang="en-US" altLang="en-US" sz="3200" dirty="0">
              <a:solidFill>
                <a:srgbClr val="B9077E"/>
              </a:solidFill>
            </a:endParaRPr>
          </a:p>
          <a:p>
            <a:pPr algn="ctr"/>
            <a:r>
              <a:rPr lang="en-US" altLang="en-US" sz="3200" dirty="0">
                <a:solidFill>
                  <a:srgbClr val="B9077E"/>
                </a:solidFill>
              </a:rPr>
              <a:t>    </a:t>
            </a:r>
            <a:endParaRPr lang="en-US" altLang="en-US" sz="3200" dirty="0"/>
          </a:p>
        </p:txBody>
      </p:sp>
      <p:sp>
        <p:nvSpPr>
          <p:cNvPr id="11" name="Date Placeholder 10">
            <a:extLst>
              <a:ext uri="{FF2B5EF4-FFF2-40B4-BE49-F238E27FC236}">
                <a16:creationId xmlns:a16="http://schemas.microsoft.com/office/drawing/2014/main" id="{D639A8AB-1372-4431-B7E3-E52972210DB0}"/>
              </a:ext>
            </a:extLst>
          </p:cNvPr>
          <p:cNvSpPr>
            <a:spLocks noGrp="1"/>
          </p:cNvSpPr>
          <p:nvPr>
            <p:ph type="dt" sz="quarter" idx="10"/>
          </p:nvPr>
        </p:nvSpPr>
        <p:spPr/>
        <p:txBody>
          <a:bodyPr/>
          <a:lstStyle/>
          <a:p>
            <a:pPr>
              <a:defRPr/>
            </a:pPr>
            <a:fld id="{8B86ACEA-22FE-490E-A9DC-EE15FCC49261}" type="datetime5">
              <a:rPr lang="en-US">
                <a:solidFill>
                  <a:prstClr val="black"/>
                </a:solidFill>
                <a:latin typeface="Arial"/>
              </a:rPr>
              <a:pPr>
                <a:defRPr/>
              </a:pPr>
              <a:t>28-Jul-22</a:t>
            </a:fld>
            <a:endParaRPr lang="en-US">
              <a:solidFill>
                <a:prstClr val="black"/>
              </a:solidFill>
              <a:latin typeface="Arial"/>
            </a:endParaRPr>
          </a:p>
        </p:txBody>
      </p:sp>
      <p:pic>
        <p:nvPicPr>
          <p:cNvPr id="39941" name="Picture 6" descr="klogo copy.png">
            <a:extLst>
              <a:ext uri="{FF2B5EF4-FFF2-40B4-BE49-F238E27FC236}">
                <a16:creationId xmlns:a16="http://schemas.microsoft.com/office/drawing/2014/main" id="{AC98CA76-A38B-4FFE-AE93-E4A798DE22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76200"/>
            <a:ext cx="1374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8" descr="kec2blackborder png.PNG">
            <a:extLst>
              <a:ext uri="{FF2B5EF4-FFF2-40B4-BE49-F238E27FC236}">
                <a16:creationId xmlns:a16="http://schemas.microsoft.com/office/drawing/2014/main" id="{C7C17050-914C-417E-A701-E99F02F8BE6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2225" y="4343401"/>
            <a:ext cx="14795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468CF761-70FB-4BE9-AEEE-77E2DEEC4A5A}"/>
              </a:ext>
            </a:extLst>
          </p:cNvPr>
          <p:cNvSpPr/>
          <p:nvPr/>
        </p:nvSpPr>
        <p:spPr>
          <a:xfrm>
            <a:off x="4724400" y="3048000"/>
            <a:ext cx="5334000" cy="3416320"/>
          </a:xfrm>
          <a:prstGeom prst="rect">
            <a:avLst/>
          </a:prstGeom>
        </p:spPr>
        <p:txBody>
          <a:bodyPr>
            <a:spAutoFit/>
          </a:bodyPr>
          <a:lstStyle/>
          <a:p>
            <a:pPr eaLnBrk="0" fontAlgn="base" hangingPunct="0">
              <a:spcBef>
                <a:spcPct val="0"/>
              </a:spcBef>
              <a:spcAft>
                <a:spcPct val="0"/>
              </a:spcAft>
              <a:defRPr/>
            </a:pPr>
            <a:r>
              <a:rPr lang="en-US" b="1" dirty="0">
                <a:solidFill>
                  <a:schemeClr val="accent2">
                    <a:lumMod val="75000"/>
                  </a:schemeClr>
                </a:solidFill>
                <a:latin typeface="Times New Roman" pitchFamily="18" charset="0"/>
                <a:cs typeface="Times New Roman" pitchFamily="18" charset="0"/>
              </a:rPr>
              <a:t>PROJECT MEMBERS</a:t>
            </a:r>
          </a:p>
          <a:p>
            <a:pPr eaLnBrk="0" fontAlgn="base" hangingPunct="0">
              <a:spcBef>
                <a:spcPct val="0"/>
              </a:spcBef>
              <a:spcAft>
                <a:spcPct val="0"/>
              </a:spcAft>
              <a:defRPr/>
            </a:pPr>
            <a:endParaRPr lang="en-US" b="1" dirty="0">
              <a:solidFill>
                <a:prstClr val="black"/>
              </a:solidFill>
              <a:latin typeface="Times New Roman" pitchFamily="18" charset="0"/>
              <a:cs typeface="Times New Roman" pitchFamily="18" charset="0"/>
            </a:endParaRP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ANOJ ROSHAN M	(19ITR006) </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HARI V                  	(19ITR024)    </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LAKSHMANAN S	(19ITR042)</a:t>
            </a:r>
          </a:p>
          <a:p>
            <a:pPr algn="ctr" eaLnBrk="0" fontAlgn="base" hangingPunct="0">
              <a:spcBef>
                <a:spcPct val="0"/>
              </a:spcBef>
              <a:spcAft>
                <a:spcPct val="0"/>
              </a:spcAft>
              <a:defRPr/>
            </a:pPr>
            <a:endParaRPr lang="en-US" b="1" dirty="0">
              <a:solidFill>
                <a:prstClr val="black"/>
              </a:solidFill>
              <a:latin typeface="Times New Roman" pitchFamily="18" charset="0"/>
              <a:cs typeface="Times New Roman" pitchFamily="18" charset="0"/>
            </a:endParaRP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a:t>
            </a:r>
            <a:r>
              <a:rPr lang="en-US" b="1" dirty="0">
                <a:solidFill>
                  <a:schemeClr val="accent2">
                    <a:lumMod val="75000"/>
                  </a:schemeClr>
                </a:solidFill>
                <a:latin typeface="Times New Roman" pitchFamily="18" charset="0"/>
                <a:cs typeface="Times New Roman" pitchFamily="18" charset="0"/>
              </a:rPr>
              <a:t>PROJECT GUIDE</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Dr. E.M.ROOPA DEVI</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Associate Professor/Department of IT</a:t>
            </a:r>
          </a:p>
          <a:p>
            <a:pPr eaLnBrk="0" fontAlgn="base" hangingPunct="0">
              <a:spcBef>
                <a:spcPct val="0"/>
              </a:spcBef>
              <a:spcAft>
                <a:spcPct val="0"/>
              </a:spcAft>
              <a:defRPr/>
            </a:pPr>
            <a:r>
              <a:rPr lang="en-US" b="1" dirty="0">
                <a:solidFill>
                  <a:prstClr val="black"/>
                </a:solidFill>
                <a:latin typeface="Times New Roman" pitchFamily="18" charset="0"/>
                <a:cs typeface="Times New Roman" pitchFamily="18" charset="0"/>
              </a:rPr>
              <a:t>	Kongu Engineering College</a:t>
            </a:r>
          </a:p>
          <a:p>
            <a:pPr eaLnBrk="0" fontAlgn="base" hangingPunct="0">
              <a:spcBef>
                <a:spcPct val="0"/>
              </a:spcBef>
              <a:spcAft>
                <a:spcPct val="0"/>
              </a:spcAft>
              <a:defRPr/>
            </a:pPr>
            <a:endParaRPr lang="en-US" dirty="0">
              <a:solidFill>
                <a:prstClr val="black"/>
              </a:solidFill>
              <a:latin typeface="Arial" charset="0"/>
              <a:cs typeface="Arial"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AB2723B-927A-04E5-07AF-45C61DA9FD4A}"/>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4" name="Picture 3">
            <a:extLst>
              <a:ext uri="{FF2B5EF4-FFF2-40B4-BE49-F238E27FC236}">
                <a16:creationId xmlns:a16="http://schemas.microsoft.com/office/drawing/2014/main" id="{4FCC7D37-9505-0C10-2369-CD18C507F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1470" y="832484"/>
            <a:ext cx="9993308" cy="5168265"/>
          </a:xfrm>
          <a:prstGeom prst="rect">
            <a:avLst/>
          </a:prstGeom>
        </p:spPr>
      </p:pic>
    </p:spTree>
    <p:extLst>
      <p:ext uri="{BB962C8B-B14F-4D97-AF65-F5344CB8AC3E}">
        <p14:creationId xmlns:p14="http://schemas.microsoft.com/office/powerpoint/2010/main" val="26433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9A204A-4425-B698-78FC-F5E307186F1C}"/>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sp>
        <p:nvSpPr>
          <p:cNvPr id="6" name="TextBox 5">
            <a:extLst>
              <a:ext uri="{FF2B5EF4-FFF2-40B4-BE49-F238E27FC236}">
                <a16:creationId xmlns:a16="http://schemas.microsoft.com/office/drawing/2014/main" id="{3389C4B7-4770-1696-CBD6-FF3C98B04512}"/>
              </a:ext>
            </a:extLst>
          </p:cNvPr>
          <p:cNvSpPr txBox="1"/>
          <p:nvPr/>
        </p:nvSpPr>
        <p:spPr>
          <a:xfrm>
            <a:off x="3946357" y="154004"/>
            <a:ext cx="5861785" cy="707886"/>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4000" b="1" dirty="0">
                <a:solidFill>
                  <a:srgbClr val="C00000"/>
                </a:solidFill>
                <a:latin typeface="Times New Roman" panose="02020603050405020304" pitchFamily="18" charset="0"/>
                <a:cs typeface="Times New Roman" panose="02020603050405020304" pitchFamily="18" charset="0"/>
              </a:rPr>
              <a:t>Products</a:t>
            </a:r>
            <a:r>
              <a:rPr kumimoji="0" lang="en-US" altLang="en-US" sz="4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Module</a:t>
            </a:r>
            <a:endParaRPr kumimoji="0" lang="en-US" altLang="en-US" sz="4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0ACFDE2F-CEC8-19D7-364A-227A56D483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9569" y="1108075"/>
            <a:ext cx="9980733" cy="5130800"/>
          </a:xfrm>
          <a:prstGeom prst="rect">
            <a:avLst/>
          </a:prstGeom>
        </p:spPr>
      </p:pic>
    </p:spTree>
    <p:extLst>
      <p:ext uri="{BB962C8B-B14F-4D97-AF65-F5344CB8AC3E}">
        <p14:creationId xmlns:p14="http://schemas.microsoft.com/office/powerpoint/2010/main" val="238751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E42FCF6-3923-B5EE-64B9-9BF154BAC7FB}"/>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4" name="Picture 3">
            <a:extLst>
              <a:ext uri="{FF2B5EF4-FFF2-40B4-BE49-F238E27FC236}">
                <a16:creationId xmlns:a16="http://schemas.microsoft.com/office/drawing/2014/main" id="{B0F6E228-25D4-22B0-F24F-0CC907900A1E}"/>
              </a:ext>
            </a:extLst>
          </p:cNvPr>
          <p:cNvPicPr>
            <a:picLocks noChangeAspect="1"/>
          </p:cNvPicPr>
          <p:nvPr/>
        </p:nvPicPr>
        <p:blipFill rotWithShape="1">
          <a:blip r:embed="rId2"/>
          <a:srcRect b="4748"/>
          <a:stretch/>
        </p:blipFill>
        <p:spPr bwMode="auto">
          <a:xfrm>
            <a:off x="1601469" y="798512"/>
            <a:ext cx="9942719" cy="53260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185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246A1B-C837-4CC2-A87F-31C58FB467DF}"/>
              </a:ext>
            </a:extLst>
          </p:cNvPr>
          <p:cNvSpPr>
            <a:spLocks noGrp="1"/>
          </p:cNvSpPr>
          <p:nvPr>
            <p:ph type="title"/>
          </p:nvPr>
        </p:nvSpPr>
        <p:spPr>
          <a:xfrm>
            <a:off x="2040556" y="1609866"/>
            <a:ext cx="9643444" cy="3953536"/>
          </a:xfrm>
        </p:spPr>
        <p:txBody>
          <a:bodyPr>
            <a:normAutofit/>
          </a:bodyPr>
          <a:lstStyle/>
          <a:p>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IN" sz="2400" dirty="0">
              <a:solidFill>
                <a:schemeClr val="tx1"/>
              </a:solidFill>
            </a:endParaRPr>
          </a:p>
        </p:txBody>
      </p:sp>
      <p:sp>
        <p:nvSpPr>
          <p:cNvPr id="10" name="Date Placeholder 7">
            <a:extLst>
              <a:ext uri="{FF2B5EF4-FFF2-40B4-BE49-F238E27FC236}">
                <a16:creationId xmlns:a16="http://schemas.microsoft.com/office/drawing/2014/main" id="{CFF7F768-4E7C-4F08-A679-FCA14BB7E96B}"/>
              </a:ext>
            </a:extLst>
          </p:cNvPr>
          <p:cNvSpPr>
            <a:spLocks noGrp="1"/>
          </p:cNvSpPr>
          <p:nvPr>
            <p:ph type="dt" sz="half" idx="10"/>
          </p:nvPr>
        </p:nvSpPr>
        <p:spPr>
          <a:xfrm>
            <a:off x="1042737" y="6340475"/>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flipH="1">
            <a:off x="12192000" y="5265018"/>
            <a:ext cx="45719" cy="165819"/>
          </a:xfrm>
        </p:spPr>
        <p:txBody>
          <a:bodyPr/>
          <a:lstStyle/>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r>
              <a:rPr lang="en-US" altLang="en-US" dirty="0"/>
              <a:t>	</a:t>
            </a:r>
            <a:endParaRPr lang="en-IN" altLang="en-US" dirty="0"/>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2"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w="11430">
                  <a:noFill/>
                </a:ln>
                <a:solidFill>
                  <a:srgbClr val="FFE6A7"/>
                </a:solidFill>
                <a:effectLst>
                  <a:reflection blurRad="6350" stA="60000" endA="900" endPos="60000" dist="60007" dir="5400000" sy="-100000" algn="bl" rotWithShape="0"/>
                </a:effectLst>
                <a:uLnTx/>
                <a:uFillTx/>
                <a:latin typeface="Algerian" pitchFamily="82" charset="0"/>
                <a:ea typeface="+mn-ea"/>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F4ECDD4-AD50-4DF9-903F-EDDB05072D6F}" type="slidenum">
              <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13</a:t>
            </a:fld>
            <a:endPar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marL="0" marR="0" lvl="0" indent="0" algn="l" defTabSz="914400" rtl="0" eaLnBrk="1" fontAlgn="base" latinLnBrk="0" hangingPunct="1">
              <a:lnSpc>
                <a:spcPct val="100000"/>
              </a:lnSpc>
              <a:spcBef>
                <a:spcPct val="0"/>
              </a:spcBef>
              <a:spcAft>
                <a:spcPct val="0"/>
              </a:spcAft>
              <a:buClr>
                <a:srgbClr val="BFBFBF"/>
              </a:buClr>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pic>
        <p:nvPicPr>
          <p:cNvPr id="3" name="Picture 2">
            <a:extLst>
              <a:ext uri="{FF2B5EF4-FFF2-40B4-BE49-F238E27FC236}">
                <a16:creationId xmlns:a16="http://schemas.microsoft.com/office/drawing/2014/main" id="{796F4F29-6303-58A4-75B3-2BF99F1A13CF}"/>
              </a:ext>
            </a:extLst>
          </p:cNvPr>
          <p:cNvPicPr>
            <a:picLocks noChangeAspect="1"/>
          </p:cNvPicPr>
          <p:nvPr/>
        </p:nvPicPr>
        <p:blipFill rotWithShape="1">
          <a:blip r:embed="rId3"/>
          <a:srcRect t="4648" b="4975"/>
          <a:stretch/>
        </p:blipFill>
        <p:spPr>
          <a:xfrm>
            <a:off x="1885950" y="1209745"/>
            <a:ext cx="9350957" cy="4753777"/>
          </a:xfrm>
          <a:prstGeom prst="rect">
            <a:avLst/>
          </a:prstGeom>
        </p:spPr>
      </p:pic>
    </p:spTree>
    <p:extLst>
      <p:ext uri="{BB962C8B-B14F-4D97-AF65-F5344CB8AC3E}">
        <p14:creationId xmlns:p14="http://schemas.microsoft.com/office/powerpoint/2010/main" val="322629115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EA57DC4-C50B-9597-D0DC-D6C64A291A34}"/>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4" name="Picture 3">
            <a:extLst>
              <a:ext uri="{FF2B5EF4-FFF2-40B4-BE49-F238E27FC236}">
                <a16:creationId xmlns:a16="http://schemas.microsoft.com/office/drawing/2014/main" id="{E160CEB0-9201-4601-62C8-3E7AA373D2E1}"/>
              </a:ext>
            </a:extLst>
          </p:cNvPr>
          <p:cNvPicPr>
            <a:picLocks noChangeAspect="1"/>
          </p:cNvPicPr>
          <p:nvPr/>
        </p:nvPicPr>
        <p:blipFill rotWithShape="1">
          <a:blip r:embed="rId2"/>
          <a:srcRect t="3743" b="5259"/>
          <a:stretch/>
        </p:blipFill>
        <p:spPr bwMode="auto">
          <a:xfrm>
            <a:off x="1696304" y="819150"/>
            <a:ext cx="9806836" cy="5019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555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649108E-F3CA-3EC8-D976-4F1811B95093}"/>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5" name="Picture 4">
            <a:extLst>
              <a:ext uri="{FF2B5EF4-FFF2-40B4-BE49-F238E27FC236}">
                <a16:creationId xmlns:a16="http://schemas.microsoft.com/office/drawing/2014/main" id="{456CD228-B949-690A-34BA-7B5076123F12}"/>
              </a:ext>
            </a:extLst>
          </p:cNvPr>
          <p:cNvPicPr>
            <a:picLocks noChangeAspect="1"/>
          </p:cNvPicPr>
          <p:nvPr/>
        </p:nvPicPr>
        <p:blipFill rotWithShape="1">
          <a:blip r:embed="rId2"/>
          <a:srcRect t="4051" b="4840"/>
          <a:stretch/>
        </p:blipFill>
        <p:spPr>
          <a:xfrm>
            <a:off x="1476375" y="1047750"/>
            <a:ext cx="9534526" cy="4886325"/>
          </a:xfrm>
          <a:prstGeom prst="rect">
            <a:avLst/>
          </a:prstGeom>
        </p:spPr>
      </p:pic>
    </p:spTree>
    <p:extLst>
      <p:ext uri="{BB962C8B-B14F-4D97-AF65-F5344CB8AC3E}">
        <p14:creationId xmlns:p14="http://schemas.microsoft.com/office/powerpoint/2010/main" val="20525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B730C9-34A5-2CEC-743D-04B1C2D6F67D}"/>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5" name="Picture 4">
            <a:extLst>
              <a:ext uri="{FF2B5EF4-FFF2-40B4-BE49-F238E27FC236}">
                <a16:creationId xmlns:a16="http://schemas.microsoft.com/office/drawing/2014/main" id="{A3EB9B8B-59FC-458E-DEC0-AF9C8702D6A9}"/>
              </a:ext>
            </a:extLst>
          </p:cNvPr>
          <p:cNvPicPr>
            <a:picLocks noChangeAspect="1"/>
          </p:cNvPicPr>
          <p:nvPr/>
        </p:nvPicPr>
        <p:blipFill rotWithShape="1">
          <a:blip r:embed="rId2"/>
          <a:srcRect t="5092" b="7359"/>
          <a:stretch/>
        </p:blipFill>
        <p:spPr>
          <a:xfrm>
            <a:off x="1752600" y="1257300"/>
            <a:ext cx="9477375" cy="4667250"/>
          </a:xfrm>
          <a:prstGeom prst="rect">
            <a:avLst/>
          </a:prstGeom>
        </p:spPr>
      </p:pic>
    </p:spTree>
    <p:extLst>
      <p:ext uri="{BB962C8B-B14F-4D97-AF65-F5344CB8AC3E}">
        <p14:creationId xmlns:p14="http://schemas.microsoft.com/office/powerpoint/2010/main" val="257112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4A11-E1FE-E475-559F-1C4711ACFAE2}"/>
              </a:ext>
            </a:extLst>
          </p:cNvPr>
          <p:cNvSpPr>
            <a:spLocks noGrp="1"/>
          </p:cNvSpPr>
          <p:nvPr>
            <p:ph type="title"/>
          </p:nvPr>
        </p:nvSpPr>
        <p:spPr>
          <a:xfrm>
            <a:off x="2348565" y="356135"/>
            <a:ext cx="7363326" cy="798896"/>
          </a:xfrm>
        </p:spPr>
        <p:txBody>
          <a:bodyPr>
            <a:normAutofit fontScale="90000"/>
          </a:bodyPr>
          <a:lstStyle/>
          <a:p>
            <a:pPr algn="ctr"/>
            <a:br>
              <a:rPr kumimoji="0" lang="en-US" altLang="en-US" sz="6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br>
            <a:r>
              <a:rPr kumimoji="0" lang="en-US" altLang="en-US" sz="4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Conclusion</a:t>
            </a:r>
            <a:endParaRPr lang="en-IN" b="1" dirty="0"/>
          </a:p>
        </p:txBody>
      </p:sp>
      <p:sp>
        <p:nvSpPr>
          <p:cNvPr id="3" name="Date Placeholder 2">
            <a:extLst>
              <a:ext uri="{FF2B5EF4-FFF2-40B4-BE49-F238E27FC236}">
                <a16:creationId xmlns:a16="http://schemas.microsoft.com/office/drawing/2014/main" id="{51F63292-1953-91E2-1C23-D8E323F67CC4}"/>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sp>
        <p:nvSpPr>
          <p:cNvPr id="5" name="TextBox 4">
            <a:extLst>
              <a:ext uri="{FF2B5EF4-FFF2-40B4-BE49-F238E27FC236}">
                <a16:creationId xmlns:a16="http://schemas.microsoft.com/office/drawing/2014/main" id="{956FA93F-0921-894C-803F-5D00D09DFAC0}"/>
              </a:ext>
            </a:extLst>
          </p:cNvPr>
          <p:cNvSpPr txBox="1"/>
          <p:nvPr/>
        </p:nvSpPr>
        <p:spPr>
          <a:xfrm>
            <a:off x="1405288" y="1694046"/>
            <a:ext cx="9921241" cy="3980898"/>
          </a:xfrm>
          <a:prstGeom prst="rect">
            <a:avLst/>
          </a:prstGeom>
          <a:noFill/>
        </p:spPr>
        <p:txBody>
          <a:bodyPr wrap="square">
            <a:spAutoFit/>
          </a:bodyPr>
          <a:lstStyle/>
          <a:p>
            <a:pPr marL="6350" marR="345440">
              <a:lnSpc>
                <a:spcPct val="150000"/>
              </a:lnSpc>
              <a:spcAft>
                <a:spcPts val="625"/>
              </a:spcAft>
            </a:pPr>
            <a:r>
              <a:rPr lang="en-IN" sz="2400" dirty="0">
                <a:effectLst/>
                <a:latin typeface="Times New Roman" panose="02020603050405020304" pitchFamily="18" charset="0"/>
                <a:ea typeface="Calibri" panose="020F0502020204030204" pitchFamily="34" charset="0"/>
              </a:rPr>
              <a:t>The project work titled “WEBSITE FOR KVS GARMENTS” has been implemented and documented completely. Through this project the company is enabled to showcase their products as well as present an overall idea of their operations to the possible clients. </a:t>
            </a:r>
          </a:p>
          <a:p>
            <a:pPr marL="6350" marR="345440">
              <a:lnSpc>
                <a:spcPct val="150000"/>
              </a:lnSpc>
              <a:spcAft>
                <a:spcPts val="625"/>
              </a:spcAft>
            </a:pPr>
            <a:r>
              <a:rPr lang="en-US" sz="2400" dirty="0">
                <a:latin typeface="Times New Roman" panose="02020603050405020304" pitchFamily="18" charset="0"/>
              </a:rPr>
              <a:t>The application is tested well and end users’ satisfaction is imminent. It is built in such a way that minimum internet knowledge is sufficient for the end users to use the website.</a:t>
            </a:r>
            <a:endParaRPr lang="en-IN" sz="2400" dirty="0">
              <a:latin typeface="Times New Roman" panose="02020603050405020304" pitchFamily="18" charset="0"/>
            </a:endParaRPr>
          </a:p>
        </p:txBody>
      </p:sp>
    </p:spTree>
    <p:extLst>
      <p:ext uri="{BB962C8B-B14F-4D97-AF65-F5344CB8AC3E}">
        <p14:creationId xmlns:p14="http://schemas.microsoft.com/office/powerpoint/2010/main" val="3219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846B-F3C8-F143-BFEE-60BCABB07A80}"/>
              </a:ext>
            </a:extLst>
          </p:cNvPr>
          <p:cNvSpPr>
            <a:spLocks noGrp="1"/>
          </p:cNvSpPr>
          <p:nvPr>
            <p:ph type="title"/>
          </p:nvPr>
        </p:nvSpPr>
        <p:spPr>
          <a:xfrm>
            <a:off x="2223436" y="317634"/>
            <a:ext cx="8104471" cy="673768"/>
          </a:xfrm>
        </p:spPr>
        <p:txBody>
          <a:bodyPr>
            <a:noAutofit/>
          </a:bodyPr>
          <a:lstStyle/>
          <a:p>
            <a:pPr algn="ctr"/>
            <a:r>
              <a:rPr lang="en-US" sz="4000" b="1" dirty="0">
                <a:solidFill>
                  <a:srgbClr val="C00000"/>
                </a:solidFill>
                <a:latin typeface="Times New Roman" panose="02020603050405020304" pitchFamily="18" charset="0"/>
                <a:ea typeface="+mn-ea"/>
                <a:cs typeface="Times New Roman" panose="02020603050405020304" pitchFamily="18" charset="0"/>
              </a:rPr>
              <a:t>References</a:t>
            </a:r>
            <a:endParaRPr lang="en-IN" sz="3600" dirty="0"/>
          </a:p>
        </p:txBody>
      </p:sp>
      <p:sp>
        <p:nvSpPr>
          <p:cNvPr id="3" name="Date Placeholder 2">
            <a:extLst>
              <a:ext uri="{FF2B5EF4-FFF2-40B4-BE49-F238E27FC236}">
                <a16:creationId xmlns:a16="http://schemas.microsoft.com/office/drawing/2014/main" id="{04B0C4B4-D284-3F6C-C272-BD818A6AD2CB}"/>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sp>
        <p:nvSpPr>
          <p:cNvPr id="5" name="TextBox 4">
            <a:extLst>
              <a:ext uri="{FF2B5EF4-FFF2-40B4-BE49-F238E27FC236}">
                <a16:creationId xmlns:a16="http://schemas.microsoft.com/office/drawing/2014/main" id="{FB4D82E9-29C7-068A-435B-50DDC423CB03}"/>
              </a:ext>
            </a:extLst>
          </p:cNvPr>
          <p:cNvSpPr txBox="1"/>
          <p:nvPr/>
        </p:nvSpPr>
        <p:spPr>
          <a:xfrm>
            <a:off x="1944303" y="1310697"/>
            <a:ext cx="9066997" cy="3775714"/>
          </a:xfrm>
          <a:prstGeom prst="rect">
            <a:avLst/>
          </a:prstGeom>
          <a:noFill/>
        </p:spPr>
        <p:txBody>
          <a:bodyPr wrap="square">
            <a:spAutoFit/>
          </a:bodyPr>
          <a:lstStyle/>
          <a:p>
            <a:pPr marL="457200" marR="1769745" indent="-457200">
              <a:lnSpc>
                <a:spcPct val="200000"/>
              </a:lnSpc>
              <a:spcAft>
                <a:spcPts val="245"/>
              </a:spcAft>
            </a:pPr>
            <a:r>
              <a:rPr lang="en-IN" sz="1400" dirty="0">
                <a:solidFill>
                  <a:srgbClr val="000000"/>
                </a:solidFill>
                <a:effectLst/>
                <a:latin typeface="Times New Roman" panose="02020603050405020304" pitchFamily="18" charset="0"/>
                <a:ea typeface="Calibri" panose="020F0502020204030204" pitchFamily="34"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https://angular.io/</a:t>
            </a:r>
          </a:p>
          <a:p>
            <a:pPr marL="457200" marR="1769745" indent="-457200">
              <a:lnSpc>
                <a:spcPct val="200000"/>
              </a:lnSpc>
              <a:spcAft>
                <a:spcPts val="245"/>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https://stackoverflow.com/questions/tagged/angular</a:t>
            </a:r>
          </a:p>
          <a:p>
            <a:pPr marL="457200" marR="1769745" indent="-457200">
              <a:lnSpc>
                <a:spcPct val="200000"/>
              </a:lnSpc>
              <a:spcAft>
                <a:spcPts val="245"/>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https://nodemailer.com/about/</a:t>
            </a:r>
          </a:p>
          <a:p>
            <a:pPr marL="457200" marR="1769745" indent="-457200">
              <a:lnSpc>
                <a:spcPct val="200000"/>
              </a:lnSpc>
              <a:spcAft>
                <a:spcPts val="245"/>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https://portswigger.net/web-security/cors</a:t>
            </a:r>
          </a:p>
          <a:p>
            <a:pPr marL="457200" marR="1769745" indent="-457200">
              <a:lnSpc>
                <a:spcPct val="200000"/>
              </a:lnSpc>
              <a:spcAft>
                <a:spcPts val="245"/>
              </a:spcAft>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740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F47-A902-7FA8-964A-63ACC19FF375}"/>
              </a:ext>
            </a:extLst>
          </p:cNvPr>
          <p:cNvSpPr>
            <a:spLocks noGrp="1"/>
          </p:cNvSpPr>
          <p:nvPr>
            <p:ph type="title"/>
          </p:nvPr>
        </p:nvSpPr>
        <p:spPr>
          <a:xfrm>
            <a:off x="2032000" y="136524"/>
            <a:ext cx="8710865" cy="875898"/>
          </a:xfrm>
        </p:spPr>
        <p:txBody>
          <a:bodyPr>
            <a:normAutofit/>
          </a:bodyPr>
          <a:lstStyle/>
          <a:p>
            <a:pPr algn="ctr"/>
            <a:r>
              <a:rPr lang="en-US" sz="4000" b="1" dirty="0">
                <a:solidFill>
                  <a:srgbClr val="C00000"/>
                </a:solidFill>
                <a:latin typeface="Times New Roman" panose="02020603050405020304" pitchFamily="18" charset="0"/>
                <a:ea typeface="+mn-ea"/>
                <a:cs typeface="Times New Roman" panose="02020603050405020304" pitchFamily="18" charset="0"/>
              </a:rPr>
              <a:t>Letter from company</a:t>
            </a:r>
            <a:endParaRPr lang="en-IN" sz="4000" dirty="0"/>
          </a:p>
        </p:txBody>
      </p:sp>
      <p:sp>
        <p:nvSpPr>
          <p:cNvPr id="3" name="Date Placeholder 2">
            <a:extLst>
              <a:ext uri="{FF2B5EF4-FFF2-40B4-BE49-F238E27FC236}">
                <a16:creationId xmlns:a16="http://schemas.microsoft.com/office/drawing/2014/main" id="{32A71F99-2F81-8A55-A5B8-099C6210E028}"/>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pic>
        <p:nvPicPr>
          <p:cNvPr id="5" name="Picture 4">
            <a:extLst>
              <a:ext uri="{FF2B5EF4-FFF2-40B4-BE49-F238E27FC236}">
                <a16:creationId xmlns:a16="http://schemas.microsoft.com/office/drawing/2014/main" id="{734A26E0-DD9E-5682-B252-90E402A21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805" y="989476"/>
            <a:ext cx="7121895" cy="5732000"/>
          </a:xfrm>
          <a:prstGeom prst="rect">
            <a:avLst/>
          </a:prstGeom>
        </p:spPr>
      </p:pic>
    </p:spTree>
    <p:extLst>
      <p:ext uri="{BB962C8B-B14F-4D97-AF65-F5344CB8AC3E}">
        <p14:creationId xmlns:p14="http://schemas.microsoft.com/office/powerpoint/2010/main" val="87584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7">
            <a:extLst>
              <a:ext uri="{FF2B5EF4-FFF2-40B4-BE49-F238E27FC236}">
                <a16:creationId xmlns:a16="http://schemas.microsoft.com/office/drawing/2014/main" id="{34114E38-1203-4B31-87CD-5BF1E1309F5B}"/>
              </a:ext>
            </a:extLst>
          </p:cNvPr>
          <p:cNvSpPr>
            <a:spLocks noGrp="1"/>
          </p:cNvSpPr>
          <p:nvPr>
            <p:ph type="dt" sz="quarter" idx="10"/>
          </p:nvPr>
        </p:nvSpPr>
        <p:spPr>
          <a:xfrm>
            <a:off x="2667000" y="6400800"/>
            <a:ext cx="1371600" cy="304800"/>
          </a:xfrm>
        </p:spPr>
        <p:txBody>
          <a:bodyPr/>
          <a:lstStyle/>
          <a:p>
            <a:pPr>
              <a:defRPr/>
            </a:pPr>
            <a:endParaRPr lang="en-GB" sz="1400" dirty="0">
              <a:solidFill>
                <a:srgbClr val="A5C249">
                  <a:lumMod val="60000"/>
                  <a:lumOff val="40000"/>
                </a:srgbClr>
              </a:solidFill>
              <a:latin typeface="Times New Roman" pitchFamily="18" charset="0"/>
              <a:cs typeface="Times New Roman" pitchFamily="18" charset="0"/>
            </a:endParaRPr>
          </a:p>
        </p:txBody>
      </p:sp>
      <p:sp>
        <p:nvSpPr>
          <p:cNvPr id="44035" name="Content Placeholder 2">
            <a:extLst>
              <a:ext uri="{FF2B5EF4-FFF2-40B4-BE49-F238E27FC236}">
                <a16:creationId xmlns:a16="http://schemas.microsoft.com/office/drawing/2014/main" id="{B6CC8215-B3D6-4B92-9D74-2457FE891203}"/>
              </a:ext>
            </a:extLst>
          </p:cNvPr>
          <p:cNvSpPr>
            <a:spLocks noGrp="1"/>
          </p:cNvSpPr>
          <p:nvPr>
            <p:ph idx="4294967295"/>
          </p:nvPr>
        </p:nvSpPr>
        <p:spPr>
          <a:xfrm>
            <a:off x="2362199" y="1371600"/>
            <a:ext cx="9196227" cy="4343400"/>
          </a:xfrm>
        </p:spPr>
        <p:txBody>
          <a:bodyPr/>
          <a:lstStyle/>
          <a:p>
            <a:pPr marL="0" indent="0">
              <a:buNone/>
            </a:pPr>
            <a:r>
              <a:rPr lang="en-US" altLang="en-US" sz="2400" b="1" dirty="0">
                <a:latin typeface="Times New Roman" panose="02020603050405020304" pitchFamily="18" charset="0"/>
                <a:cs typeface="Times New Roman" panose="02020603050405020304" pitchFamily="18" charset="0"/>
              </a:rPr>
              <a:t>Company name:</a:t>
            </a:r>
          </a:p>
          <a:p>
            <a:pPr marL="0" indent="0">
              <a:buNone/>
            </a:pPr>
            <a:r>
              <a:rPr lang="en-US" altLang="en-US" sz="2400" dirty="0">
                <a:latin typeface="Times New Roman" panose="02020603050405020304" pitchFamily="18" charset="0"/>
                <a:cs typeface="Times New Roman" panose="02020603050405020304" pitchFamily="18" charset="0"/>
              </a:rPr>
              <a:t>	KVS Garments</a:t>
            </a:r>
          </a:p>
          <a:p>
            <a:pPr marL="0" indent="0">
              <a:buNone/>
            </a:pPr>
            <a:r>
              <a:rPr lang="en-US" altLang="en-US" sz="2400" b="1" dirty="0">
                <a:latin typeface="Times New Roman" panose="02020603050405020304" pitchFamily="18" charset="0"/>
                <a:cs typeface="Times New Roman" panose="02020603050405020304" pitchFamily="18" charset="0"/>
              </a:rPr>
              <a:t>Address:</a:t>
            </a:r>
          </a:p>
          <a:p>
            <a:pPr marL="0" indent="0">
              <a:buNone/>
            </a:pPr>
            <a:r>
              <a:rPr lang="en-US" altLang="en-US" sz="2400" dirty="0">
                <a:latin typeface="Times New Roman" panose="02020603050405020304" pitchFamily="18" charset="0"/>
                <a:cs typeface="Times New Roman" panose="02020603050405020304" pitchFamily="18" charset="0"/>
              </a:rPr>
              <a:t>	No.16/2BA, Jawahar Nagar,</a:t>
            </a:r>
          </a:p>
          <a:p>
            <a:pPr marL="0" indent="0">
              <a:buNone/>
            </a:pPr>
            <a:r>
              <a:rPr lang="en-US" altLang="en-US" sz="2400" dirty="0">
                <a:latin typeface="Times New Roman" panose="02020603050405020304" pitchFamily="18" charset="0"/>
                <a:cs typeface="Times New Roman" panose="02020603050405020304" pitchFamily="18" charset="0"/>
              </a:rPr>
              <a:t>	2</a:t>
            </a:r>
            <a:r>
              <a:rPr lang="en-US" altLang="en-US" sz="2400" baseline="30000" dirty="0">
                <a:latin typeface="Times New Roman" panose="02020603050405020304" pitchFamily="18" charset="0"/>
                <a:cs typeface="Times New Roman" panose="02020603050405020304" pitchFamily="18" charset="0"/>
              </a:rPr>
              <a:t>nd</a:t>
            </a:r>
            <a:r>
              <a:rPr lang="en-US" altLang="en-US" sz="2400" dirty="0">
                <a:latin typeface="Times New Roman" panose="02020603050405020304" pitchFamily="18" charset="0"/>
                <a:cs typeface="Times New Roman" panose="02020603050405020304" pitchFamily="18" charset="0"/>
              </a:rPr>
              <a:t> street, Weavers Colony,</a:t>
            </a: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P.N.Road</a:t>
            </a:r>
            <a:r>
              <a:rPr lang="en-US" altLang="en-US" sz="2400" dirty="0">
                <a:latin typeface="Times New Roman" panose="02020603050405020304" pitchFamily="18" charset="0"/>
                <a:cs typeface="Times New Roman" panose="02020603050405020304" pitchFamily="18" charset="0"/>
              </a:rPr>
              <a:t>, Tirupur – 641 602</a:t>
            </a:r>
          </a:p>
          <a:p>
            <a:pPr marL="0" indent="0">
              <a:buNone/>
            </a:pPr>
            <a:r>
              <a:rPr lang="en-US" altLang="en-US" sz="2400" b="1" dirty="0">
                <a:latin typeface="Times New Roman" panose="02020603050405020304" pitchFamily="18" charset="0"/>
                <a:cs typeface="Times New Roman" panose="02020603050405020304" pitchFamily="18" charset="0"/>
              </a:rPr>
              <a:t>Contact:</a:t>
            </a:r>
          </a:p>
          <a:p>
            <a:pPr marL="0" indent="0">
              <a:buNone/>
            </a:pPr>
            <a:r>
              <a:rPr lang="en-US" altLang="en-US" sz="2400" dirty="0">
                <a:latin typeface="Times New Roman" panose="02020603050405020304" pitchFamily="18" charset="0"/>
                <a:cs typeface="Times New Roman" panose="02020603050405020304" pitchFamily="18" charset="0"/>
              </a:rPr>
              <a:t>	</a:t>
            </a:r>
            <a:r>
              <a:rPr lang="fr-FR" altLang="en-US" sz="2400" dirty="0">
                <a:latin typeface="Times New Roman" panose="02020603050405020304" pitchFamily="18" charset="0"/>
                <a:cs typeface="Times New Roman" panose="02020603050405020304" pitchFamily="18" charset="0"/>
              </a:rPr>
              <a:t>Mobile: +91 94432-58681</a:t>
            </a:r>
          </a:p>
          <a:p>
            <a:pPr marL="0" indent="0">
              <a:buNone/>
            </a:pPr>
            <a:endParaRPr lang="en-IN" altLang="en-US" dirty="0">
              <a:latin typeface="Times New Roman" panose="02020603050405020304" pitchFamily="18" charset="0"/>
              <a:cs typeface="Times New Roman" panose="02020603050405020304" pitchFamily="18" charset="0"/>
            </a:endParaRPr>
          </a:p>
        </p:txBody>
      </p:sp>
      <p:sp>
        <p:nvSpPr>
          <p:cNvPr id="44036" name="Rectangle 2">
            <a:extLst>
              <a:ext uri="{FF2B5EF4-FFF2-40B4-BE49-F238E27FC236}">
                <a16:creationId xmlns:a16="http://schemas.microsoft.com/office/drawing/2014/main" id="{1AE25076-D571-4FEF-9F3B-F2B7E93773DD}"/>
              </a:ext>
            </a:extLst>
          </p:cNvPr>
          <p:cNvSpPr>
            <a:spLocks noChangeArrowheads="1"/>
          </p:cNvSpPr>
          <p:nvPr/>
        </p:nvSpPr>
        <p:spPr bwMode="auto">
          <a:xfrm>
            <a:off x="3962400" y="228601"/>
            <a:ext cx="556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4000" b="1" dirty="0">
                <a:solidFill>
                  <a:srgbClr val="C00000"/>
                </a:solidFill>
                <a:latin typeface="Times New Roman" panose="02020603050405020304" pitchFamily="18" charset="0"/>
                <a:cs typeface="Times New Roman" panose="02020603050405020304" pitchFamily="18" charset="0"/>
              </a:rPr>
              <a:t>Company Details</a:t>
            </a:r>
            <a:endParaRPr lang="en-US" altLang="en-US" sz="4800"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2C8C90F-CC82-4745-8852-CA9C567CC91C}"/>
              </a:ext>
            </a:extLst>
          </p:cNvPr>
          <p:cNvSpPr/>
          <p:nvPr/>
        </p:nvSpPr>
        <p:spPr>
          <a:xfrm rot="19844985">
            <a:off x="1001992" y="396368"/>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algn="ctr" fontAlgn="base">
              <a:spcBef>
                <a:spcPct val="0"/>
              </a:spcBef>
              <a:spcAft>
                <a:spcPct val="0"/>
              </a:spcAft>
              <a:defRPr/>
            </a:pPr>
            <a:r>
              <a:rPr lang="en-US" sz="2400" b="1" dirty="0">
                <a:ln w="11430">
                  <a:noFill/>
                </a:ln>
                <a:solidFill>
                  <a:srgbClr val="FFE6A7"/>
                </a:solidFill>
                <a:effectLst>
                  <a:reflection blurRad="6350" stA="60000" endA="900" endPos="60000" dist="60007" dir="5400000" sy="-100000" algn="bl" rotWithShape="0"/>
                </a:effectLst>
                <a:latin typeface="Algerian" pitchFamily="82" charset="0"/>
                <a:cs typeface="Arial" charset="0"/>
              </a:rPr>
              <a:t>KEC-IT</a:t>
            </a:r>
          </a:p>
        </p:txBody>
      </p:sp>
      <p:sp>
        <p:nvSpPr>
          <p:cNvPr id="44038" name="Text Box 3">
            <a:extLst>
              <a:ext uri="{FF2B5EF4-FFF2-40B4-BE49-F238E27FC236}">
                <a16:creationId xmlns:a16="http://schemas.microsoft.com/office/drawing/2014/main" id="{B8789D44-B5A8-4147-B5F6-0AD1AA3C963C}"/>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algn="ctr" fontAlgn="base">
              <a:spcBef>
                <a:spcPct val="0"/>
              </a:spcBef>
              <a:spcAft>
                <a:spcPct val="0"/>
              </a:spcAft>
              <a:buClr>
                <a:srgbClr val="B5A788"/>
              </a:buClr>
              <a:buSzTx/>
              <a:buNone/>
            </a:pPr>
            <a:fld id="{635F4DBF-06EA-4074-A654-D01B9EFF2028}" type="slidenum">
              <a:rPr lang="en-GB" altLang="en-US" sz="1400">
                <a:solidFill>
                  <a:srgbClr val="8898C3"/>
                </a:solidFill>
                <a:latin typeface="Times New Roman" panose="02020603050405020304" pitchFamily="18" charset="0"/>
                <a:cs typeface="Times New Roman" panose="02020603050405020304" pitchFamily="18" charset="0"/>
              </a:rPr>
              <a:pPr algn="ctr" fontAlgn="base">
                <a:spcBef>
                  <a:spcPct val="0"/>
                </a:spcBef>
                <a:spcAft>
                  <a:spcPct val="0"/>
                </a:spcAft>
                <a:buClr>
                  <a:srgbClr val="B5A788"/>
                </a:buClr>
                <a:buSzTx/>
                <a:buNone/>
              </a:pPr>
              <a:t>2</a:t>
            </a:fld>
            <a:endParaRPr lang="en-GB" altLang="en-US" sz="1400">
              <a:solidFill>
                <a:srgbClr val="8898C3"/>
              </a:solidFill>
              <a:latin typeface="Times New Roman" panose="02020603050405020304" pitchFamily="18" charset="0"/>
              <a:cs typeface="Times New Roman" panose="02020603050405020304" pitchFamily="18" charset="0"/>
            </a:endParaRPr>
          </a:p>
        </p:txBody>
      </p:sp>
      <p:sp>
        <p:nvSpPr>
          <p:cNvPr id="9" name="Text Box 4">
            <a:extLst>
              <a:ext uri="{FF2B5EF4-FFF2-40B4-BE49-F238E27FC236}">
                <a16:creationId xmlns:a16="http://schemas.microsoft.com/office/drawing/2014/main" id="{E394C299-36D7-435C-BB6D-CA36F3287652}"/>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fontAlgn="base">
              <a:spcBef>
                <a:spcPct val="0"/>
              </a:spcBef>
              <a:spcAft>
                <a:spcPct val="0"/>
              </a:spcAft>
              <a:buClr>
                <a:srgbClr val="BFBFB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dirty="0">
              <a:solidFill>
                <a:srgbClr val="A5C249">
                  <a:lumMod val="60000"/>
                  <a:lumOff val="40000"/>
                </a:srgbClr>
              </a:solidFill>
              <a:latin typeface="Times New Roman" pitchFamily="18" charset="0"/>
              <a:cs typeface="Times New Roman"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a:off x="2362200" y="2646484"/>
            <a:ext cx="7315200" cy="2763715"/>
          </a:xfrm>
        </p:spPr>
        <p:txBody>
          <a:bodyPr/>
          <a:lstStyle/>
          <a:p>
            <a:pPr marL="0" indent="0" algn="ctr">
              <a:buNone/>
            </a:pPr>
            <a:r>
              <a:rPr lang="en-US" altLang="en-US" sz="4000" dirty="0">
                <a:solidFill>
                  <a:srgbClr val="C00000"/>
                </a:solidFill>
                <a:latin typeface="Times New Roman" panose="02020603050405020304" pitchFamily="18" charset="0"/>
                <a:cs typeface="Times New Roman" panose="02020603050405020304" pitchFamily="18" charset="0"/>
              </a:rPr>
              <a:t>THANK YOU</a:t>
            </a:r>
            <a:endParaRPr lang="en-IN" altLang="en-US" sz="4000"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1" y="397290"/>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w="11430">
                  <a:noFill/>
                </a:ln>
                <a:solidFill>
                  <a:srgbClr val="FFE6A7"/>
                </a:solidFill>
                <a:effectLst>
                  <a:reflection blurRad="6350" stA="60000" endA="900" endPos="60000" dist="60007" dir="5400000" sy="-100000" algn="bl" rotWithShape="0"/>
                </a:effectLst>
                <a:uLnTx/>
                <a:uFillTx/>
                <a:latin typeface="Algerian" pitchFamily="82" charset="0"/>
                <a:ea typeface="+mn-ea"/>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F4ECDD4-AD50-4DF9-903F-EDDB05072D6F}" type="slidenum">
              <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20</a:t>
            </a:fld>
            <a:endPar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marL="0" marR="0" lvl="0" indent="0" algn="l" defTabSz="914400" rtl="0" eaLnBrk="1" fontAlgn="base" latinLnBrk="0" hangingPunct="1">
              <a:lnSpc>
                <a:spcPct val="100000"/>
              </a:lnSpc>
              <a:spcBef>
                <a:spcPct val="0"/>
              </a:spcBef>
              <a:spcAft>
                <a:spcPct val="0"/>
              </a:spcAft>
              <a:buClr>
                <a:srgbClr val="BFBFBF"/>
              </a:buClr>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85352392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7">
            <a:extLst>
              <a:ext uri="{FF2B5EF4-FFF2-40B4-BE49-F238E27FC236}">
                <a16:creationId xmlns:a16="http://schemas.microsoft.com/office/drawing/2014/main" id="{B2D33A66-DEFC-421A-B647-CC6C51E959FD}"/>
              </a:ext>
            </a:extLst>
          </p:cNvPr>
          <p:cNvSpPr>
            <a:spLocks noGrp="1"/>
          </p:cNvSpPr>
          <p:nvPr>
            <p:ph type="dt" sz="quarter" idx="10"/>
          </p:nvPr>
        </p:nvSpPr>
        <p:spPr>
          <a:xfrm>
            <a:off x="2667000" y="6400800"/>
            <a:ext cx="1371600" cy="304800"/>
          </a:xfrm>
        </p:spPr>
        <p:txBody>
          <a:bodyPr/>
          <a:lstStyle/>
          <a:p>
            <a:pPr>
              <a:defRPr/>
            </a:pPr>
            <a:endParaRPr lang="en-GB" sz="1400" dirty="0">
              <a:solidFill>
                <a:srgbClr val="A5C249">
                  <a:lumMod val="60000"/>
                  <a:lumOff val="40000"/>
                </a:srgbClr>
              </a:solidFill>
              <a:latin typeface="Times New Roman" pitchFamily="18" charset="0"/>
              <a:cs typeface="Times New Roman" pitchFamily="18" charset="0"/>
            </a:endParaRPr>
          </a:p>
        </p:txBody>
      </p:sp>
      <p:sp>
        <p:nvSpPr>
          <p:cNvPr id="77826" name="Content Placeholder 2">
            <a:extLst>
              <a:ext uri="{FF2B5EF4-FFF2-40B4-BE49-F238E27FC236}">
                <a16:creationId xmlns:a16="http://schemas.microsoft.com/office/drawing/2014/main" id="{B3CCAF45-0A7B-41ED-9FC7-D7AAE96594DE}"/>
              </a:ext>
            </a:extLst>
          </p:cNvPr>
          <p:cNvSpPr>
            <a:spLocks noGrp="1"/>
          </p:cNvSpPr>
          <p:nvPr>
            <p:ph idx="4294967295"/>
          </p:nvPr>
        </p:nvSpPr>
        <p:spPr>
          <a:xfrm>
            <a:off x="2362200" y="1371600"/>
            <a:ext cx="8199634" cy="3666162"/>
          </a:xfrm>
          <a:ln>
            <a:miter lim="800000"/>
            <a:headEnd/>
            <a:tailEnd/>
          </a:ln>
        </p:spPr>
        <p:txBody>
          <a:bodyPr/>
          <a:lstStyle/>
          <a:p>
            <a:pPr eaLnBrk="1" hangingPunct="1">
              <a:defRP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objective of the project is to display the products fabricated by the company and promote them online. </a:t>
            </a:r>
          </a:p>
          <a:p>
            <a:pPr marL="0" indent="0" eaLnBrk="1" hangingPunct="1">
              <a:buNone/>
              <a:defRP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eaLnBrk="1" hangingPunct="1">
              <a:defRP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fundamental focus is to facilitate clients to enquire the products’ availability and concurrently enable the admin to maintain a product database.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988" name="Rectangle 2">
            <a:extLst>
              <a:ext uri="{FF2B5EF4-FFF2-40B4-BE49-F238E27FC236}">
                <a16:creationId xmlns:a16="http://schemas.microsoft.com/office/drawing/2014/main" id="{16BCE67E-06C9-44A8-AE39-F6B40586523A}"/>
              </a:ext>
            </a:extLst>
          </p:cNvPr>
          <p:cNvSpPr>
            <a:spLocks noChangeArrowheads="1"/>
          </p:cNvSpPr>
          <p:nvPr/>
        </p:nvSpPr>
        <p:spPr bwMode="auto">
          <a:xfrm>
            <a:off x="4953000" y="228601"/>
            <a:ext cx="327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4000" b="1">
                <a:solidFill>
                  <a:srgbClr val="C00000"/>
                </a:solidFill>
                <a:latin typeface="Times New Roman" panose="02020603050405020304" pitchFamily="18" charset="0"/>
                <a:cs typeface="Times New Roman" panose="02020603050405020304" pitchFamily="18" charset="0"/>
              </a:rPr>
              <a:t>Objective(s)</a:t>
            </a:r>
            <a:endParaRPr lang="en-US" altLang="en-US" sz="480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78F916C-2B83-4CC1-BA1A-0DAE7E78DB4C}"/>
              </a:ext>
            </a:extLst>
          </p:cNvPr>
          <p:cNvSpPr/>
          <p:nvPr/>
        </p:nvSpPr>
        <p:spPr>
          <a:xfrm rot="19844985">
            <a:off x="1001992"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algn="ctr" fontAlgn="base">
              <a:spcBef>
                <a:spcPct val="0"/>
              </a:spcBef>
              <a:spcAft>
                <a:spcPct val="0"/>
              </a:spcAft>
              <a:defRPr/>
            </a:pPr>
            <a:r>
              <a:rPr lang="en-US" sz="2400" b="1" dirty="0">
                <a:ln w="11430">
                  <a:noFill/>
                </a:ln>
                <a:solidFill>
                  <a:srgbClr val="FFE6A7"/>
                </a:solidFill>
                <a:effectLst>
                  <a:reflection blurRad="6350" stA="60000" endA="900" endPos="60000" dist="60007" dir="5400000" sy="-100000" algn="bl" rotWithShape="0"/>
                </a:effectLst>
                <a:latin typeface="Algerian" pitchFamily="82" charset="0"/>
                <a:cs typeface="Arial" charset="0"/>
              </a:rPr>
              <a:t>KEC-IT</a:t>
            </a:r>
          </a:p>
        </p:txBody>
      </p:sp>
      <p:sp>
        <p:nvSpPr>
          <p:cNvPr id="41990" name="Text Box 3">
            <a:extLst>
              <a:ext uri="{FF2B5EF4-FFF2-40B4-BE49-F238E27FC236}">
                <a16:creationId xmlns:a16="http://schemas.microsoft.com/office/drawing/2014/main" id="{61D36C87-2216-4B50-9B6D-BAF0F4838F1E}"/>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algn="ctr" fontAlgn="base">
              <a:spcBef>
                <a:spcPct val="0"/>
              </a:spcBef>
              <a:spcAft>
                <a:spcPct val="0"/>
              </a:spcAft>
              <a:buClr>
                <a:srgbClr val="B5A788"/>
              </a:buClr>
              <a:buSzTx/>
              <a:buNone/>
            </a:pPr>
            <a:fld id="{A904B4FF-CBB1-4029-9CD3-08F99627D1AD}" type="slidenum">
              <a:rPr lang="en-GB" altLang="en-US" sz="1400">
                <a:solidFill>
                  <a:srgbClr val="8898C3"/>
                </a:solidFill>
                <a:latin typeface="Times New Roman" panose="02020603050405020304" pitchFamily="18" charset="0"/>
                <a:cs typeface="Times New Roman" panose="02020603050405020304" pitchFamily="18" charset="0"/>
              </a:rPr>
              <a:pPr algn="ctr" fontAlgn="base">
                <a:spcBef>
                  <a:spcPct val="0"/>
                </a:spcBef>
                <a:spcAft>
                  <a:spcPct val="0"/>
                </a:spcAft>
                <a:buClr>
                  <a:srgbClr val="B5A788"/>
                </a:buClr>
                <a:buSzTx/>
                <a:buNone/>
              </a:pPr>
              <a:t>3</a:t>
            </a:fld>
            <a:endParaRPr lang="en-GB" altLang="en-US" sz="1400">
              <a:solidFill>
                <a:srgbClr val="8898C3"/>
              </a:solidFill>
              <a:latin typeface="Times New Roman" panose="02020603050405020304" pitchFamily="18" charset="0"/>
              <a:cs typeface="Times New Roman" panose="02020603050405020304" pitchFamily="18" charset="0"/>
            </a:endParaRPr>
          </a:p>
        </p:txBody>
      </p:sp>
      <p:sp>
        <p:nvSpPr>
          <p:cNvPr id="9" name="Text Box 4">
            <a:extLst>
              <a:ext uri="{FF2B5EF4-FFF2-40B4-BE49-F238E27FC236}">
                <a16:creationId xmlns:a16="http://schemas.microsoft.com/office/drawing/2014/main" id="{DA64FABE-FD62-4226-80CC-407D14948609}"/>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fontAlgn="base">
              <a:spcBef>
                <a:spcPct val="0"/>
              </a:spcBef>
              <a:spcAft>
                <a:spcPct val="0"/>
              </a:spcAft>
              <a:buClr>
                <a:srgbClr val="BFBFB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dirty="0">
              <a:solidFill>
                <a:srgbClr val="A5C249">
                  <a:lumMod val="60000"/>
                  <a:lumOff val="40000"/>
                </a:srgbClr>
              </a:solidFill>
              <a:latin typeface="Times New Roman" pitchFamily="18" charset="0"/>
              <a:cs typeface="Times New Roman"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7">
            <a:extLst>
              <a:ext uri="{FF2B5EF4-FFF2-40B4-BE49-F238E27FC236}">
                <a16:creationId xmlns:a16="http://schemas.microsoft.com/office/drawing/2014/main" id="{A2DD363E-45C1-4BF2-B489-F60C6A18559C}"/>
              </a:ext>
            </a:extLst>
          </p:cNvPr>
          <p:cNvSpPr>
            <a:spLocks noGrp="1"/>
          </p:cNvSpPr>
          <p:nvPr>
            <p:ph type="dt" sz="quarter" idx="10"/>
          </p:nvPr>
        </p:nvSpPr>
        <p:spPr>
          <a:xfrm>
            <a:off x="2667000" y="6400800"/>
            <a:ext cx="1371600" cy="304800"/>
          </a:xfrm>
        </p:spPr>
        <p:txBody>
          <a:bodyPr/>
          <a:lstStyle/>
          <a:p>
            <a:pPr>
              <a:defRPr/>
            </a:pPr>
            <a:endParaRPr lang="en-GB" sz="1400" dirty="0">
              <a:solidFill>
                <a:srgbClr val="A5C249">
                  <a:lumMod val="60000"/>
                  <a:lumOff val="40000"/>
                </a:srgbClr>
              </a:solidFill>
              <a:latin typeface="Times New Roman" pitchFamily="18" charset="0"/>
              <a:cs typeface="Times New Roman" pitchFamily="18" charset="0"/>
            </a:endParaRPr>
          </a:p>
        </p:txBody>
      </p:sp>
      <p:sp>
        <p:nvSpPr>
          <p:cNvPr id="52227" name="Content Placeholder 2">
            <a:extLst>
              <a:ext uri="{FF2B5EF4-FFF2-40B4-BE49-F238E27FC236}">
                <a16:creationId xmlns:a16="http://schemas.microsoft.com/office/drawing/2014/main" id="{15450BB4-2B63-4360-90AE-732384EC2D66}"/>
              </a:ext>
            </a:extLst>
          </p:cNvPr>
          <p:cNvSpPr>
            <a:spLocks noGrp="1"/>
          </p:cNvSpPr>
          <p:nvPr>
            <p:ph idx="4294967295"/>
          </p:nvPr>
        </p:nvSpPr>
        <p:spPr>
          <a:xfrm>
            <a:off x="2362200" y="1552040"/>
            <a:ext cx="9053362" cy="4848760"/>
          </a:xfrm>
        </p:spPr>
        <p:txBody>
          <a:bodyPr/>
          <a:lstStyle/>
          <a:p>
            <a:pPr marL="0" indent="0">
              <a:buNone/>
            </a:pPr>
            <a:r>
              <a:rPr lang="en-US" altLang="en-US" sz="2400" b="1" dirty="0">
                <a:latin typeface="Times New Roman" panose="02020603050405020304" pitchFamily="18" charset="0"/>
                <a:cs typeface="Times New Roman" panose="02020603050405020304" pitchFamily="18" charset="0"/>
              </a:rPr>
              <a:t>Hardware:</a:t>
            </a:r>
          </a:p>
          <a:p>
            <a:pPr marL="0" indent="0">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i3 Processor and 4GB RAM</a:t>
            </a:r>
            <a:endParaRPr lang="en-US" altLang="en-US" sz="2400" b="1" dirty="0">
              <a:latin typeface="Times New Roman" panose="02020603050405020304" pitchFamily="18" charset="0"/>
              <a:cs typeface="Times New Roman" panose="02020603050405020304" pitchFamily="18" charset="0"/>
            </a:endParaRPr>
          </a:p>
          <a:p>
            <a:pPr marL="0" indent="0">
              <a:buNone/>
            </a:pPr>
            <a:r>
              <a:rPr lang="en-US" altLang="en-US" sz="2400" b="1" dirty="0">
                <a:latin typeface="Times New Roman" panose="02020603050405020304" pitchFamily="18" charset="0"/>
                <a:cs typeface="Times New Roman" panose="02020603050405020304" pitchFamily="18" charset="0"/>
              </a:rPr>
              <a:t>Front End:</a:t>
            </a:r>
          </a:p>
          <a:p>
            <a:pPr marL="0" indent="0">
              <a:buNone/>
            </a:pPr>
            <a:r>
              <a:rPr lang="en-US" altLang="en-US" sz="2400" b="1" dirty="0">
                <a:latin typeface="Times New Roman" panose="02020603050405020304" pitchFamily="18" charset="0"/>
                <a:cs typeface="Times New Roman" panose="02020603050405020304" pitchFamily="18" charset="0"/>
              </a:rPr>
              <a:t>	HTML – </a:t>
            </a:r>
            <a:r>
              <a:rPr lang="en-US" altLang="en-US" sz="2400" dirty="0">
                <a:latin typeface="Times New Roman" panose="02020603050405020304" pitchFamily="18" charset="0"/>
                <a:cs typeface="Times New Roman" panose="02020603050405020304" pitchFamily="18" charset="0"/>
              </a:rPr>
              <a:t>HTML for page layout</a:t>
            </a:r>
          </a:p>
          <a:p>
            <a:pPr marL="0" indent="0">
              <a:buNone/>
            </a:pPr>
            <a:r>
              <a:rPr lang="en-US" altLang="en-US" sz="2400" b="1" dirty="0">
                <a:latin typeface="Times New Roman" panose="02020603050405020304" pitchFamily="18" charset="0"/>
                <a:cs typeface="Times New Roman" panose="02020603050405020304" pitchFamily="18" charset="0"/>
              </a:rPr>
              <a:t>	CSS – </a:t>
            </a:r>
            <a:r>
              <a:rPr lang="en-US" altLang="en-US" sz="2400" dirty="0">
                <a:latin typeface="Times New Roman" panose="02020603050405020304" pitchFamily="18" charset="0"/>
                <a:cs typeface="Times New Roman" panose="02020603050405020304" pitchFamily="18" charset="0"/>
              </a:rPr>
              <a:t>CSS UI design for page layout</a:t>
            </a:r>
          </a:p>
          <a:p>
            <a:pPr marL="0" indent="0">
              <a:buNone/>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Bootstrap – </a:t>
            </a:r>
            <a:r>
              <a:rPr lang="en-US" altLang="en-US" sz="2400" dirty="0">
                <a:latin typeface="Times New Roman" panose="02020603050405020304" pitchFamily="18" charset="0"/>
                <a:cs typeface="Times New Roman" panose="02020603050405020304" pitchFamily="18" charset="0"/>
              </a:rPr>
              <a:t>Mobile View Optimization</a:t>
            </a:r>
            <a:r>
              <a:rPr lang="en-US" altLang="en-US" sz="2400" b="1" dirty="0">
                <a:latin typeface="Times New Roman" panose="02020603050405020304" pitchFamily="18" charset="0"/>
                <a:cs typeface="Times New Roman" panose="02020603050405020304" pitchFamily="18" charset="0"/>
              </a:rPr>
              <a:t>	</a:t>
            </a:r>
          </a:p>
          <a:p>
            <a:pPr marL="0" indent="0">
              <a:buNone/>
            </a:pPr>
            <a:r>
              <a:rPr lang="en-US" altLang="en-US" sz="2400" b="1" dirty="0">
                <a:latin typeface="Times New Roman" panose="02020603050405020304" pitchFamily="18" charset="0"/>
                <a:cs typeface="Times New Roman" panose="02020603050405020304" pitchFamily="18" charset="0"/>
              </a:rPr>
              <a:t>Back End:</a:t>
            </a:r>
            <a:r>
              <a:rPr lang="en-US" altLang="en-US" sz="2400" dirty="0">
                <a:latin typeface="Times New Roman" panose="02020603050405020304" pitchFamily="18" charset="0"/>
                <a:cs typeface="Times New Roman" panose="02020603050405020304" pitchFamily="18" charset="0"/>
              </a:rPr>
              <a:t> </a:t>
            </a:r>
          </a:p>
          <a:p>
            <a:pPr marL="0" indent="0">
              <a:buNone/>
            </a:pPr>
            <a:r>
              <a:rPr lang="en-US" altLang="en-US" sz="2400" b="1" dirty="0">
                <a:latin typeface="Times New Roman" panose="02020603050405020304" pitchFamily="18" charset="0"/>
                <a:cs typeface="Times New Roman" panose="02020603050405020304" pitchFamily="18" charset="0"/>
              </a:rPr>
              <a:t>	NodeJS, </a:t>
            </a:r>
            <a:r>
              <a:rPr lang="en-US" altLang="en-US" sz="2400" b="1" dirty="0" err="1">
                <a:latin typeface="Times New Roman" panose="02020603050405020304" pitchFamily="18" charset="0"/>
                <a:cs typeface="Times New Roman" panose="02020603050405020304" pitchFamily="18" charset="0"/>
              </a:rPr>
              <a:t>ExpressJS</a:t>
            </a:r>
            <a:r>
              <a:rPr lang="en-US" altLang="en-US" sz="2400" b="1"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Backend Logic</a:t>
            </a:r>
            <a:endParaRPr lang="en-US" altLang="en-US" sz="2400" b="1" dirty="0">
              <a:latin typeface="Times New Roman" panose="02020603050405020304" pitchFamily="18" charset="0"/>
              <a:cs typeface="Times New Roman" panose="02020603050405020304" pitchFamily="18" charset="0"/>
            </a:endParaRPr>
          </a:p>
          <a:p>
            <a:pPr marL="0" indent="0">
              <a:buNone/>
            </a:pPr>
            <a:r>
              <a:rPr lang="en-US" altLang="en-US" sz="2400" b="1" dirty="0">
                <a:latin typeface="Times New Roman" panose="02020603050405020304" pitchFamily="18" charset="0"/>
                <a:cs typeface="Times New Roman" panose="02020603050405020304" pitchFamily="18" charset="0"/>
              </a:rPr>
              <a:t>	MongoDB –</a:t>
            </a:r>
            <a:r>
              <a:rPr lang="en-US" altLang="en-US" sz="2400" dirty="0">
                <a:latin typeface="Times New Roman" panose="02020603050405020304" pitchFamily="18" charset="0"/>
                <a:cs typeface="Times New Roman" panose="02020603050405020304" pitchFamily="18" charset="0"/>
              </a:rPr>
              <a:t> For product/admin details and description</a:t>
            </a:r>
            <a:r>
              <a:rPr lang="en-US" altLang="en-US" b="1" dirty="0">
                <a:latin typeface="Times New Roman" panose="02020603050405020304" pitchFamily="18" charset="0"/>
                <a:cs typeface="Times New Roman" panose="02020603050405020304" pitchFamily="18" charset="0"/>
              </a:rPr>
              <a:t>	</a:t>
            </a:r>
            <a:endParaRPr lang="en-IN" altLang="en-US" b="1" dirty="0">
              <a:latin typeface="Times New Roman" panose="02020603050405020304" pitchFamily="18" charset="0"/>
              <a:cs typeface="Times New Roman" panose="02020603050405020304" pitchFamily="18" charset="0"/>
            </a:endParaRPr>
          </a:p>
        </p:txBody>
      </p:sp>
      <p:sp>
        <p:nvSpPr>
          <p:cNvPr id="52228" name="Rectangle 2">
            <a:extLst>
              <a:ext uri="{FF2B5EF4-FFF2-40B4-BE49-F238E27FC236}">
                <a16:creationId xmlns:a16="http://schemas.microsoft.com/office/drawing/2014/main" id="{BD86DF95-F984-4FD2-BD62-6D5A7843CC44}"/>
              </a:ext>
            </a:extLst>
          </p:cNvPr>
          <p:cNvSpPr>
            <a:spLocks noChangeArrowheads="1"/>
          </p:cNvSpPr>
          <p:nvPr/>
        </p:nvSpPr>
        <p:spPr bwMode="auto">
          <a:xfrm>
            <a:off x="3581400" y="228601"/>
            <a:ext cx="6248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4000" b="1" dirty="0">
                <a:solidFill>
                  <a:srgbClr val="C00000"/>
                </a:solidFill>
                <a:latin typeface="Times New Roman" panose="02020603050405020304" pitchFamily="18" charset="0"/>
                <a:cs typeface="Times New Roman" panose="02020603050405020304" pitchFamily="18" charset="0"/>
              </a:rPr>
              <a:t>Hardware Requirements &amp; Software/Tools used </a:t>
            </a:r>
            <a:endParaRPr lang="en-US" altLang="en-US" sz="4800"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C71F54-5C8E-43C1-A86C-3EA640CE5455}"/>
              </a:ext>
            </a:extLst>
          </p:cNvPr>
          <p:cNvSpPr/>
          <p:nvPr/>
        </p:nvSpPr>
        <p:spPr>
          <a:xfrm rot="19844985">
            <a:off x="1001993"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algn="ctr" fontAlgn="base">
              <a:spcBef>
                <a:spcPct val="0"/>
              </a:spcBef>
              <a:spcAft>
                <a:spcPct val="0"/>
              </a:spcAft>
              <a:defRPr/>
            </a:pPr>
            <a:r>
              <a:rPr lang="en-US" sz="2400" b="1" dirty="0">
                <a:ln w="11430">
                  <a:noFill/>
                </a:ln>
                <a:solidFill>
                  <a:srgbClr val="FFE6A7"/>
                </a:solidFill>
                <a:effectLst>
                  <a:reflection blurRad="6350" stA="60000" endA="900" endPos="60000" dist="60007" dir="5400000" sy="-100000" algn="bl" rotWithShape="0"/>
                </a:effectLst>
                <a:latin typeface="Algerian" pitchFamily="82" charset="0"/>
                <a:cs typeface="Arial" charset="0"/>
              </a:rPr>
              <a:t>KEC-IT</a:t>
            </a:r>
          </a:p>
        </p:txBody>
      </p:sp>
      <p:sp>
        <p:nvSpPr>
          <p:cNvPr id="52230" name="Text Box 3">
            <a:extLst>
              <a:ext uri="{FF2B5EF4-FFF2-40B4-BE49-F238E27FC236}">
                <a16:creationId xmlns:a16="http://schemas.microsoft.com/office/drawing/2014/main" id="{19C38608-CA8C-4401-A71C-D2589EEA9F9D}"/>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algn="ctr" fontAlgn="base">
              <a:spcBef>
                <a:spcPct val="0"/>
              </a:spcBef>
              <a:spcAft>
                <a:spcPct val="0"/>
              </a:spcAft>
              <a:buClr>
                <a:srgbClr val="B5A788"/>
              </a:buClr>
              <a:buSzTx/>
              <a:buNone/>
            </a:pPr>
            <a:fld id="{B04C9FE1-CB41-433F-BBBF-ED3E940D3629}" type="slidenum">
              <a:rPr lang="en-GB" altLang="en-US" sz="1400">
                <a:solidFill>
                  <a:srgbClr val="8898C3"/>
                </a:solidFill>
                <a:latin typeface="Times New Roman" panose="02020603050405020304" pitchFamily="18" charset="0"/>
                <a:cs typeface="Times New Roman" panose="02020603050405020304" pitchFamily="18" charset="0"/>
              </a:rPr>
              <a:pPr algn="ctr" fontAlgn="base">
                <a:spcBef>
                  <a:spcPct val="0"/>
                </a:spcBef>
                <a:spcAft>
                  <a:spcPct val="0"/>
                </a:spcAft>
                <a:buClr>
                  <a:srgbClr val="B5A788"/>
                </a:buClr>
                <a:buSzTx/>
                <a:buNone/>
              </a:pPr>
              <a:t>4</a:t>
            </a:fld>
            <a:endParaRPr lang="en-GB" altLang="en-US" sz="1400">
              <a:solidFill>
                <a:srgbClr val="8898C3"/>
              </a:solidFill>
              <a:latin typeface="Times New Roman" panose="02020603050405020304" pitchFamily="18" charset="0"/>
              <a:cs typeface="Times New Roman" panose="02020603050405020304" pitchFamily="18" charset="0"/>
            </a:endParaRPr>
          </a:p>
        </p:txBody>
      </p:sp>
      <p:sp>
        <p:nvSpPr>
          <p:cNvPr id="9" name="Text Box 4">
            <a:extLst>
              <a:ext uri="{FF2B5EF4-FFF2-40B4-BE49-F238E27FC236}">
                <a16:creationId xmlns:a16="http://schemas.microsoft.com/office/drawing/2014/main" id="{8858B896-3394-4A95-A446-448AD32D306D}"/>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fontAlgn="base">
              <a:spcBef>
                <a:spcPct val="0"/>
              </a:spcBef>
              <a:spcAft>
                <a:spcPct val="0"/>
              </a:spcAft>
              <a:buClr>
                <a:srgbClr val="BFBFB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dirty="0">
              <a:solidFill>
                <a:srgbClr val="A5C249">
                  <a:lumMod val="60000"/>
                  <a:lumOff val="40000"/>
                </a:srgbClr>
              </a:solidFill>
              <a:latin typeface="Times New Roman" pitchFamily="18" charset="0"/>
              <a:cs typeface="Times New Roman"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7">
            <a:extLst>
              <a:ext uri="{FF2B5EF4-FFF2-40B4-BE49-F238E27FC236}">
                <a16:creationId xmlns:a16="http://schemas.microsoft.com/office/drawing/2014/main" id="{CFF7F768-4E7C-4F08-A679-FCA14BB7E96B}"/>
              </a:ext>
            </a:extLst>
          </p:cNvPr>
          <p:cNvSpPr>
            <a:spLocks noGrp="1"/>
          </p:cNvSpPr>
          <p:nvPr>
            <p:ph type="dt" sz="quarter" idx="10"/>
          </p:nvPr>
        </p:nvSpPr>
        <p:spPr>
          <a:xfrm>
            <a:off x="2667000" y="6400800"/>
            <a:ext cx="1371600" cy="304800"/>
          </a:xfrm>
        </p:spPr>
        <p:txBody>
          <a:bodyPr/>
          <a:lstStyle/>
          <a:p>
            <a:pPr>
              <a:defRPr/>
            </a:pPr>
            <a:endParaRPr lang="en-GB" sz="1400" dirty="0">
              <a:solidFill>
                <a:srgbClr val="A5C249">
                  <a:lumMod val="60000"/>
                  <a:lumOff val="40000"/>
                </a:srgbClr>
              </a:solidFill>
              <a:latin typeface="Times New Roman" pitchFamily="18" charset="0"/>
              <a:cs typeface="Times New Roman" pitchFamily="18" charset="0"/>
            </a:endParaRPr>
          </a:p>
        </p:txBody>
      </p:sp>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a:off x="2362201" y="1110459"/>
            <a:ext cx="9072613" cy="5551485"/>
          </a:xfrm>
        </p:spPr>
        <p:txBody>
          <a:bodyPr/>
          <a:lstStyle/>
          <a:p>
            <a:pPr marL="0" indent="0">
              <a:buNone/>
            </a:pPr>
            <a:r>
              <a:rPr lang="en-US" altLang="en-US" sz="2400" b="1" dirty="0">
                <a:latin typeface="Times New Roman" panose="02020603050405020304" pitchFamily="18" charset="0"/>
                <a:cs typeface="Times New Roman" panose="02020603050405020304" pitchFamily="18" charset="0"/>
              </a:rPr>
              <a:t>Index module:</a:t>
            </a:r>
          </a:p>
          <a:p>
            <a:pPr algn="just"/>
            <a:r>
              <a:rPr lang="en-US" altLang="en-US" sz="2400" dirty="0">
                <a:latin typeface="Times New Roman" panose="02020603050405020304" pitchFamily="18" charset="0"/>
                <a:cs typeface="Times New Roman" panose="02020603050405020304" pitchFamily="18" charset="0"/>
              </a:rPr>
              <a:t>It comprises of three elements such as Home, Description, Contact.</a:t>
            </a:r>
          </a:p>
          <a:p>
            <a:pPr algn="just"/>
            <a:r>
              <a:rPr lang="en-US" altLang="en-US" sz="2400" dirty="0">
                <a:latin typeface="Times New Roman" panose="02020603050405020304" pitchFamily="18" charset="0"/>
                <a:cs typeface="Times New Roman" panose="02020603050405020304" pitchFamily="18" charset="0"/>
              </a:rPr>
              <a:t> They provide a general description about the company and its reputation.</a:t>
            </a:r>
          </a:p>
          <a:p>
            <a:pPr marL="0" indent="0" algn="just">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b="1" dirty="0">
                <a:latin typeface="Times New Roman" panose="02020603050405020304" pitchFamily="18" charset="0"/>
                <a:cs typeface="Times New Roman" panose="02020603050405020304" pitchFamily="18" charset="0"/>
              </a:rPr>
              <a:t>Client module:</a:t>
            </a:r>
          </a:p>
          <a:p>
            <a:pPr algn="just"/>
            <a:r>
              <a:rPr lang="en-US" altLang="en-US" sz="2400" dirty="0">
                <a:latin typeface="Times New Roman" panose="02020603050405020304" pitchFamily="18" charset="0"/>
                <a:cs typeface="Times New Roman" panose="02020603050405020304" pitchFamily="18" charset="0"/>
              </a:rPr>
              <a:t>It comprises of the products and products’ summary page.</a:t>
            </a:r>
          </a:p>
          <a:p>
            <a:pPr algn="just"/>
            <a:r>
              <a:rPr lang="en-US" altLang="en-US" sz="2400" dirty="0">
                <a:latin typeface="Times New Roman" panose="02020603050405020304" pitchFamily="18" charset="0"/>
                <a:cs typeface="Times New Roman" panose="02020603050405020304" pitchFamily="18" charset="0"/>
              </a:rPr>
              <a:t> It is denoted as the Client module as major client interactions occur here.</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b="1" dirty="0">
                <a:latin typeface="Times New Roman" panose="02020603050405020304" pitchFamily="18" charset="0"/>
                <a:cs typeface="Times New Roman" panose="02020603050405020304" pitchFamily="18" charset="0"/>
              </a:rPr>
              <a:t>Admin module:</a:t>
            </a:r>
          </a:p>
          <a:p>
            <a:r>
              <a:rPr lang="en-US" altLang="en-US" sz="2400" dirty="0">
                <a:latin typeface="Times New Roman" panose="02020603050405020304" pitchFamily="18" charset="0"/>
                <a:cs typeface="Times New Roman" panose="02020603050405020304" pitchFamily="18" charset="0"/>
              </a:rPr>
              <a:t>It comprises of the Admin login page and their dashboard where they can manipulate the products database as well as register new admin.</a:t>
            </a: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48132" name="Rectangle 2">
            <a:extLst>
              <a:ext uri="{FF2B5EF4-FFF2-40B4-BE49-F238E27FC236}">
                <a16:creationId xmlns:a16="http://schemas.microsoft.com/office/drawing/2014/main" id="{42825A90-0928-49F1-8784-113F4425EF40}"/>
              </a:ext>
            </a:extLst>
          </p:cNvPr>
          <p:cNvSpPr>
            <a:spLocks noChangeArrowheads="1"/>
          </p:cNvSpPr>
          <p:nvPr/>
        </p:nvSpPr>
        <p:spPr bwMode="auto">
          <a:xfrm>
            <a:off x="3581400" y="228601"/>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4000" b="1" dirty="0">
                <a:solidFill>
                  <a:srgbClr val="C00000"/>
                </a:solidFill>
                <a:latin typeface="Times New Roman" panose="02020603050405020304" pitchFamily="18" charset="0"/>
                <a:cs typeface="Times New Roman" panose="02020603050405020304" pitchFamily="18" charset="0"/>
              </a:rPr>
              <a:t>Module Description</a:t>
            </a:r>
            <a:endParaRPr lang="en-US" altLang="en-US" sz="4800"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3"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algn="ctr" fontAlgn="base">
              <a:spcBef>
                <a:spcPct val="0"/>
              </a:spcBef>
              <a:spcAft>
                <a:spcPct val="0"/>
              </a:spcAft>
              <a:defRPr/>
            </a:pPr>
            <a:r>
              <a:rPr lang="en-US" sz="2400" b="1" dirty="0">
                <a:ln w="11430">
                  <a:noFill/>
                </a:ln>
                <a:solidFill>
                  <a:srgbClr val="FFE6A7"/>
                </a:solidFill>
                <a:effectLst>
                  <a:reflection blurRad="6350" stA="60000" endA="900" endPos="60000" dist="60007" dir="5400000" sy="-100000" algn="bl" rotWithShape="0"/>
                </a:effectLst>
                <a:latin typeface="Algerian" pitchFamily="82" charset="0"/>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algn="ctr" fontAlgn="base">
              <a:spcBef>
                <a:spcPct val="0"/>
              </a:spcBef>
              <a:spcAft>
                <a:spcPct val="0"/>
              </a:spcAft>
              <a:buClr>
                <a:srgbClr val="B5A788"/>
              </a:buClr>
              <a:buSzTx/>
              <a:buNone/>
            </a:pPr>
            <a:fld id="{AF4ECDD4-AD50-4DF9-903F-EDDB05072D6F}" type="slidenum">
              <a:rPr lang="en-GB" altLang="en-US" sz="1400">
                <a:solidFill>
                  <a:srgbClr val="8898C3"/>
                </a:solidFill>
                <a:latin typeface="Times New Roman" panose="02020603050405020304" pitchFamily="18" charset="0"/>
                <a:cs typeface="Times New Roman" panose="02020603050405020304" pitchFamily="18" charset="0"/>
              </a:rPr>
              <a:pPr algn="ctr" fontAlgn="base">
                <a:spcBef>
                  <a:spcPct val="0"/>
                </a:spcBef>
                <a:spcAft>
                  <a:spcPct val="0"/>
                </a:spcAft>
                <a:buClr>
                  <a:srgbClr val="B5A788"/>
                </a:buClr>
                <a:buSzTx/>
                <a:buNone/>
              </a:pPr>
              <a:t>5</a:t>
            </a:fld>
            <a:endParaRPr lang="en-GB" altLang="en-US" sz="1400">
              <a:solidFill>
                <a:srgbClr val="8898C3"/>
              </a:solidFill>
              <a:latin typeface="Times New Roman" panose="02020603050405020304" pitchFamily="18" charset="0"/>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fontAlgn="base">
              <a:spcBef>
                <a:spcPct val="0"/>
              </a:spcBef>
              <a:spcAft>
                <a:spcPct val="0"/>
              </a:spcAft>
              <a:buClr>
                <a:srgbClr val="BFBFB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dirty="0">
              <a:solidFill>
                <a:srgbClr val="A5C249">
                  <a:lumMod val="60000"/>
                  <a:lumOff val="40000"/>
                </a:srgbClr>
              </a:solidFill>
              <a:latin typeface="Times New Roman" pitchFamily="18" charset="0"/>
              <a:cs typeface="Times New Roman"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246A1B-C837-4CC2-A87F-31C58FB467DF}"/>
              </a:ext>
            </a:extLst>
          </p:cNvPr>
          <p:cNvSpPr>
            <a:spLocks noGrp="1"/>
          </p:cNvSpPr>
          <p:nvPr>
            <p:ph type="title"/>
          </p:nvPr>
        </p:nvSpPr>
        <p:spPr>
          <a:xfrm>
            <a:off x="2040556" y="1609866"/>
            <a:ext cx="9643444" cy="3953536"/>
          </a:xfrm>
        </p:spPr>
        <p:txBody>
          <a:bodyPr>
            <a:normAutofit/>
          </a:bodyPr>
          <a:lstStyle/>
          <a:p>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IN" sz="2400" dirty="0">
              <a:solidFill>
                <a:schemeClr val="tx1"/>
              </a:solidFill>
            </a:endParaRPr>
          </a:p>
        </p:txBody>
      </p:sp>
      <p:sp>
        <p:nvSpPr>
          <p:cNvPr id="10" name="Date Placeholder 7">
            <a:extLst>
              <a:ext uri="{FF2B5EF4-FFF2-40B4-BE49-F238E27FC236}">
                <a16:creationId xmlns:a16="http://schemas.microsoft.com/office/drawing/2014/main" id="{CFF7F768-4E7C-4F08-A679-FCA14BB7E96B}"/>
              </a:ext>
            </a:extLst>
          </p:cNvPr>
          <p:cNvSpPr>
            <a:spLocks noGrp="1"/>
          </p:cNvSpPr>
          <p:nvPr>
            <p:ph type="dt" sz="half" idx="10"/>
          </p:nvPr>
        </p:nvSpPr>
        <p:spPr>
          <a:xfrm>
            <a:off x="1042737" y="6340475"/>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flipH="1">
            <a:off x="12192000" y="5265018"/>
            <a:ext cx="45719" cy="165819"/>
          </a:xfrm>
        </p:spPr>
        <p:txBody>
          <a:bodyPr/>
          <a:lstStyle/>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r>
              <a:rPr lang="en-US" altLang="en-US" dirty="0"/>
              <a:t>	</a:t>
            </a:r>
            <a:endParaRPr lang="en-IN" altLang="en-US" dirty="0"/>
          </a:p>
        </p:txBody>
      </p:sp>
      <p:sp>
        <p:nvSpPr>
          <p:cNvPr id="48132" name="Rectangle 2">
            <a:extLst>
              <a:ext uri="{FF2B5EF4-FFF2-40B4-BE49-F238E27FC236}">
                <a16:creationId xmlns:a16="http://schemas.microsoft.com/office/drawing/2014/main" id="{42825A90-0928-49F1-8784-113F4425EF40}"/>
              </a:ext>
            </a:extLst>
          </p:cNvPr>
          <p:cNvSpPr>
            <a:spLocks noChangeArrowheads="1"/>
          </p:cNvSpPr>
          <p:nvPr/>
        </p:nvSpPr>
        <p:spPr bwMode="auto">
          <a:xfrm>
            <a:off x="3581400" y="228601"/>
            <a:ext cx="6248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Use Case diagram</a:t>
            </a:r>
            <a:endParaRPr kumimoji="0" lang="en-US" altLang="en-US" sz="4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2"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w="11430">
                  <a:noFill/>
                </a:ln>
                <a:solidFill>
                  <a:srgbClr val="FFE6A7"/>
                </a:solidFill>
                <a:effectLst>
                  <a:reflection blurRad="6350" stA="60000" endA="900" endPos="60000" dist="60007" dir="5400000" sy="-100000" algn="bl" rotWithShape="0"/>
                </a:effectLst>
                <a:uLnTx/>
                <a:uFillTx/>
                <a:latin typeface="Algerian" pitchFamily="82" charset="0"/>
                <a:ea typeface="+mn-ea"/>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F4ECDD4-AD50-4DF9-903F-EDDB05072D6F}" type="slidenum">
              <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6</a:t>
            </a:fld>
            <a:endPar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marL="0" marR="0" lvl="0" indent="0" algn="l" defTabSz="914400" rtl="0" eaLnBrk="1" fontAlgn="base" latinLnBrk="0" hangingPunct="1">
              <a:lnSpc>
                <a:spcPct val="100000"/>
              </a:lnSpc>
              <a:spcBef>
                <a:spcPct val="0"/>
              </a:spcBef>
              <a:spcAft>
                <a:spcPct val="0"/>
              </a:spcAft>
              <a:buClr>
                <a:srgbClr val="BFBFBF"/>
              </a:buClr>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pic>
        <p:nvPicPr>
          <p:cNvPr id="3" name="Picture 2">
            <a:extLst>
              <a:ext uri="{FF2B5EF4-FFF2-40B4-BE49-F238E27FC236}">
                <a16:creationId xmlns:a16="http://schemas.microsoft.com/office/drawing/2014/main" id="{A6C06A8B-AB1C-CD09-E22B-EEDE7C0F2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281112"/>
            <a:ext cx="6553200" cy="4992387"/>
          </a:xfrm>
          <a:prstGeom prst="rect">
            <a:avLst/>
          </a:prstGeom>
        </p:spPr>
      </p:pic>
    </p:spTree>
    <p:extLst>
      <p:ext uri="{BB962C8B-B14F-4D97-AF65-F5344CB8AC3E}">
        <p14:creationId xmlns:p14="http://schemas.microsoft.com/office/powerpoint/2010/main" val="101112267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C6DA-B714-ACE6-4B58-B8B345AAAE0C}"/>
              </a:ext>
            </a:extLst>
          </p:cNvPr>
          <p:cNvSpPr>
            <a:spLocks noGrp="1"/>
          </p:cNvSpPr>
          <p:nvPr>
            <p:ph type="title"/>
          </p:nvPr>
        </p:nvSpPr>
        <p:spPr>
          <a:xfrm>
            <a:off x="2656573" y="136524"/>
            <a:ext cx="7613583" cy="1220638"/>
          </a:xfrm>
        </p:spPr>
        <p:txBody>
          <a:bodyPr>
            <a:normAutofit fontScale="90000"/>
          </a:bodyPr>
          <a:lstStyle/>
          <a:p>
            <a:pPr algn="ctr"/>
            <a:r>
              <a:rPr lang="en-US" altLang="en-US" sz="4000" b="1" dirty="0">
                <a:solidFill>
                  <a:srgbClr val="C00000"/>
                </a:solidFill>
                <a:latin typeface="Times New Roman" panose="02020603050405020304" pitchFamily="18" charset="0"/>
                <a:ea typeface="+mn-ea"/>
                <a:cs typeface="Times New Roman" panose="02020603050405020304" pitchFamily="18" charset="0"/>
              </a:rPr>
              <a:t>Database Schema</a:t>
            </a:r>
            <a:br>
              <a:rPr kumimoji="0" lang="en-US" altLang="en-US" sz="4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4A3CB5D-552C-2411-612D-0D204789716C}"/>
              </a:ext>
            </a:extLst>
          </p:cNvPr>
          <p:cNvSpPr>
            <a:spLocks noGrp="1"/>
          </p:cNvSpPr>
          <p:nvPr>
            <p:ph type="dt" sz="half" idx="10"/>
          </p:nvPr>
        </p:nvSpPr>
        <p:spPr/>
        <p:txBody>
          <a:bodyPr/>
          <a:lstStyle/>
          <a:p>
            <a:pPr>
              <a:defRPr/>
            </a:pPr>
            <a:fld id="{206BBBF1-2B9B-4CC3-B885-D805D397C9D2}" type="datetime5">
              <a:rPr lang="en-US" smtClean="0"/>
              <a:pPr>
                <a:defRPr/>
              </a:pPr>
              <a:t>28-Jul-22</a:t>
            </a:fld>
            <a:endParaRPr lang="en-US"/>
          </a:p>
        </p:txBody>
      </p:sp>
      <p:graphicFrame>
        <p:nvGraphicFramePr>
          <p:cNvPr id="6" name="Table 5">
            <a:extLst>
              <a:ext uri="{FF2B5EF4-FFF2-40B4-BE49-F238E27FC236}">
                <a16:creationId xmlns:a16="http://schemas.microsoft.com/office/drawing/2014/main" id="{B92C35CA-737C-B8F3-BBB9-34AF13719DDB}"/>
              </a:ext>
            </a:extLst>
          </p:cNvPr>
          <p:cNvGraphicFramePr>
            <a:graphicFrameLocks noGrp="1"/>
          </p:cNvGraphicFramePr>
          <p:nvPr>
            <p:extLst>
              <p:ext uri="{D42A27DB-BD31-4B8C-83A1-F6EECF244321}">
                <p14:modId xmlns:p14="http://schemas.microsoft.com/office/powerpoint/2010/main" val="2231809364"/>
              </p:ext>
            </p:extLst>
          </p:nvPr>
        </p:nvGraphicFramePr>
        <p:xfrm>
          <a:off x="2115818" y="1101213"/>
          <a:ext cx="8866505" cy="2157261"/>
        </p:xfrm>
        <a:graphic>
          <a:graphicData uri="http://schemas.openxmlformats.org/drawingml/2006/table">
            <a:tbl>
              <a:tblPr firstRow="1" firstCol="1" lastRow="1" lastCol="1" bandRow="1" bandCol="1">
                <a:tableStyleId>{5C22544A-7EE6-4342-B048-85BDC9FD1C3A}</a:tableStyleId>
              </a:tblPr>
              <a:tblGrid>
                <a:gridCol w="1131739">
                  <a:extLst>
                    <a:ext uri="{9D8B030D-6E8A-4147-A177-3AD203B41FA5}">
                      <a16:colId xmlns:a16="http://schemas.microsoft.com/office/drawing/2014/main" val="1150655792"/>
                    </a:ext>
                  </a:extLst>
                </a:gridCol>
                <a:gridCol w="2491492">
                  <a:extLst>
                    <a:ext uri="{9D8B030D-6E8A-4147-A177-3AD203B41FA5}">
                      <a16:colId xmlns:a16="http://schemas.microsoft.com/office/drawing/2014/main" val="3556848900"/>
                    </a:ext>
                  </a:extLst>
                </a:gridCol>
                <a:gridCol w="2491492">
                  <a:extLst>
                    <a:ext uri="{9D8B030D-6E8A-4147-A177-3AD203B41FA5}">
                      <a16:colId xmlns:a16="http://schemas.microsoft.com/office/drawing/2014/main" val="1498632309"/>
                    </a:ext>
                  </a:extLst>
                </a:gridCol>
                <a:gridCol w="2751782">
                  <a:extLst>
                    <a:ext uri="{9D8B030D-6E8A-4147-A177-3AD203B41FA5}">
                      <a16:colId xmlns:a16="http://schemas.microsoft.com/office/drawing/2014/main" val="618205425"/>
                    </a:ext>
                  </a:extLst>
                </a:gridCol>
              </a:tblGrid>
              <a:tr h="415969">
                <a:tc>
                  <a:txBody>
                    <a:bodyPr/>
                    <a:lstStyle/>
                    <a:p>
                      <a:pPr marL="66675">
                        <a:lnSpc>
                          <a:spcPct val="107000"/>
                        </a:lnSpc>
                        <a:spcBef>
                          <a:spcPts val="590"/>
                        </a:spcBef>
                      </a:pPr>
                      <a:r>
                        <a:rPr lang="en-US" sz="1200">
                          <a:effectLst/>
                        </a:rPr>
                        <a:t>S.No.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Data</a:t>
                      </a:r>
                      <a:r>
                        <a:rPr lang="en-US" sz="1200" spc="-10">
                          <a:effectLst/>
                        </a:rPr>
                        <a:t> </a:t>
                      </a:r>
                      <a:r>
                        <a:rPr lang="en-US" sz="1200">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38313430"/>
                  </a:ext>
                </a:extLst>
              </a:tr>
              <a:tr h="435323">
                <a:tc>
                  <a:txBody>
                    <a:bodyPr/>
                    <a:lstStyle/>
                    <a:p>
                      <a:pPr marL="66675">
                        <a:lnSpc>
                          <a:spcPct val="107000"/>
                        </a:lnSpc>
                        <a:spcBef>
                          <a:spcPts val="590"/>
                        </a:spcBef>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admin_id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Primary</a:t>
                      </a:r>
                      <a:r>
                        <a:rPr lang="en-US" sz="1200" spc="-10">
                          <a:effectLst/>
                        </a:rPr>
                        <a:t> </a:t>
                      </a:r>
                      <a:r>
                        <a:rPr lang="en-US" sz="1200">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3477298"/>
                  </a:ext>
                </a:extLst>
              </a:tr>
              <a:tr h="435323">
                <a:tc>
                  <a:txBody>
                    <a:bodyPr/>
                    <a:lstStyle/>
                    <a:p>
                      <a:pPr marL="66675">
                        <a:lnSpc>
                          <a:spcPct val="107000"/>
                        </a:lnSpc>
                        <a:spcBef>
                          <a:spcPts val="590"/>
                        </a:spcBef>
                      </a:pPr>
                      <a:r>
                        <a:rPr lang="en-US" sz="12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admin_name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10088906"/>
                  </a:ext>
                </a:extLst>
              </a:tr>
              <a:tr h="435323">
                <a:tc>
                  <a:txBody>
                    <a:bodyPr/>
                    <a:lstStyle/>
                    <a:p>
                      <a:pPr marL="66675">
                        <a:lnSpc>
                          <a:spcPct val="107000"/>
                        </a:lnSpc>
                        <a:spcBef>
                          <a:spcPts val="590"/>
                        </a:spcBef>
                      </a:pPr>
                      <a:r>
                        <a:rPr lang="en-US"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admin_email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dirty="0">
                          <a:effectLst/>
                        </a:rPr>
                        <a:t>NOT</a:t>
                      </a:r>
                      <a:r>
                        <a:rPr lang="en-US" sz="1200" spc="-10" dirty="0">
                          <a:effectLst/>
                        </a:rPr>
                        <a:t> </a:t>
                      </a:r>
                      <a:r>
                        <a:rPr lang="en-US" sz="1200" dirty="0">
                          <a:effectLst/>
                        </a:rPr>
                        <a:t>NULL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07865266"/>
                  </a:ext>
                </a:extLst>
              </a:tr>
              <a:tr h="435323">
                <a:tc>
                  <a:txBody>
                    <a:bodyPr/>
                    <a:lstStyle/>
                    <a:p>
                      <a:pPr marL="66675">
                        <a:lnSpc>
                          <a:spcPct val="107000"/>
                        </a:lnSpc>
                        <a:spcBef>
                          <a:spcPts val="590"/>
                        </a:spcBef>
                      </a:pP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admin_password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dirty="0">
                          <a:effectLst/>
                        </a:rPr>
                        <a:t>NOT</a:t>
                      </a:r>
                      <a:r>
                        <a:rPr lang="en-US" sz="1200" spc="-10" dirty="0">
                          <a:effectLst/>
                        </a:rPr>
                        <a:t> </a:t>
                      </a:r>
                      <a:r>
                        <a:rPr lang="en-US" sz="1200" dirty="0">
                          <a:effectLst/>
                        </a:rPr>
                        <a:t>NULL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23080450"/>
                  </a:ext>
                </a:extLst>
              </a:tr>
            </a:tbl>
          </a:graphicData>
        </a:graphic>
      </p:graphicFrame>
      <p:graphicFrame>
        <p:nvGraphicFramePr>
          <p:cNvPr id="8" name="Table 7">
            <a:extLst>
              <a:ext uri="{FF2B5EF4-FFF2-40B4-BE49-F238E27FC236}">
                <a16:creationId xmlns:a16="http://schemas.microsoft.com/office/drawing/2014/main" id="{76743BF2-6837-0F21-2F2D-AF32BA0ABF3F}"/>
              </a:ext>
            </a:extLst>
          </p:cNvPr>
          <p:cNvGraphicFramePr>
            <a:graphicFrameLocks noGrp="1"/>
          </p:cNvGraphicFramePr>
          <p:nvPr>
            <p:extLst>
              <p:ext uri="{D42A27DB-BD31-4B8C-83A1-F6EECF244321}">
                <p14:modId xmlns:p14="http://schemas.microsoft.com/office/powerpoint/2010/main" val="2274293964"/>
              </p:ext>
            </p:extLst>
          </p:nvPr>
        </p:nvGraphicFramePr>
        <p:xfrm>
          <a:off x="2115818" y="3706203"/>
          <a:ext cx="8866505" cy="2931795"/>
        </p:xfrm>
        <a:graphic>
          <a:graphicData uri="http://schemas.openxmlformats.org/drawingml/2006/table">
            <a:tbl>
              <a:tblPr firstRow="1" firstCol="1" lastRow="1" lastCol="1" bandRow="1" bandCol="1">
                <a:tableStyleId>{5C22544A-7EE6-4342-B048-85BDC9FD1C3A}</a:tableStyleId>
              </a:tblPr>
              <a:tblGrid>
                <a:gridCol w="1131739">
                  <a:extLst>
                    <a:ext uri="{9D8B030D-6E8A-4147-A177-3AD203B41FA5}">
                      <a16:colId xmlns:a16="http://schemas.microsoft.com/office/drawing/2014/main" val="1700694323"/>
                    </a:ext>
                  </a:extLst>
                </a:gridCol>
                <a:gridCol w="2491492">
                  <a:extLst>
                    <a:ext uri="{9D8B030D-6E8A-4147-A177-3AD203B41FA5}">
                      <a16:colId xmlns:a16="http://schemas.microsoft.com/office/drawing/2014/main" val="2610275952"/>
                    </a:ext>
                  </a:extLst>
                </a:gridCol>
                <a:gridCol w="2491492">
                  <a:extLst>
                    <a:ext uri="{9D8B030D-6E8A-4147-A177-3AD203B41FA5}">
                      <a16:colId xmlns:a16="http://schemas.microsoft.com/office/drawing/2014/main" val="1582316589"/>
                    </a:ext>
                  </a:extLst>
                </a:gridCol>
                <a:gridCol w="2751782">
                  <a:extLst>
                    <a:ext uri="{9D8B030D-6E8A-4147-A177-3AD203B41FA5}">
                      <a16:colId xmlns:a16="http://schemas.microsoft.com/office/drawing/2014/main" val="1540880190"/>
                    </a:ext>
                  </a:extLst>
                </a:gridCol>
              </a:tblGrid>
              <a:tr h="325755">
                <a:tc>
                  <a:txBody>
                    <a:bodyPr/>
                    <a:lstStyle/>
                    <a:p>
                      <a:pPr marL="66675">
                        <a:lnSpc>
                          <a:spcPct val="107000"/>
                        </a:lnSpc>
                        <a:spcBef>
                          <a:spcPts val="590"/>
                        </a:spcBef>
                      </a:pPr>
                      <a:r>
                        <a:rPr lang="en-US" sz="1200">
                          <a:effectLst/>
                        </a:rPr>
                        <a:t>S.No.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Field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Data</a:t>
                      </a:r>
                      <a:r>
                        <a:rPr lang="en-US" sz="1200" spc="-10">
                          <a:effectLst/>
                        </a:rPr>
                        <a:t> </a:t>
                      </a:r>
                      <a:r>
                        <a:rPr lang="en-US" sz="1200">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Constraints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3329331"/>
                  </a:ext>
                </a:extLst>
              </a:tr>
              <a:tr h="325755">
                <a:tc>
                  <a:txBody>
                    <a:bodyPr/>
                    <a:lstStyle/>
                    <a:p>
                      <a:pPr marL="66675">
                        <a:lnSpc>
                          <a:spcPct val="107000"/>
                        </a:lnSpc>
                        <a:spcBef>
                          <a:spcPts val="590"/>
                        </a:spcBef>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Primary</a:t>
                      </a:r>
                      <a:r>
                        <a:rPr lang="en-US" sz="1200" spc="-10">
                          <a:effectLst/>
                        </a:rPr>
                        <a:t> </a:t>
                      </a:r>
                      <a:r>
                        <a:rPr lang="en-US" sz="1200">
                          <a:effectLst/>
                        </a:rPr>
                        <a:t>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9680068"/>
                  </a:ext>
                </a:extLst>
              </a:tr>
              <a:tr h="325755">
                <a:tc>
                  <a:txBody>
                    <a:bodyPr/>
                    <a:lstStyle/>
                    <a:p>
                      <a:pPr marL="66675">
                        <a:lnSpc>
                          <a:spcPct val="107000"/>
                        </a:lnSpc>
                        <a:spcBef>
                          <a:spcPts val="590"/>
                        </a:spcBef>
                      </a:pPr>
                      <a:r>
                        <a:rPr lang="en-US" sz="12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product_image_url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22654019"/>
                  </a:ext>
                </a:extLst>
              </a:tr>
              <a:tr h="325755">
                <a:tc>
                  <a:txBody>
                    <a:bodyPr/>
                    <a:lstStyle/>
                    <a:p>
                      <a:pPr marL="66675">
                        <a:lnSpc>
                          <a:spcPct val="107000"/>
                        </a:lnSpc>
                        <a:spcBef>
                          <a:spcPts val="590"/>
                        </a:spcBef>
                      </a:pPr>
                      <a:r>
                        <a:rPr lang="en-US"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01710685"/>
                  </a:ext>
                </a:extLst>
              </a:tr>
              <a:tr h="325755">
                <a:tc>
                  <a:txBody>
                    <a:bodyPr/>
                    <a:lstStyle/>
                    <a:p>
                      <a:pPr marL="66675">
                        <a:lnSpc>
                          <a:spcPct val="107000"/>
                        </a:lnSpc>
                        <a:spcBef>
                          <a:spcPts val="590"/>
                        </a:spcBef>
                      </a:pP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product_size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44616152"/>
                  </a:ext>
                </a:extLst>
              </a:tr>
              <a:tr h="325755">
                <a:tc>
                  <a:txBody>
                    <a:bodyPr/>
                    <a:lstStyle/>
                    <a:p>
                      <a:pPr marL="66675">
                        <a:lnSpc>
                          <a:spcPct val="107000"/>
                        </a:lnSpc>
                        <a:spcBef>
                          <a:spcPts val="590"/>
                        </a:spcBef>
                      </a:pPr>
                      <a:r>
                        <a:rPr lang="en-US" sz="12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product_stock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int(20)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87485369"/>
                  </a:ext>
                </a:extLst>
              </a:tr>
              <a:tr h="325755">
                <a:tc>
                  <a:txBody>
                    <a:bodyPr/>
                    <a:lstStyle/>
                    <a:p>
                      <a:pPr marL="66675">
                        <a:lnSpc>
                          <a:spcPct val="107000"/>
                        </a:lnSpc>
                        <a:spcBef>
                          <a:spcPts val="590"/>
                        </a:spcBef>
                      </a:pP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product_price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int(50)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74478297"/>
                  </a:ext>
                </a:extLst>
              </a:tr>
              <a:tr h="325755">
                <a:tc>
                  <a:txBody>
                    <a:bodyPr/>
                    <a:lstStyle/>
                    <a:p>
                      <a:pPr marL="66675">
                        <a:lnSpc>
                          <a:spcPct val="107000"/>
                        </a:lnSpc>
                        <a:spcBef>
                          <a:spcPts val="590"/>
                        </a:spcBef>
                      </a:pPr>
                      <a:r>
                        <a:rPr lang="en-US" sz="12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product_sleev</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NOT</a:t>
                      </a:r>
                      <a:r>
                        <a:rPr lang="en-US" sz="1200" spc="-10">
                          <a:effectLst/>
                        </a:rPr>
                        <a:t> </a:t>
                      </a:r>
                      <a:r>
                        <a:rPr lang="en-US" sz="1200">
                          <a:effectLst/>
                        </a:rPr>
                        <a:t>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07526629"/>
                  </a:ext>
                </a:extLst>
              </a:tr>
              <a:tr h="325755">
                <a:tc>
                  <a:txBody>
                    <a:bodyPr/>
                    <a:lstStyle/>
                    <a:p>
                      <a:pPr marL="66675">
                        <a:lnSpc>
                          <a:spcPct val="107000"/>
                        </a:lnSpc>
                        <a:spcBef>
                          <a:spcPts val="590"/>
                        </a:spcBef>
                      </a:pPr>
                      <a:r>
                        <a:rPr lang="en-US" sz="12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nSpc>
                          <a:spcPct val="107000"/>
                        </a:lnSpc>
                        <a:spcBef>
                          <a:spcPts val="590"/>
                        </a:spcBef>
                      </a:pPr>
                      <a:r>
                        <a:rPr lang="en-US" sz="1200">
                          <a:effectLst/>
                        </a:rPr>
                        <a:t>product_neck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a:effectLst/>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7000"/>
                        </a:lnSpc>
                        <a:spcBef>
                          <a:spcPts val="590"/>
                        </a:spcBef>
                      </a:pPr>
                      <a:r>
                        <a:rPr lang="en-US" sz="1200" dirty="0">
                          <a:effectLst/>
                        </a:rPr>
                        <a:t>NOT</a:t>
                      </a:r>
                      <a:r>
                        <a:rPr lang="en-US" sz="1200" spc="-10" dirty="0">
                          <a:effectLst/>
                        </a:rPr>
                        <a:t> </a:t>
                      </a:r>
                      <a:r>
                        <a:rPr lang="en-US" sz="1200" dirty="0">
                          <a:effectLst/>
                        </a:rPr>
                        <a:t>NULL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44057394"/>
                  </a:ext>
                </a:extLst>
              </a:tr>
            </a:tbl>
          </a:graphicData>
        </a:graphic>
      </p:graphicFrame>
      <p:sp>
        <p:nvSpPr>
          <p:cNvPr id="9" name="Rectangle 1">
            <a:extLst>
              <a:ext uri="{FF2B5EF4-FFF2-40B4-BE49-F238E27FC236}">
                <a16:creationId xmlns:a16="http://schemas.microsoft.com/office/drawing/2014/main" id="{367B9A3E-3251-F111-AF07-F8465F77ABF7}"/>
              </a:ext>
            </a:extLst>
          </p:cNvPr>
          <p:cNvSpPr>
            <a:spLocks noChangeArrowheads="1"/>
          </p:cNvSpPr>
          <p:nvPr/>
        </p:nvSpPr>
        <p:spPr bwMode="auto">
          <a:xfrm>
            <a:off x="2116137" y="37060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8172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246A1B-C837-4CC2-A87F-31C58FB467DF}"/>
              </a:ext>
            </a:extLst>
          </p:cNvPr>
          <p:cNvSpPr>
            <a:spLocks noGrp="1"/>
          </p:cNvSpPr>
          <p:nvPr>
            <p:ph type="title"/>
          </p:nvPr>
        </p:nvSpPr>
        <p:spPr>
          <a:xfrm>
            <a:off x="2040556" y="1609866"/>
            <a:ext cx="9643444" cy="3953536"/>
          </a:xfrm>
        </p:spPr>
        <p:txBody>
          <a:bodyPr>
            <a:normAutofit/>
          </a:bodyPr>
          <a:lstStyle/>
          <a:p>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IN" sz="2400" dirty="0">
              <a:solidFill>
                <a:schemeClr val="tx1"/>
              </a:solidFill>
            </a:endParaRPr>
          </a:p>
        </p:txBody>
      </p:sp>
      <p:sp>
        <p:nvSpPr>
          <p:cNvPr id="10" name="Date Placeholder 7">
            <a:extLst>
              <a:ext uri="{FF2B5EF4-FFF2-40B4-BE49-F238E27FC236}">
                <a16:creationId xmlns:a16="http://schemas.microsoft.com/office/drawing/2014/main" id="{CFF7F768-4E7C-4F08-A679-FCA14BB7E96B}"/>
              </a:ext>
            </a:extLst>
          </p:cNvPr>
          <p:cNvSpPr>
            <a:spLocks noGrp="1"/>
          </p:cNvSpPr>
          <p:nvPr>
            <p:ph type="dt" sz="half" idx="10"/>
          </p:nvPr>
        </p:nvSpPr>
        <p:spPr>
          <a:xfrm>
            <a:off x="1042737" y="6340475"/>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flipH="1">
            <a:off x="12192000" y="5265018"/>
            <a:ext cx="45719" cy="165819"/>
          </a:xfrm>
        </p:spPr>
        <p:txBody>
          <a:bodyPr/>
          <a:lstStyle/>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r>
              <a:rPr lang="en-US" altLang="en-US" dirty="0"/>
              <a:t>	</a:t>
            </a:r>
            <a:endParaRPr lang="en-IN" altLang="en-US" dirty="0"/>
          </a:p>
        </p:txBody>
      </p:sp>
      <p:sp>
        <p:nvSpPr>
          <p:cNvPr id="48132" name="Rectangle 2">
            <a:extLst>
              <a:ext uri="{FF2B5EF4-FFF2-40B4-BE49-F238E27FC236}">
                <a16:creationId xmlns:a16="http://schemas.microsoft.com/office/drawing/2014/main" id="{42825A90-0928-49F1-8784-113F4425EF40}"/>
              </a:ext>
            </a:extLst>
          </p:cNvPr>
          <p:cNvSpPr>
            <a:spLocks noChangeArrowheads="1"/>
          </p:cNvSpPr>
          <p:nvPr/>
        </p:nvSpPr>
        <p:spPr bwMode="auto">
          <a:xfrm>
            <a:off x="3581400" y="228601"/>
            <a:ext cx="6248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Index Module</a:t>
            </a:r>
            <a:endParaRPr kumimoji="0" lang="en-US" altLang="en-US" sz="4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2"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w="11430">
                  <a:noFill/>
                </a:ln>
                <a:solidFill>
                  <a:srgbClr val="FFE6A7"/>
                </a:solidFill>
                <a:effectLst>
                  <a:reflection blurRad="6350" stA="60000" endA="900" endPos="60000" dist="60007" dir="5400000" sy="-100000" algn="bl" rotWithShape="0"/>
                </a:effectLst>
                <a:uLnTx/>
                <a:uFillTx/>
                <a:latin typeface="Algerian" pitchFamily="82" charset="0"/>
                <a:ea typeface="+mn-ea"/>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F4ECDD4-AD50-4DF9-903F-EDDB05072D6F}" type="slidenum">
              <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8</a:t>
            </a:fld>
            <a:endPar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marL="0" marR="0" lvl="0" indent="0" algn="l" defTabSz="914400" rtl="0" eaLnBrk="1" fontAlgn="base" latinLnBrk="0" hangingPunct="1">
              <a:lnSpc>
                <a:spcPct val="100000"/>
              </a:lnSpc>
              <a:spcBef>
                <a:spcPct val="0"/>
              </a:spcBef>
              <a:spcAft>
                <a:spcPct val="0"/>
              </a:spcAft>
              <a:buClr>
                <a:srgbClr val="BFBFBF"/>
              </a:buClr>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pic>
        <p:nvPicPr>
          <p:cNvPr id="11" name="Picture 10">
            <a:extLst>
              <a:ext uri="{FF2B5EF4-FFF2-40B4-BE49-F238E27FC236}">
                <a16:creationId xmlns:a16="http://schemas.microsoft.com/office/drawing/2014/main" id="{0B377795-C165-D36A-91F8-E631029018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63" b="-1663"/>
          <a:stretch/>
        </p:blipFill>
        <p:spPr>
          <a:xfrm>
            <a:off x="1668171" y="1154114"/>
            <a:ext cx="9847016" cy="5087152"/>
          </a:xfrm>
          <a:prstGeom prst="rect">
            <a:avLst/>
          </a:prstGeom>
        </p:spPr>
      </p:pic>
    </p:spTree>
    <p:extLst>
      <p:ext uri="{BB962C8B-B14F-4D97-AF65-F5344CB8AC3E}">
        <p14:creationId xmlns:p14="http://schemas.microsoft.com/office/powerpoint/2010/main" val="40494339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246A1B-C837-4CC2-A87F-31C58FB467DF}"/>
              </a:ext>
            </a:extLst>
          </p:cNvPr>
          <p:cNvSpPr>
            <a:spLocks noGrp="1"/>
          </p:cNvSpPr>
          <p:nvPr>
            <p:ph type="title"/>
          </p:nvPr>
        </p:nvSpPr>
        <p:spPr>
          <a:xfrm>
            <a:off x="2040556" y="1609866"/>
            <a:ext cx="9643444" cy="3953536"/>
          </a:xfrm>
        </p:spPr>
        <p:txBody>
          <a:bodyPr>
            <a:normAutofit/>
          </a:bodyPr>
          <a:lstStyle/>
          <a:p>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IN" sz="2400" dirty="0">
              <a:solidFill>
                <a:schemeClr val="tx1"/>
              </a:solidFill>
            </a:endParaRPr>
          </a:p>
        </p:txBody>
      </p:sp>
      <p:sp>
        <p:nvSpPr>
          <p:cNvPr id="10" name="Date Placeholder 7">
            <a:extLst>
              <a:ext uri="{FF2B5EF4-FFF2-40B4-BE49-F238E27FC236}">
                <a16:creationId xmlns:a16="http://schemas.microsoft.com/office/drawing/2014/main" id="{CFF7F768-4E7C-4F08-A679-FCA14BB7E96B}"/>
              </a:ext>
            </a:extLst>
          </p:cNvPr>
          <p:cNvSpPr>
            <a:spLocks noGrp="1"/>
          </p:cNvSpPr>
          <p:nvPr>
            <p:ph type="dt" sz="half" idx="10"/>
          </p:nvPr>
        </p:nvSpPr>
        <p:spPr>
          <a:xfrm>
            <a:off x="1042737" y="6340475"/>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sp>
        <p:nvSpPr>
          <p:cNvPr id="48131" name="Content Placeholder 2">
            <a:extLst>
              <a:ext uri="{FF2B5EF4-FFF2-40B4-BE49-F238E27FC236}">
                <a16:creationId xmlns:a16="http://schemas.microsoft.com/office/drawing/2014/main" id="{C763C0B4-A213-4631-9F3C-3DFDA371691E}"/>
              </a:ext>
            </a:extLst>
          </p:cNvPr>
          <p:cNvSpPr>
            <a:spLocks noGrp="1"/>
          </p:cNvSpPr>
          <p:nvPr>
            <p:ph idx="4294967295"/>
          </p:nvPr>
        </p:nvSpPr>
        <p:spPr>
          <a:xfrm flipH="1">
            <a:off x="12192000" y="5265018"/>
            <a:ext cx="45719" cy="165819"/>
          </a:xfrm>
        </p:spPr>
        <p:txBody>
          <a:bodyPr/>
          <a:lstStyle/>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r>
              <a:rPr lang="en-US" altLang="en-US" dirty="0"/>
              <a:t>	</a:t>
            </a:r>
            <a:endParaRPr lang="en-IN" altLang="en-US" dirty="0"/>
          </a:p>
        </p:txBody>
      </p:sp>
      <p:sp>
        <p:nvSpPr>
          <p:cNvPr id="4" name="Rectangle 3">
            <a:extLst>
              <a:ext uri="{FF2B5EF4-FFF2-40B4-BE49-F238E27FC236}">
                <a16:creationId xmlns:a16="http://schemas.microsoft.com/office/drawing/2014/main" id="{D1CE5E1A-34E0-4707-9F1F-C96F5ED48EEF}"/>
              </a:ext>
            </a:extLst>
          </p:cNvPr>
          <p:cNvSpPr/>
          <p:nvPr/>
        </p:nvSpPr>
        <p:spPr>
          <a:xfrm rot="19844985">
            <a:off x="1001992" y="396369"/>
            <a:ext cx="1332359" cy="461665"/>
          </a:xfrm>
          <a:prstGeom prst="rect">
            <a:avLst/>
          </a:prstGeom>
          <a:noFill/>
          <a:effectLst>
            <a:outerShdw blurRad="50800" dist="38100" dir="5400000" algn="t" rotWithShape="0">
              <a:prstClr val="black">
                <a:alpha val="40000"/>
              </a:prstClr>
            </a:outerShdw>
            <a:softEdge rad="635000"/>
          </a:effectLst>
          <a:scene3d>
            <a:camera prst="orthographicFront"/>
            <a:lightRig rig="flat" dir="tl">
              <a:rot lat="0" lon="0" rev="6600000"/>
            </a:lightRig>
          </a:scene3d>
          <a:sp3d/>
        </p:spPr>
        <p:txBody>
          <a:bodyPr>
            <a:spAutoFit/>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w="11430">
                  <a:noFill/>
                </a:ln>
                <a:solidFill>
                  <a:srgbClr val="FFE6A7"/>
                </a:solidFill>
                <a:effectLst>
                  <a:reflection blurRad="6350" stA="60000" endA="900" endPos="60000" dist="60007" dir="5400000" sy="-100000" algn="bl" rotWithShape="0"/>
                </a:effectLst>
                <a:uLnTx/>
                <a:uFillTx/>
                <a:latin typeface="Algerian" pitchFamily="82" charset="0"/>
                <a:ea typeface="+mn-ea"/>
                <a:cs typeface="Arial" charset="0"/>
              </a:rPr>
              <a:t>KEC-IT</a:t>
            </a:r>
          </a:p>
        </p:txBody>
      </p:sp>
      <p:sp>
        <p:nvSpPr>
          <p:cNvPr id="48134" name="Text Box 3">
            <a:extLst>
              <a:ext uri="{FF2B5EF4-FFF2-40B4-BE49-F238E27FC236}">
                <a16:creationId xmlns:a16="http://schemas.microsoft.com/office/drawing/2014/main" id="{C2542CC9-CB2D-461F-A05B-2A76954E5FDA}"/>
              </a:ext>
            </a:extLst>
          </p:cNvPr>
          <p:cNvSpPr txBox="1">
            <a:spLocks noChangeArrowheads="1"/>
          </p:cNvSpPr>
          <p:nvPr/>
        </p:nvSpPr>
        <p:spPr bwMode="auto">
          <a:xfrm>
            <a:off x="9525001" y="6381750"/>
            <a:ext cx="688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1pPr>
            <a:lvl2pPr marL="742950" indent="-28575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2pPr>
            <a:lvl3pPr marL="11430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3pPr>
            <a:lvl4pPr marL="16002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4pPr>
            <a:lvl5pPr marL="2057400" indent="-228600">
              <a:spcBef>
                <a:spcPct val="20000"/>
              </a:spcBef>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AF4ECDD4-AD50-4DF9-903F-EDDB05072D6F}" type="slidenum">
              <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rPr>
              <a:pPr marL="0" marR="0" lvl="0" indent="0" algn="ctr" defTabSz="914400" rtl="0" eaLnBrk="1" fontAlgn="base" latinLnBrk="0" hangingPunct="1">
                <a:lnSpc>
                  <a:spcPct val="100000"/>
                </a:lnSpc>
                <a:spcBef>
                  <a:spcPct val="0"/>
                </a:spcBef>
                <a:spcAft>
                  <a:spcPct val="0"/>
                </a:spcAft>
                <a:buClr>
                  <a:srgbClr val="B5A788"/>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9</a:t>
            </a:fld>
            <a:endParaRPr kumimoji="0" lang="en-GB" altLang="en-US" sz="1400" b="0" i="0" u="none" strike="noStrike" kern="1200" cap="none" spc="0" normalizeH="0" baseline="0" noProof="0">
              <a:ln>
                <a:noFill/>
              </a:ln>
              <a:solidFill>
                <a:srgbClr val="8898C3"/>
              </a:solidFill>
              <a:effectLst/>
              <a:uLnTx/>
              <a:uFillTx/>
              <a:latin typeface="Times New Roman" panose="02020603050405020304" pitchFamily="18" charset="0"/>
              <a:ea typeface="+mn-ea"/>
              <a:cs typeface="Times New Roman" panose="02020603050405020304" pitchFamily="18" charset="0"/>
            </a:endParaRPr>
          </a:p>
        </p:txBody>
      </p:sp>
      <p:sp>
        <p:nvSpPr>
          <p:cNvPr id="9" name="Text Box 4">
            <a:extLst>
              <a:ext uri="{FF2B5EF4-FFF2-40B4-BE49-F238E27FC236}">
                <a16:creationId xmlns:a16="http://schemas.microsoft.com/office/drawing/2014/main" id="{340EA979-50B6-40DB-ACD4-0BE3C3BC3874}"/>
              </a:ext>
            </a:extLst>
          </p:cNvPr>
          <p:cNvSpPr txBox="1">
            <a:spLocks noChangeArrowheads="1"/>
          </p:cNvSpPr>
          <p:nvPr/>
        </p:nvSpPr>
        <p:spPr bwMode="auto">
          <a:xfrm>
            <a:off x="5791200" y="6381750"/>
            <a:ext cx="2057400" cy="323850"/>
          </a:xfrm>
          <a:prstGeom prst="rect">
            <a:avLst/>
          </a:prstGeom>
          <a:noFill/>
          <a:ln w="9525">
            <a:noFill/>
            <a:round/>
            <a:headEnd/>
            <a:tailEnd/>
          </a:ln>
        </p:spPr>
        <p:txBody>
          <a:bodyPr lIns="90000" tIns="46800" rIns="90000" bIns="46800" anchor="b"/>
          <a:lstStyle/>
          <a:p>
            <a:pPr marL="0" marR="0" lvl="0" indent="0" algn="l" defTabSz="914400" rtl="0" eaLnBrk="1" fontAlgn="base" latinLnBrk="0" hangingPunct="1">
              <a:lnSpc>
                <a:spcPct val="100000"/>
              </a:lnSpc>
              <a:spcBef>
                <a:spcPct val="0"/>
              </a:spcBef>
              <a:spcAft>
                <a:spcPct val="0"/>
              </a:spcAft>
              <a:buClr>
                <a:srgbClr val="BFBFBF"/>
              </a:buClr>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1400" b="0" i="0" u="none" strike="noStrike" kern="1200" cap="none" spc="0" normalizeH="0" baseline="0" noProof="0" dirty="0">
              <a:ln>
                <a:noFill/>
              </a:ln>
              <a:solidFill>
                <a:srgbClr val="A5C249">
                  <a:lumMod val="60000"/>
                  <a:lumOff val="40000"/>
                </a:srgbClr>
              </a:solidFill>
              <a:effectLst/>
              <a:uLnTx/>
              <a:uFillTx/>
              <a:latin typeface="Times New Roman" pitchFamily="18" charset="0"/>
              <a:ea typeface="+mn-ea"/>
              <a:cs typeface="Times New Roman" pitchFamily="18" charset="0"/>
            </a:endParaRPr>
          </a:p>
        </p:txBody>
      </p:sp>
      <p:pic>
        <p:nvPicPr>
          <p:cNvPr id="11" name="Picture 10">
            <a:extLst>
              <a:ext uri="{FF2B5EF4-FFF2-40B4-BE49-F238E27FC236}">
                <a16:creationId xmlns:a16="http://schemas.microsoft.com/office/drawing/2014/main" id="{84B10114-CEA2-045A-DCCA-B3A80AF5CD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2993" y="1154114"/>
            <a:ext cx="10051007" cy="5046661"/>
          </a:xfrm>
          <a:prstGeom prst="rect">
            <a:avLst/>
          </a:prstGeom>
        </p:spPr>
      </p:pic>
    </p:spTree>
    <p:extLst>
      <p:ext uri="{BB962C8B-B14F-4D97-AF65-F5344CB8AC3E}">
        <p14:creationId xmlns:p14="http://schemas.microsoft.com/office/powerpoint/2010/main" val="347554406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661</Words>
  <Application>Microsoft Office PowerPoint</Application>
  <PresentationFormat>Widescreen</PresentationFormat>
  <Paragraphs>166</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Times New Roman</vt:lpstr>
      <vt:lpstr>Wingdings</vt:lpstr>
      <vt:lpstr>Wingdings 2</vt:lpstr>
      <vt:lpstr>Flow</vt:lpstr>
      <vt:lpstr>              Website for KVS Garments</vt:lpstr>
      <vt:lpstr>PowerPoint Presentation</vt:lpstr>
      <vt:lpstr>PowerPoint Presentation</vt:lpstr>
      <vt:lpstr>PowerPoint Presentation</vt:lpstr>
      <vt:lpstr>PowerPoint Presentation</vt:lpstr>
      <vt:lpstr>         </vt:lpstr>
      <vt:lpstr>Database Schema </vt:lpstr>
      <vt:lpstr>         </vt:lpstr>
      <vt:lpstr>         </vt:lpstr>
      <vt:lpstr>PowerPoint Presentation</vt:lpstr>
      <vt:lpstr>PowerPoint Presentation</vt:lpstr>
      <vt:lpstr>PowerPoint Presentation</vt:lpstr>
      <vt:lpstr>         </vt:lpstr>
      <vt:lpstr>PowerPoint Presentation</vt:lpstr>
      <vt:lpstr>PowerPoint Presentation</vt:lpstr>
      <vt:lpstr>PowerPoint Presentation</vt:lpstr>
      <vt:lpstr> Conclusion</vt:lpstr>
      <vt:lpstr>References</vt:lpstr>
      <vt:lpstr>Letter from company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webapp  for BDM GARMENTS</dc:title>
  <dc:creator>VENKATA PRASANNA</dc:creator>
  <cp:lastModifiedBy>ANOJ ROSHAN</cp:lastModifiedBy>
  <cp:revision>24</cp:revision>
  <dcterms:created xsi:type="dcterms:W3CDTF">2021-04-22T13:36:59Z</dcterms:created>
  <dcterms:modified xsi:type="dcterms:W3CDTF">2022-07-28T17:11:04Z</dcterms:modified>
</cp:coreProperties>
</file>