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59" r:id="rId9"/>
    <p:sldId id="276" r:id="rId10"/>
    <p:sldId id="275" r:id="rId11"/>
    <p:sldId id="277" r:id="rId12"/>
    <p:sldId id="278" r:id="rId13"/>
    <p:sldId id="258" r:id="rId14"/>
    <p:sldId id="266" r:id="rId15"/>
    <p:sldId id="267" r:id="rId16"/>
    <p:sldId id="268" r:id="rId17"/>
    <p:sldId id="269" r:id="rId18"/>
    <p:sldId id="260" r:id="rId19"/>
    <p:sldId id="261" r:id="rId20"/>
    <p:sldId id="262" r:id="rId21"/>
    <p:sldId id="263" r:id="rId22"/>
    <p:sldId id="264" r:id="rId23"/>
    <p:sldId id="265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38410-2A88-4448-B591-2B158A659109}" type="datetimeFigureOut">
              <a:rPr lang="es-MX" smtClean="0"/>
              <a:t>04/11/2014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9DF93-A4E2-499F-B48E-CFBDD631A9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275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9DF93-A4E2-499F-B48E-CFBDD631A97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36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B90-79D0-4AC4-A2CE-8E1F3E2019C5}" type="datetimeFigureOut">
              <a:rPr lang="es-MX" smtClean="0"/>
              <a:t>04/11/2014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44E3-C8BC-4EA7-9AE5-DCECAC000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573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B90-79D0-4AC4-A2CE-8E1F3E2019C5}" type="datetimeFigureOut">
              <a:rPr lang="es-MX" smtClean="0"/>
              <a:t>04/11/2014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44E3-C8BC-4EA7-9AE5-DCECAC000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12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B90-79D0-4AC4-A2CE-8E1F3E2019C5}" type="datetimeFigureOut">
              <a:rPr lang="es-MX" smtClean="0"/>
              <a:t>04/11/2014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44E3-C8BC-4EA7-9AE5-DCECAC000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42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B90-79D0-4AC4-A2CE-8E1F3E2019C5}" type="datetimeFigureOut">
              <a:rPr lang="es-MX" smtClean="0"/>
              <a:t>04/11/2014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44E3-C8BC-4EA7-9AE5-DCECAC000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49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B90-79D0-4AC4-A2CE-8E1F3E2019C5}" type="datetimeFigureOut">
              <a:rPr lang="es-MX" smtClean="0"/>
              <a:t>04/11/2014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44E3-C8BC-4EA7-9AE5-DCECAC000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38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B90-79D0-4AC4-A2CE-8E1F3E2019C5}" type="datetimeFigureOut">
              <a:rPr lang="es-MX" smtClean="0"/>
              <a:t>04/11/2014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44E3-C8BC-4EA7-9AE5-DCECAC000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470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B90-79D0-4AC4-A2CE-8E1F3E2019C5}" type="datetimeFigureOut">
              <a:rPr lang="es-MX" smtClean="0"/>
              <a:t>04/11/2014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44E3-C8BC-4EA7-9AE5-DCECAC000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78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B90-79D0-4AC4-A2CE-8E1F3E2019C5}" type="datetimeFigureOut">
              <a:rPr lang="es-MX" smtClean="0"/>
              <a:t>04/11/2014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44E3-C8BC-4EA7-9AE5-DCECAC000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28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B90-79D0-4AC4-A2CE-8E1F3E2019C5}" type="datetimeFigureOut">
              <a:rPr lang="es-MX" smtClean="0"/>
              <a:t>04/11/2014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44E3-C8BC-4EA7-9AE5-DCECAC000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711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B90-79D0-4AC4-A2CE-8E1F3E2019C5}" type="datetimeFigureOut">
              <a:rPr lang="es-MX" smtClean="0"/>
              <a:t>04/11/2014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44E3-C8BC-4EA7-9AE5-DCECAC000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629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B90-79D0-4AC4-A2CE-8E1F3E2019C5}" type="datetimeFigureOut">
              <a:rPr lang="es-MX" smtClean="0"/>
              <a:t>04/11/2014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44E3-C8BC-4EA7-9AE5-DCECAC000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346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3B90-79D0-4AC4-A2CE-8E1F3E2019C5}" type="datetimeFigureOut">
              <a:rPr lang="es-MX" smtClean="0"/>
              <a:t>04/11/2014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44E3-C8BC-4EA7-9AE5-DCECAC000F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154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ursos.itszo.edu.mx/mod/resource/view.php?id=83069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ursos.itszo.edu.mx/mod/assignment/view.php?id=83074" TargetMode="External"/><Relationship Id="rId5" Type="http://schemas.openxmlformats.org/officeDocument/2006/relationships/hyperlink" Target="http://cursos.itszo.edu.mx/mod/assignment/view.php?id=83070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1162" y="381000"/>
            <a:ext cx="7477125" cy="2387600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Sistema para Actividades Extra Escolares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14636" y="3406640"/>
            <a:ext cx="4852987" cy="722447"/>
          </a:xfrm>
        </p:spPr>
        <p:txBody>
          <a:bodyPr/>
          <a:lstStyle/>
          <a:p>
            <a:r>
              <a:rPr lang="es-MX" dirty="0" smtClean="0"/>
              <a:t>Los Hijos de Peña Nieto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5364-460F-4A7E-9BE1-3FF4A5D9BA6B}" type="datetime1">
              <a:rPr lang="es-MX" sz="2400" b="1" smtClean="0">
                <a:solidFill>
                  <a:schemeClr val="tx1"/>
                </a:solidFill>
              </a:rPr>
              <a:t>04/11/2014</a:t>
            </a:fld>
            <a:endParaRPr lang="es-MX" b="1" dirty="0">
              <a:solidFill>
                <a:schemeClr val="tx1"/>
              </a:solidFill>
            </a:endParaRPr>
          </a:p>
        </p:txBody>
      </p:sp>
      <p:pic>
        <p:nvPicPr>
          <p:cNvPr id="5" name="Imagen 4" descr="F:\Administracion\ITSZO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63650" cy="15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F:\Administracion\logo.jpg"/>
          <p:cNvPicPr/>
          <p:nvPr/>
        </p:nvPicPr>
        <p:blipFill>
          <a:blip r:embed="rId5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50" y="-38100"/>
            <a:ext cx="1390650" cy="161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1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9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9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3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93631" y="25395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800" dirty="0" smtClean="0">
                <a:latin typeface="Arial" panose="020B0604020202020204" pitchFamily="34" charset="0"/>
              </a:rPr>
              <a:t>P</a:t>
            </a:r>
            <a:r>
              <a:rPr lang="es-MX" dirty="0" smtClean="0">
                <a:latin typeface="Arial" panose="020B0604020202020204" pitchFamily="34" charset="0"/>
              </a:rPr>
              <a:t>ractica 6: Matriz de reglas de negocio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9822288" y="4177026"/>
            <a:ext cx="1485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6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MX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MX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Versión 1.0 </a:t>
            </a:r>
            <a:endParaRPr lang="es-MX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MX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27/10/14 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139" t="20666" r="713" b="8644"/>
          <a:stretch/>
        </p:blipFill>
        <p:spPr>
          <a:xfrm>
            <a:off x="0" y="6229229"/>
            <a:ext cx="12192000" cy="62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8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65" t="14275" b="50028"/>
          <a:stretch/>
        </p:blipFill>
        <p:spPr>
          <a:xfrm>
            <a:off x="8585" y="579550"/>
            <a:ext cx="12192000" cy="26144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4556" cy="6697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565" t="48390" b="-1"/>
          <a:stretch/>
        </p:blipFill>
        <p:spPr>
          <a:xfrm>
            <a:off x="8585" y="3078051"/>
            <a:ext cx="12192000" cy="377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3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39" r="1"/>
          <a:stretch/>
        </p:blipFill>
        <p:spPr>
          <a:xfrm>
            <a:off x="36081" y="631064"/>
            <a:ext cx="12194556" cy="335300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4556" cy="6697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3662"/>
            <a:ext cx="12194556" cy="29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4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47139"/>
          <a:stretch/>
        </p:blipFill>
        <p:spPr>
          <a:xfrm>
            <a:off x="0" y="669702"/>
            <a:ext cx="12192000" cy="32712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4556" cy="6697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50989"/>
          <a:stretch/>
        </p:blipFill>
        <p:spPr>
          <a:xfrm>
            <a:off x="0" y="3825025"/>
            <a:ext cx="12192000" cy="303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8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185"/>
            <a:ext cx="12194556" cy="35942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4556" cy="6697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7276"/>
            <a:ext cx="12194556" cy="28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5929" y="20522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0" lang="es-MX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ractica 7: Matriz de rastreabilidad de requerimientos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9036676" y="4056690"/>
            <a:ext cx="1691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6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MX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MX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Versión 1.0 </a:t>
            </a:r>
            <a:endParaRPr lang="es-MX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MX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23/10/2014 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139" t="20666" r="713" b="8644"/>
          <a:stretch/>
        </p:blipFill>
        <p:spPr>
          <a:xfrm>
            <a:off x="0" y="6229229"/>
            <a:ext cx="12192000" cy="62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71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922" y="0"/>
            <a:ext cx="12298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 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-70008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 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34705" y="11128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8" descr=" 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142875" y="701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57462" y="2397840"/>
            <a:ext cx="90131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latin typeface="Arial" panose="020B0604020202020204" pitchFamily="34" charset="0"/>
              </a:rPr>
              <a:t>P</a:t>
            </a:r>
            <a:r>
              <a:rPr lang="es-MX" dirty="0" smtClean="0">
                <a:latin typeface="Arial" panose="020B0604020202020204" pitchFamily="34" charset="0"/>
              </a:rPr>
              <a:t>ractica 4: Matriz de requerimientos de Negocio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7"/>
          <a:srcRect l="1139" t="20666" r="713" b="8644"/>
          <a:stretch/>
        </p:blipFill>
        <p:spPr>
          <a:xfrm>
            <a:off x="0" y="6229229"/>
            <a:ext cx="12192000" cy="62877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0113268" y="4935736"/>
            <a:ext cx="145732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</a:pPr>
            <a:r>
              <a:rPr lang="es-ES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Versión 1.0</a:t>
            </a:r>
            <a:endParaRPr lang="es-MX" sz="1600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0"/>
              </a:spcAft>
            </a:pPr>
            <a:r>
              <a:rPr lang="en-US" sz="16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27/10/14</a:t>
            </a:r>
            <a:endParaRPr lang="es-MX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883"/>
            <a:ext cx="12192001" cy="593553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54417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680" y="6206006"/>
            <a:ext cx="3656796" cy="65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4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26" r="1143"/>
          <a:stretch/>
        </p:blipFill>
        <p:spPr>
          <a:xfrm>
            <a:off x="1" y="386366"/>
            <a:ext cx="12312202" cy="64716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407580" cy="5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72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523" r="728"/>
          <a:stretch/>
        </p:blipFill>
        <p:spPr>
          <a:xfrm>
            <a:off x="0" y="463640"/>
            <a:ext cx="12222051" cy="56151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7" y="0"/>
            <a:ext cx="12222052" cy="54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663" y="6027314"/>
            <a:ext cx="3618965" cy="8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912"/>
            <a:ext cx="12192000" cy="631708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7" y="0"/>
            <a:ext cx="12222052" cy="5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937"/>
            <a:ext cx="12192000" cy="26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7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cion y alca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7489"/>
            <a:ext cx="12192001" cy="691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-500061" y="6534835"/>
            <a:ext cx="5200650" cy="370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1800"/>
              </a:lnSpc>
              <a:spcBef>
                <a:spcPts val="1200"/>
              </a:spcBef>
              <a:spcAft>
                <a:spcPts val="300"/>
              </a:spcAft>
              <a:tabLst>
                <a:tab pos="365760" algn="l"/>
              </a:tabLst>
            </a:pPr>
            <a:r>
              <a:rPr lang="es-MX" sz="3600" b="1" dirty="0" smtClean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Visión de Negocio</a:t>
            </a:r>
            <a:endParaRPr lang="es-MX" sz="36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8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4432"/>
          <a:stretch/>
        </p:blipFill>
        <p:spPr>
          <a:xfrm>
            <a:off x="0" y="0"/>
            <a:ext cx="12192000" cy="746448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500061" y="6425137"/>
            <a:ext cx="5200650" cy="38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1800"/>
              </a:lnSpc>
              <a:spcBef>
                <a:spcPts val="1200"/>
              </a:spcBef>
              <a:spcAft>
                <a:spcPts val="300"/>
              </a:spcAft>
              <a:tabLst>
                <a:tab pos="365760" algn="l"/>
              </a:tabLst>
            </a:pPr>
            <a:r>
              <a:rPr lang="es-MX" sz="3600" b="1" dirty="0"/>
              <a:t>Proceso de </a:t>
            </a:r>
            <a:r>
              <a:rPr lang="es-MX" sz="3600" b="1" dirty="0" smtClean="0"/>
              <a:t>Negocio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65167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delado de Infor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12187237" cy="70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-314323" y="6641420"/>
            <a:ext cx="5200650" cy="38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1800"/>
              </a:lnSpc>
              <a:spcBef>
                <a:spcPts val="1200"/>
              </a:spcBef>
              <a:spcAft>
                <a:spcPts val="300"/>
              </a:spcAft>
              <a:tabLst>
                <a:tab pos="365760" algn="l"/>
              </a:tabLst>
            </a:pPr>
            <a:r>
              <a:rPr lang="es-MX" sz="3600" b="1" dirty="0"/>
              <a:t>Estructura de </a:t>
            </a:r>
            <a:r>
              <a:rPr lang="es-MX" sz="3600" b="1" dirty="0" smtClean="0"/>
              <a:t>Negocio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121963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385762" y="6211669"/>
            <a:ext cx="6429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MX" sz="3600" b="1" dirty="0"/>
              <a:t>Comportamiento del Negocio</a:t>
            </a:r>
          </a:p>
        </p:txBody>
      </p:sp>
    </p:spTree>
    <p:extLst>
      <p:ext uri="{BB962C8B-B14F-4D97-AF65-F5344CB8AC3E}">
        <p14:creationId xmlns:p14="http://schemas.microsoft.com/office/powerpoint/2010/main" val="339871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00149" y="2657566"/>
            <a:ext cx="10102135" cy="132556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 smtClean="0">
                <a:latin typeface="Arial" panose="020B0604020202020204" pitchFamily="34" charset="0"/>
              </a:rPr>
              <a:t>P</a:t>
            </a:r>
            <a:r>
              <a:rPr lang="es-MX" sz="4800" dirty="0" smtClean="0">
                <a:latin typeface="Arial" panose="020B0604020202020204" pitchFamily="34" charset="0"/>
              </a:rPr>
              <a:t>ractica 5: Matriz de requerimientos de Usuario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139" t="20666" r="713" b="8644"/>
          <a:stretch/>
        </p:blipFill>
        <p:spPr>
          <a:xfrm>
            <a:off x="0" y="6229229"/>
            <a:ext cx="12192000" cy="62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58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68</Words>
  <Application>Microsoft Office PowerPoint</Application>
  <PresentationFormat>Panorámica</PresentationFormat>
  <Paragraphs>20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Tema de Office</vt:lpstr>
      <vt:lpstr>Sistema para Actividades Extra Escolares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Practica 7: Matriz de rastreabilidad de requerimientos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Actividades Extra Escolares</dc:title>
  <dc:creator>★☆уα∂ιяα єѕραяzα☆★</dc:creator>
  <cp:lastModifiedBy>★☆уα∂ιяα єѕραяzα☆★</cp:lastModifiedBy>
  <cp:revision>13</cp:revision>
  <dcterms:created xsi:type="dcterms:W3CDTF">2014-11-05T02:14:56Z</dcterms:created>
  <dcterms:modified xsi:type="dcterms:W3CDTF">2014-11-05T04:21:29Z</dcterms:modified>
</cp:coreProperties>
</file>