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>
        <p:scale>
          <a:sx n="50" d="100"/>
          <a:sy n="50" d="100"/>
        </p:scale>
        <p:origin x="-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7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8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1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1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6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5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46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011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5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46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2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90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3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99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6E38-3318-4CC7-A752-6BD95611621F}" type="datetimeFigureOut">
              <a:rPr lang="es-ES" smtClean="0"/>
              <a:t>07/10/2014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1189-4F53-4817-A43F-072C0B399D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38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1676">
            <a:off x="-55848" y="507556"/>
            <a:ext cx="4426847" cy="264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9882" y="2987972"/>
            <a:ext cx="9246050" cy="1912476"/>
          </a:xfrm>
        </p:spPr>
        <p:txBody>
          <a:bodyPr>
            <a:normAutofit/>
          </a:bodyPr>
          <a:lstStyle/>
          <a:p>
            <a:r>
              <a:rPr lang="es-ES" sz="4400" b="0" cap="none" dirty="0" smtClean="0"/>
              <a:t>Visión Y Alcance Del Negocio</a:t>
            </a:r>
            <a:r>
              <a:rPr lang="es-ES" b="0" cap="none" dirty="0" smtClean="0"/>
              <a:t/>
            </a:r>
            <a:br>
              <a:rPr lang="es-ES" b="0" cap="none" dirty="0" smtClean="0"/>
            </a:br>
            <a:endParaRPr lang="es-ES" b="0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60417" y="637307"/>
            <a:ext cx="5271752" cy="1655762"/>
          </a:xfrm>
        </p:spPr>
        <p:txBody>
          <a:bodyPr>
            <a:noAutofit/>
          </a:bodyPr>
          <a:lstStyle/>
          <a:p>
            <a:r>
              <a:rPr lang="es-ES" sz="4400" dirty="0" smtClean="0">
                <a:solidFill>
                  <a:schemeClr val="tx1"/>
                </a:solidFill>
                <a:latin typeface="+mj-lt"/>
              </a:rPr>
              <a:t>Los Tres Tristes Tigres</a:t>
            </a:r>
            <a:endParaRPr lang="es-E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0456" y="4900448"/>
            <a:ext cx="1192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+mj-lt"/>
              </a:rPr>
              <a:t>Control De Alertas De La Información De Créditos Complementarios</a:t>
            </a:r>
          </a:p>
          <a:p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5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1 Requerimiento del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1.1 Background</a:t>
            </a:r>
          </a:p>
          <a:p>
            <a:pPr marL="0" indent="0" algn="just">
              <a:buNone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créditos del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</a:p>
          <a:p>
            <a:pPr marL="0" indent="0" algn="just">
              <a:buNone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(Sistema)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1.2 Oportunidad de Negocio </a:t>
            </a:r>
          </a:p>
          <a:p>
            <a:pPr marL="0" indent="0" algn="just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lumno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erificar sus materias y créditos. 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425003"/>
            <a:ext cx="10353762" cy="53661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1.3 Objetivo de Negocios y Criterios de Éxito</a:t>
            </a:r>
          </a:p>
          <a:p>
            <a:pPr marL="0" indent="0">
              <a:buNone/>
            </a:pPr>
            <a:r>
              <a:rPr lang="es-ES" sz="2800" dirty="0" smtClean="0"/>
              <a:t>Evitar problemas generados por  falta de </a:t>
            </a:r>
            <a:r>
              <a:rPr lang="es-ES" sz="2800" dirty="0" smtClean="0"/>
              <a:t>créditos.</a:t>
            </a:r>
            <a:endParaRPr lang="es-ES" sz="2800" dirty="0" smtClean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1.4 Necesidades del cliente o mercado </a:t>
            </a:r>
          </a:p>
          <a:p>
            <a:pPr marL="0" indent="0">
              <a:buNone/>
            </a:pPr>
            <a:r>
              <a:rPr lang="es-ES" sz="2800" dirty="0" smtClean="0"/>
              <a:t>Sistema competitivo.</a:t>
            </a:r>
          </a:p>
          <a:p>
            <a:pPr marL="0" indent="0">
              <a:buNone/>
            </a:pPr>
            <a:r>
              <a:rPr lang="es-ES" sz="2800" dirty="0" smtClean="0"/>
              <a:t>Aumento matricula.</a:t>
            </a:r>
            <a:endParaRPr lang="es-E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1.5 Riesgos del </a:t>
            </a:r>
            <a:r>
              <a:rPr lang="es-ES" sz="2800" dirty="0" smtClean="0"/>
              <a:t>Negocio</a:t>
            </a:r>
          </a:p>
          <a:p>
            <a:pPr marL="0" indent="0">
              <a:buNone/>
            </a:pPr>
            <a:r>
              <a:rPr lang="es-ES" sz="2800" dirty="0" smtClean="0"/>
              <a:t>Uso inadecuado del Sistema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722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s-ES" dirty="0" smtClean="0"/>
              <a:t>2 Visión del producto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223493"/>
            <a:ext cx="10353762" cy="53704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2.1 Statement de visión </a:t>
            </a:r>
          </a:p>
          <a:p>
            <a:pPr marL="0" indent="0">
              <a:buNone/>
            </a:pPr>
            <a:r>
              <a:rPr lang="es-ES" sz="2800" dirty="0" smtClean="0"/>
              <a:t>Aplicación web que registre </a:t>
            </a:r>
            <a:r>
              <a:rPr lang="es-ES" sz="2800" dirty="0" smtClean="0"/>
              <a:t>créditos.</a:t>
            </a:r>
          </a:p>
          <a:p>
            <a:pPr marL="0" indent="0">
              <a:buNone/>
            </a:pPr>
            <a:r>
              <a:rPr lang="es-ES" sz="2800" dirty="0" smtClean="0"/>
              <a:t>Alumno vera su estado en créditos y materas.</a:t>
            </a:r>
          </a:p>
          <a:p>
            <a:pPr marL="0" indent="0">
              <a:buNone/>
            </a:pPr>
            <a:r>
              <a:rPr lang="es-ES" sz="2800" dirty="0" smtClean="0"/>
              <a:t>Jefe carrera advierte.</a:t>
            </a:r>
            <a:endParaRPr lang="es-E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2.2 Características  Importantes</a:t>
            </a:r>
          </a:p>
          <a:p>
            <a:pPr marL="0" indent="0">
              <a:buNone/>
            </a:pPr>
            <a:r>
              <a:rPr lang="es-ES" sz="2800" dirty="0" smtClean="0"/>
              <a:t>Sistema accesible y muestra </a:t>
            </a:r>
            <a:r>
              <a:rPr lang="es-ES" sz="2800" dirty="0" smtClean="0"/>
              <a:t>distintas vistas para el </a:t>
            </a:r>
            <a:r>
              <a:rPr lang="es-ES" sz="2800" dirty="0" smtClean="0"/>
              <a:t>usuario.  </a:t>
            </a:r>
            <a:endParaRPr lang="es-E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 2.3 Suposición y Descendencias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Dependerá del núm.. matricula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647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 smtClean="0"/>
              <a:t>3 Alcance y limitaciones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0445" y="934014"/>
            <a:ext cx="10353762" cy="55620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3.1 Alcance del Lanzamiento Inicia </a:t>
            </a:r>
          </a:p>
          <a:p>
            <a:pPr marL="0" indent="0">
              <a:buNone/>
            </a:pPr>
            <a:r>
              <a:rPr lang="es-ES" sz="2400" dirty="0" smtClean="0"/>
              <a:t>Sistema de </a:t>
            </a:r>
            <a:r>
              <a:rPr lang="es-ES" sz="2400" dirty="0" smtClean="0"/>
              <a:t>alerta.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Disminuir la </a:t>
            </a:r>
            <a:r>
              <a:rPr lang="es-ES" sz="2400" dirty="0" smtClean="0"/>
              <a:t>deserción.</a:t>
            </a:r>
          </a:p>
          <a:p>
            <a:pPr marL="0" indent="0">
              <a:buNone/>
            </a:pPr>
            <a:r>
              <a:rPr lang="es-ES" sz="2400" dirty="0" smtClean="0"/>
              <a:t>Alumno conozca sus créditos completos o faltantes.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3.2Alcance </a:t>
            </a:r>
            <a:r>
              <a:rPr lang="es-ES" sz="2400" dirty="0" smtClean="0"/>
              <a:t>de Lanzamientos Subsecuentes 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smtClean="0"/>
              <a:t>No se toman evoluciones a corto  plazo, a menos que se </a:t>
            </a:r>
            <a:r>
              <a:rPr lang="es-ES" sz="2400" dirty="0" err="1" smtClean="0"/>
              <a:t>noa</a:t>
            </a:r>
            <a:r>
              <a:rPr lang="es-ES" sz="2400" dirty="0" smtClean="0"/>
              <a:t> pida.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3.3Limitaciones </a:t>
            </a:r>
            <a:r>
              <a:rPr lang="es-ES" sz="2400" dirty="0" smtClean="0"/>
              <a:t>y Acepciones </a:t>
            </a:r>
          </a:p>
          <a:p>
            <a:r>
              <a:rPr lang="es-ES" sz="2400" dirty="0" smtClean="0"/>
              <a:t> Alumnos  </a:t>
            </a:r>
            <a:r>
              <a:rPr lang="es-ES" sz="2400" dirty="0" smtClean="0"/>
              <a:t>no se toma como </a:t>
            </a:r>
            <a:r>
              <a:rPr lang="es-ES" sz="2400" dirty="0"/>
              <a:t>usuario y solicitar información de materias y créditos </a:t>
            </a:r>
            <a:r>
              <a:rPr lang="es-ES" sz="2400" dirty="0" smtClean="0"/>
              <a:t>con jefe de carrera.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78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372" y="-170330"/>
            <a:ext cx="10353761" cy="1326321"/>
          </a:xfrm>
        </p:spPr>
        <p:txBody>
          <a:bodyPr/>
          <a:lstStyle/>
          <a:p>
            <a:r>
              <a:rPr lang="es-ES" dirty="0" smtClean="0"/>
              <a:t> 4.- Contexto de negocios</a:t>
            </a:r>
            <a:br>
              <a:rPr lang="es-ES" dirty="0" smtClean="0"/>
            </a:br>
            <a:r>
              <a:rPr lang="es-ES" sz="2000" dirty="0" smtClean="0"/>
              <a:t>4.1.-perfiles del stakeholders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56" y="1048871"/>
            <a:ext cx="9791700" cy="56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4.2-prioridades del proyecto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44" y="1686086"/>
            <a:ext cx="9183262" cy="48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4.3 ambiente de operación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El sistema será mas usado a principios de semestre.</a:t>
            </a:r>
          </a:p>
          <a:p>
            <a:r>
              <a:rPr lang="es-ES" sz="2800" dirty="0" smtClean="0"/>
              <a:t>El sistema es confiable cuenta con seguridad de usuario (Restricciones)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7045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TC104033921[[fn=Damasco]]</Template>
  <TotalTime>108</TotalTime>
  <Words>233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Visión Y Alcance Del Negocio </vt:lpstr>
      <vt:lpstr> 1 Requerimiento del negocio</vt:lpstr>
      <vt:lpstr>Presentación de PowerPoint</vt:lpstr>
      <vt:lpstr>2 Visión del producto </vt:lpstr>
      <vt:lpstr>3 Alcance y limitaciones </vt:lpstr>
      <vt:lpstr> 4.- Contexto de negocios 4.1.-perfiles del stakeholders </vt:lpstr>
      <vt:lpstr>4.2-prioridades del proyecto </vt:lpstr>
      <vt:lpstr>4.3 ambiente de operación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y alcance del negoci</dc:title>
  <dc:creator>jose rosales acevedo</dc:creator>
  <cp:lastModifiedBy>Cristian X</cp:lastModifiedBy>
  <cp:revision>14</cp:revision>
  <dcterms:created xsi:type="dcterms:W3CDTF">2014-10-07T22:36:45Z</dcterms:created>
  <dcterms:modified xsi:type="dcterms:W3CDTF">2014-10-08T00:11:53Z</dcterms:modified>
</cp:coreProperties>
</file>