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780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65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425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6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26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07/10/2014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93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07/10/2014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8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07/10/2014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345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07/10/2014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2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07/10/2014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83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07/10/2014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27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EC08-4028-4F5C-A4D7-102A0F29E93B}" type="datetimeFigureOut">
              <a:rPr lang="es-MX" smtClean="0"/>
              <a:t>07/10/2014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26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77354" y="1214438"/>
            <a:ext cx="5814646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Visión y Alcance </a:t>
            </a:r>
            <a:r>
              <a:rPr lang="es-MX" b="1" dirty="0">
                <a:solidFill>
                  <a:schemeClr val="bg1"/>
                </a:solidFill>
              </a:rPr>
              <a:t/>
            </a:r>
            <a:br>
              <a:rPr lang="es-MX" b="1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SISTEMA PARA ACTIVIDADES EXTRA ESCOLARES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4938469"/>
            <a:ext cx="5069058" cy="1655762"/>
          </a:xfrm>
        </p:spPr>
        <p:txBody>
          <a:bodyPr>
            <a:normAutofit lnSpcReduction="10000"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Preparado </a:t>
            </a:r>
            <a:r>
              <a:rPr lang="es-ES" b="1" dirty="0">
                <a:solidFill>
                  <a:schemeClr val="bg1"/>
                </a:solidFill>
              </a:rPr>
              <a:t>por: Los Hijos de Peña Nieto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01/10/14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 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0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46219" y="1275007"/>
            <a:ext cx="9723549" cy="3876541"/>
          </a:xfrm>
        </p:spPr>
        <p:txBody>
          <a:bodyPr>
            <a:normAutofit fontScale="90000"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  <a:tabLst>
                <a:tab pos="365125" algn="l"/>
                <a:tab pos="5607050" algn="r"/>
              </a:tabLst>
            </a:pPr>
            <a:r>
              <a:rPr lang="es-ES" dirty="0" smtClean="0"/>
              <a:t>1. Requerimientos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br>
              <a:rPr lang="es-ES" dirty="0" smtClean="0"/>
            </a:br>
            <a:r>
              <a:rPr lang="es-ES" sz="1400" dirty="0"/>
              <a:t/>
            </a:r>
            <a:br>
              <a:rPr lang="es-ES" sz="1400" dirty="0"/>
            </a:br>
            <a:r>
              <a:rPr lang="es-ES" sz="2700" dirty="0"/>
              <a:t>1	Requerimientos de Negocio</a:t>
            </a:r>
            <a:r>
              <a:rPr lang="es-MX" sz="2700" dirty="0"/>
              <a:t/>
            </a:r>
            <a:br>
              <a:rPr lang="es-MX" sz="2700" dirty="0"/>
            </a:br>
            <a:r>
              <a:rPr lang="es-ES" sz="2700" dirty="0" smtClean="0"/>
              <a:t>1.1 </a:t>
            </a:r>
            <a:r>
              <a:rPr lang="es-ES" sz="2700" dirty="0" err="1" smtClean="0"/>
              <a:t>Background</a:t>
            </a:r>
            <a:r>
              <a:rPr lang="es-MX" sz="2700" dirty="0"/>
              <a:t/>
            </a:r>
            <a:br>
              <a:rPr lang="es-MX" sz="2700" dirty="0"/>
            </a:br>
            <a:r>
              <a:rPr lang="es-ES" sz="2700" dirty="0" smtClean="0"/>
              <a:t>1.2 Oportunidad </a:t>
            </a:r>
            <a:r>
              <a:rPr lang="es-ES" sz="2700" dirty="0"/>
              <a:t>de Negocio</a:t>
            </a:r>
            <a:r>
              <a:rPr lang="es-MX" sz="2700" dirty="0"/>
              <a:t/>
            </a:r>
            <a:br>
              <a:rPr lang="es-MX" sz="2700" dirty="0"/>
            </a:br>
            <a:r>
              <a:rPr lang="es-ES" sz="2700" dirty="0" smtClean="0"/>
              <a:t>1.3 Objetivos </a:t>
            </a:r>
            <a:r>
              <a:rPr lang="es-ES" sz="2700" dirty="0"/>
              <a:t>de Negocio y Criterios de Éxito</a:t>
            </a:r>
            <a:r>
              <a:rPr lang="es-MX" sz="2700" dirty="0"/>
              <a:t/>
            </a:r>
            <a:br>
              <a:rPr lang="es-MX" sz="2700" dirty="0"/>
            </a:br>
            <a:r>
              <a:rPr lang="es-ES" sz="2700" dirty="0" smtClean="0"/>
              <a:t>1.4 Necesidades </a:t>
            </a:r>
            <a:r>
              <a:rPr lang="es-ES" sz="2700" dirty="0"/>
              <a:t>del Cliente o de Mercado</a:t>
            </a:r>
            <a:br>
              <a:rPr lang="es-ES" sz="2700" dirty="0"/>
            </a:br>
            <a:r>
              <a:rPr lang="es-ES" sz="2700" dirty="0" smtClean="0"/>
              <a:t>1.5 Riesgos </a:t>
            </a:r>
            <a:r>
              <a:rPr lang="es-ES" sz="2700" dirty="0"/>
              <a:t>de </a:t>
            </a:r>
            <a:r>
              <a:rPr lang="es-ES" sz="2700" dirty="0" smtClean="0"/>
              <a:t>Negocio</a:t>
            </a:r>
            <a:r>
              <a:rPr lang="es-MX" sz="2000" dirty="0"/>
              <a:t/>
            </a:r>
            <a:br>
              <a:rPr lang="es-MX" sz="2000" dirty="0"/>
            </a:b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2962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71222" y="1803042"/>
            <a:ext cx="6915955" cy="2446985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  <a:tabLst>
                <a:tab pos="365125" algn="l"/>
                <a:tab pos="5607050" algn="r"/>
              </a:tabLst>
            </a:pPr>
            <a:r>
              <a:rPr lang="es-MX" sz="5400" dirty="0" smtClean="0"/>
              <a:t>2	. Visión del Producto</a:t>
            </a:r>
            <a:br>
              <a:rPr lang="es-MX" sz="54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400" dirty="0" smtClean="0"/>
              <a:t>2.1 </a:t>
            </a:r>
            <a:r>
              <a:rPr lang="es-MX" sz="2400" dirty="0" err="1" smtClean="0"/>
              <a:t>Statement</a:t>
            </a:r>
            <a:r>
              <a:rPr lang="es-MX" sz="2400" dirty="0" smtClean="0"/>
              <a:t> de Visión</a:t>
            </a:r>
            <a:br>
              <a:rPr lang="es-MX" sz="2400" dirty="0" smtClean="0"/>
            </a:br>
            <a:r>
              <a:rPr lang="es-MX" sz="2400" dirty="0" smtClean="0"/>
              <a:t>2.2 Características Importantes</a:t>
            </a:r>
            <a:br>
              <a:rPr lang="es-MX" sz="2400" dirty="0" smtClean="0"/>
            </a:br>
            <a:r>
              <a:rPr lang="es-MX" sz="2400" dirty="0" smtClean="0"/>
              <a:t>2.3 Suposiciones y Dependencias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9317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71222" y="1803042"/>
            <a:ext cx="6915955" cy="2446985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  <a:tabLst>
                <a:tab pos="365125" algn="l"/>
                <a:tab pos="5607050" algn="r"/>
              </a:tabLst>
            </a:pPr>
            <a:r>
              <a:rPr lang="es-MX" sz="5400" dirty="0" smtClean="0"/>
              <a:t>2	. Visión del Producto</a:t>
            </a:r>
            <a:br>
              <a:rPr lang="es-MX" sz="54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400" dirty="0" smtClean="0"/>
              <a:t>2.1 </a:t>
            </a:r>
            <a:r>
              <a:rPr lang="es-MX" sz="2400" dirty="0" err="1" smtClean="0"/>
              <a:t>Statement</a:t>
            </a:r>
            <a:r>
              <a:rPr lang="es-MX" sz="2400" dirty="0" smtClean="0"/>
              <a:t> de Visión</a:t>
            </a:r>
            <a:br>
              <a:rPr lang="es-MX" sz="2400" dirty="0" smtClean="0"/>
            </a:br>
            <a:r>
              <a:rPr lang="es-MX" sz="2400" dirty="0" smtClean="0"/>
              <a:t>2.2 Características Importantes</a:t>
            </a:r>
            <a:br>
              <a:rPr lang="es-MX" sz="2400" dirty="0" smtClean="0"/>
            </a:br>
            <a:r>
              <a:rPr lang="es-MX" sz="2400" dirty="0" smtClean="0"/>
              <a:t>2.3 Suposiciones y Dependencias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56437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339402" y="1275008"/>
            <a:ext cx="10200068" cy="3425781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  <a:tabLst>
                <a:tab pos="365125" algn="l"/>
                <a:tab pos="5607050" algn="r"/>
              </a:tabLst>
            </a:pPr>
            <a:r>
              <a:rPr lang="es-MX" dirty="0" smtClean="0"/>
              <a:t>3.	 Alcance y Limitaciones</a:t>
            </a:r>
            <a:br>
              <a:rPr lang="es-MX" dirty="0" smtClean="0"/>
            </a:br>
            <a:r>
              <a:rPr lang="es-MX" sz="5400" dirty="0"/>
              <a:t/>
            </a:r>
            <a:br>
              <a:rPr lang="es-MX" sz="5400" dirty="0"/>
            </a:br>
            <a:r>
              <a:rPr lang="es-MX" sz="2400" dirty="0" smtClean="0"/>
              <a:t>3.1</a:t>
            </a:r>
            <a:r>
              <a:rPr lang="es-MX" sz="2400" dirty="0"/>
              <a:t> </a:t>
            </a:r>
            <a:r>
              <a:rPr lang="es-MX" sz="2400" dirty="0" smtClean="0"/>
              <a:t>Alcance del Lanzamiento Inicial</a:t>
            </a:r>
            <a:br>
              <a:rPr lang="es-MX" sz="2400" dirty="0" smtClean="0"/>
            </a:br>
            <a:r>
              <a:rPr lang="es-MX" sz="2400" dirty="0" smtClean="0"/>
              <a:t>3.2 Alcance de Lanzamientos Subsecuentes</a:t>
            </a:r>
            <a:br>
              <a:rPr lang="es-MX" sz="2400" dirty="0" smtClean="0"/>
            </a:br>
            <a:r>
              <a:rPr lang="es-MX" sz="2400" dirty="0" smtClean="0"/>
              <a:t>3.3 Limitaciones y Exclusiones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318630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Contexto del negocio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4.1 </a:t>
            </a:r>
            <a:r>
              <a:rPr lang="es-MX" dirty="0"/>
              <a:t>Perfiles de los </a:t>
            </a:r>
            <a:r>
              <a:rPr lang="es-MX" dirty="0" err="1"/>
              <a:t>Stakeholders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4.2 </a:t>
            </a:r>
            <a:r>
              <a:rPr lang="es-MX" dirty="0"/>
              <a:t>Prioridades del </a:t>
            </a:r>
            <a:r>
              <a:rPr lang="es-MX" dirty="0" smtClean="0"/>
              <a:t>Proyecto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4.3 </a:t>
            </a:r>
            <a:r>
              <a:rPr lang="es-MX" dirty="0"/>
              <a:t>Ambiente de Operación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84211"/>
              </p:ext>
            </p:extLst>
          </p:nvPr>
        </p:nvGraphicFramePr>
        <p:xfrm>
          <a:off x="847969" y="2286000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269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Stakeholders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Principal valor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Actitudes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Principal Interés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Restricciones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47134"/>
              </p:ext>
            </p:extLst>
          </p:nvPr>
        </p:nvGraphicFramePr>
        <p:xfrm>
          <a:off x="683846" y="3884897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mtClean="0"/>
                        <a:t>Dimensión</a:t>
                      </a:r>
                      <a:r>
                        <a:rPr lang="es-MX" baseline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Objetivo de 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Restricciones (limites)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Rango Permisible (¿qué se puede y no se puede abarcar?)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40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65</Words>
  <Application>Microsoft Office PowerPoint</Application>
  <PresentationFormat>Personalizado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Visión y Alcance  SISTEMA PARA ACTIVIDADES EXTRA ESCOLARES</vt:lpstr>
      <vt:lpstr>1. Requerimientos de Negocio  1 Requerimientos de Negocio 1.1 Background 1.2 Oportunidad de Negocio 1.3 Objetivos de Negocio y Criterios de Éxito 1.4 Necesidades del Cliente o de Mercado 1.5 Riesgos de Negocio </vt:lpstr>
      <vt:lpstr>2 . Visión del Producto  2.1 Statement de Visión 2.2 Características Importantes 2.3 Suposiciones y Dependencias</vt:lpstr>
      <vt:lpstr>2 . Visión del Producto  2.1 Statement de Visión 2.2 Características Importantes 2.3 Suposiciones y Dependencias</vt:lpstr>
      <vt:lpstr>3.  Alcance y Limitaciones  3.1 Alcance del Lanzamiento Inicial 3.2 Alcance de Lanzamientos Subsecuentes 3.3 Limitaciones y Exclusiones</vt:lpstr>
      <vt:lpstr>Contexto del negocio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Visión y Alcance  SISTEMA PARA ACTIVIDADES EXTRA ESCOLARES</dc:title>
  <dc:creator>★☆уα∂ιяα єѕραяzα☆★</dc:creator>
  <cp:lastModifiedBy>GOmiii</cp:lastModifiedBy>
  <cp:revision>5</cp:revision>
  <dcterms:created xsi:type="dcterms:W3CDTF">2014-10-07T22:35:15Z</dcterms:created>
  <dcterms:modified xsi:type="dcterms:W3CDTF">2014-10-08T03:01:02Z</dcterms:modified>
</cp:coreProperties>
</file>