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7522-0714-423D-BCDC-4FA75EA6B56F}" type="datetimeFigureOut">
              <a:rPr lang="es-MX" smtClean="0"/>
              <a:t>26/11/2014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A94-81F8-4081-9885-F07077657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862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7522-0714-423D-BCDC-4FA75EA6B56F}" type="datetimeFigureOut">
              <a:rPr lang="es-MX" smtClean="0"/>
              <a:t>26/11/2014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A94-81F8-4081-9885-F07077657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661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7522-0714-423D-BCDC-4FA75EA6B56F}" type="datetimeFigureOut">
              <a:rPr lang="es-MX" smtClean="0"/>
              <a:t>26/11/2014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A94-81F8-4081-9885-F07077657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6846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7522-0714-423D-BCDC-4FA75EA6B56F}" type="datetimeFigureOut">
              <a:rPr lang="es-MX" smtClean="0"/>
              <a:t>26/11/2014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A94-81F8-4081-9885-F0707765707B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1667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7522-0714-423D-BCDC-4FA75EA6B56F}" type="datetimeFigureOut">
              <a:rPr lang="es-MX" smtClean="0"/>
              <a:t>26/11/2014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A94-81F8-4081-9885-F07077657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8214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7522-0714-423D-BCDC-4FA75EA6B56F}" type="datetimeFigureOut">
              <a:rPr lang="es-MX" smtClean="0"/>
              <a:t>26/11/2014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A94-81F8-4081-9885-F07077657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5683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7522-0714-423D-BCDC-4FA75EA6B56F}" type="datetimeFigureOut">
              <a:rPr lang="es-MX" smtClean="0"/>
              <a:t>26/11/2014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A94-81F8-4081-9885-F07077657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3727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7522-0714-423D-BCDC-4FA75EA6B56F}" type="datetimeFigureOut">
              <a:rPr lang="es-MX" smtClean="0"/>
              <a:t>26/11/2014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A94-81F8-4081-9885-F07077657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8287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7522-0714-423D-BCDC-4FA75EA6B56F}" type="datetimeFigureOut">
              <a:rPr lang="es-MX" smtClean="0"/>
              <a:t>26/11/2014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A94-81F8-4081-9885-F07077657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682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7522-0714-423D-BCDC-4FA75EA6B56F}" type="datetimeFigureOut">
              <a:rPr lang="es-MX" smtClean="0"/>
              <a:t>26/11/2014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A94-81F8-4081-9885-F07077657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811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7522-0714-423D-BCDC-4FA75EA6B56F}" type="datetimeFigureOut">
              <a:rPr lang="es-MX" smtClean="0"/>
              <a:t>26/11/2014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A94-81F8-4081-9885-F07077657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241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7522-0714-423D-BCDC-4FA75EA6B56F}" type="datetimeFigureOut">
              <a:rPr lang="es-MX" smtClean="0"/>
              <a:t>26/11/2014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A94-81F8-4081-9885-F07077657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630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7522-0714-423D-BCDC-4FA75EA6B56F}" type="datetimeFigureOut">
              <a:rPr lang="es-MX" smtClean="0"/>
              <a:t>26/11/2014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A94-81F8-4081-9885-F07077657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153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7522-0714-423D-BCDC-4FA75EA6B56F}" type="datetimeFigureOut">
              <a:rPr lang="es-MX" smtClean="0"/>
              <a:t>26/11/2014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A94-81F8-4081-9885-F07077657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688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7522-0714-423D-BCDC-4FA75EA6B56F}" type="datetimeFigureOut">
              <a:rPr lang="es-MX" smtClean="0"/>
              <a:t>26/11/2014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A94-81F8-4081-9885-F07077657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510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7522-0714-423D-BCDC-4FA75EA6B56F}" type="datetimeFigureOut">
              <a:rPr lang="es-MX" smtClean="0"/>
              <a:t>26/11/2014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A94-81F8-4081-9885-F07077657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535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7522-0714-423D-BCDC-4FA75EA6B56F}" type="datetimeFigureOut">
              <a:rPr lang="es-MX" smtClean="0"/>
              <a:t>26/11/2014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A94-81F8-4081-9885-F07077657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8206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86A7522-0714-423D-BCDC-4FA75EA6B56F}" type="datetimeFigureOut">
              <a:rPr lang="es-MX" smtClean="0"/>
              <a:t>26/11/2014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9F65A94-81F8-4081-9885-F07077657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084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46220"/>
            <a:ext cx="9144000" cy="2144802"/>
          </a:xfrm>
        </p:spPr>
        <p:txBody>
          <a:bodyPr>
            <a:normAutofit fontScale="90000"/>
          </a:bodyPr>
          <a:lstStyle/>
          <a:p>
            <a:r>
              <a:rPr lang="es-ES" sz="4800" b="1" dirty="0"/>
              <a:t>Especificación de Requerimientos de Software (SRS)</a:t>
            </a:r>
            <a:r>
              <a:rPr lang="es-MX" sz="4800" b="1" dirty="0"/>
              <a:t/>
            </a:r>
            <a:br>
              <a:rPr lang="es-MX" sz="4800" b="1" dirty="0"/>
            </a:br>
            <a:r>
              <a:rPr lang="es-ES" sz="4800" b="1" dirty="0" smtClean="0"/>
              <a:t>Inventarios</a:t>
            </a:r>
            <a:endParaRPr lang="es-MX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85633"/>
            <a:ext cx="9144000" cy="2228045"/>
          </a:xfrm>
        </p:spPr>
        <p:txBody>
          <a:bodyPr>
            <a:normAutofit lnSpcReduction="10000"/>
          </a:bodyPr>
          <a:lstStyle/>
          <a:p>
            <a:r>
              <a:rPr lang="es-MX" sz="2800" dirty="0" smtClean="0"/>
              <a:t>Actividad Complementaria de </a:t>
            </a:r>
            <a:r>
              <a:rPr lang="es-ES" sz="2800" dirty="0" smtClean="0"/>
              <a:t> </a:t>
            </a:r>
            <a:r>
              <a:rPr lang="es-ES" sz="2800" dirty="0"/>
              <a:t>Actividades  </a:t>
            </a:r>
            <a:r>
              <a:rPr lang="es-ES" sz="2800" dirty="0" smtClean="0"/>
              <a:t>Extraescolares</a:t>
            </a:r>
          </a:p>
          <a:p>
            <a:endParaRPr lang="es-ES" sz="2800" dirty="0"/>
          </a:p>
          <a:p>
            <a:pPr algn="r"/>
            <a:endParaRPr lang="es-ES" sz="2800" dirty="0" smtClean="0"/>
          </a:p>
          <a:p>
            <a:pPr algn="r"/>
            <a:r>
              <a:rPr lang="es-ES" sz="2800" dirty="0" smtClean="0"/>
              <a:t>“Los Hijos de Peña Nieto”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619551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6521" y="1292180"/>
            <a:ext cx="10353762" cy="970450"/>
          </a:xfrm>
        </p:spPr>
        <p:txBody>
          <a:bodyPr/>
          <a:lstStyle/>
          <a:p>
            <a:r>
              <a:rPr lang="es-MX" dirty="0" smtClean="0"/>
              <a:t>3 </a:t>
            </a:r>
            <a:r>
              <a:rPr lang="es-MX" sz="4400" dirty="0" smtClean="0"/>
              <a:t>Características del Sistema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1327699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dirty="0" smtClean="0"/>
              <a:t>4 Requerimientos de Interface Externos</a:t>
            </a:r>
            <a:endParaRPr lang="es-MX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800" dirty="0" smtClean="0"/>
              <a:t>4.1 Interfaz de Usuario</a:t>
            </a:r>
          </a:p>
          <a:p>
            <a:pPr marL="0" indent="0">
              <a:buNone/>
            </a:pPr>
            <a:endParaRPr lang="es-MX" sz="2800" dirty="0"/>
          </a:p>
          <a:p>
            <a:pPr marL="0" indent="0">
              <a:buNone/>
            </a:pPr>
            <a:r>
              <a:rPr lang="es-MX" sz="2800" dirty="0" smtClean="0"/>
              <a:t>4.2 Interfaz de Hardware</a:t>
            </a:r>
          </a:p>
          <a:p>
            <a:pPr marL="0" indent="0">
              <a:buNone/>
            </a:pPr>
            <a:endParaRPr lang="es-MX" sz="2800" dirty="0"/>
          </a:p>
          <a:p>
            <a:pPr marL="0" indent="0">
              <a:buNone/>
            </a:pPr>
            <a:r>
              <a:rPr lang="es-MX" sz="2800" dirty="0" smtClean="0"/>
              <a:t>4.3 Interfaz de Software</a:t>
            </a:r>
          </a:p>
          <a:p>
            <a:pPr marL="0" indent="0">
              <a:buNone/>
            </a:pPr>
            <a:endParaRPr lang="es-MX" sz="2800" dirty="0"/>
          </a:p>
          <a:p>
            <a:pPr marL="0" indent="0">
              <a:buNone/>
            </a:pPr>
            <a:r>
              <a:rPr lang="es-MX" sz="2800" dirty="0" smtClean="0"/>
              <a:t>4.4 Interfaz de Comunicación 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039497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dirty="0" smtClean="0"/>
              <a:t>5 Otros Requerimientos No-Funcionales</a:t>
            </a:r>
            <a:endParaRPr lang="es-MX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800" dirty="0" smtClean="0"/>
              <a:t>5.1 Requerimientos de Rendimiento</a:t>
            </a:r>
          </a:p>
          <a:p>
            <a:pPr marL="0" indent="0">
              <a:buNone/>
            </a:pPr>
            <a:endParaRPr lang="es-MX" sz="2800" dirty="0"/>
          </a:p>
          <a:p>
            <a:pPr marL="0" indent="0">
              <a:buNone/>
            </a:pPr>
            <a:r>
              <a:rPr lang="es-MX" sz="2800" dirty="0" smtClean="0"/>
              <a:t>5.2 Requerimientos Safety</a:t>
            </a:r>
          </a:p>
          <a:p>
            <a:pPr marL="0" indent="0">
              <a:buNone/>
            </a:pPr>
            <a:endParaRPr lang="es-MX" sz="2800" dirty="0"/>
          </a:p>
          <a:p>
            <a:pPr marL="0" indent="0">
              <a:buNone/>
            </a:pPr>
            <a:r>
              <a:rPr lang="es-MX" sz="2800" dirty="0" smtClean="0"/>
              <a:t>5.3 Requerimientos de Seguridad</a:t>
            </a:r>
          </a:p>
          <a:p>
            <a:pPr marL="0" indent="0">
              <a:buNone/>
            </a:pPr>
            <a:endParaRPr lang="es-MX" sz="2800" dirty="0"/>
          </a:p>
          <a:p>
            <a:pPr marL="0" indent="0">
              <a:buNone/>
            </a:pPr>
            <a:r>
              <a:rPr lang="es-MX" sz="2800" dirty="0" smtClean="0"/>
              <a:t>5.4 Atributos de Calidad de Software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479170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862885"/>
            <a:ext cx="10515600" cy="5314078"/>
          </a:xfrm>
        </p:spPr>
        <p:txBody>
          <a:bodyPr/>
          <a:lstStyle/>
          <a:p>
            <a:pPr marL="0" indent="0">
              <a:buNone/>
            </a:pPr>
            <a:r>
              <a:rPr lang="es-MX" sz="2800" dirty="0" smtClean="0"/>
              <a:t>6 Otros Requerimientos</a:t>
            </a:r>
          </a:p>
          <a:p>
            <a:pPr marL="0" indent="0">
              <a:buNone/>
            </a:pPr>
            <a:r>
              <a:rPr lang="es-MX" sz="2800" dirty="0" smtClean="0"/>
              <a:t>Apéndice A: Glosario </a:t>
            </a:r>
          </a:p>
          <a:p>
            <a:pPr marL="0" indent="0">
              <a:buNone/>
            </a:pPr>
            <a:endParaRPr lang="es-MX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9146"/>
              </p:ext>
            </p:extLst>
          </p:nvPr>
        </p:nvGraphicFramePr>
        <p:xfrm>
          <a:off x="4855334" y="1133342"/>
          <a:ext cx="6632620" cy="54477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6310"/>
                <a:gridCol w="3316310"/>
              </a:tblGrid>
              <a:tr h="10376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Router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Dispositivo que funcione sobre la capa tres de la pila OSI. Permite direccionar paquetes entre redes o decidir la ruta que debe coger un paquete de datos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94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SRS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Software Requirements Specifications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82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Java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Lenguaje de programación para eventos web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82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HTTP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 Es un protocolo de red  para publicar páginas de web o HTML.   (HiperText Transfer Protocol)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88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Mbits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Medida básica para las redes de computadoras.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88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PHP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Lenguaje de programación  orientado a objetos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88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Login 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Funcionalidad del sistema dedicada al acceso de los usuarios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94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StackHolders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Las personas involucradas en el proyecto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82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MySQL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Es un sistema de gestión de bases de datos relacional, multihilo y multiusuario con más de seis millones de instalaciones.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89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28034"/>
            <a:ext cx="4519411" cy="1162654"/>
          </a:xfrm>
        </p:spPr>
        <p:txBody>
          <a:bodyPr/>
          <a:lstStyle/>
          <a:p>
            <a:r>
              <a:rPr lang="es-MX" dirty="0" smtClean="0"/>
              <a:t>1</a:t>
            </a:r>
            <a:r>
              <a:rPr lang="es-MX" sz="4400" dirty="0" smtClean="0"/>
              <a:t> Introducción </a:t>
            </a:r>
            <a:endParaRPr lang="es-MX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z="2800" dirty="0"/>
              <a:t>Actividades Complementarias.</a:t>
            </a:r>
            <a:endParaRPr lang="es-MX" sz="2800" dirty="0"/>
          </a:p>
          <a:p>
            <a:pPr lvl="0"/>
            <a:r>
              <a:rPr lang="es-ES" sz="2800" dirty="0"/>
              <a:t>Actividad Complementaria en la que está inscrito el alumno.</a:t>
            </a:r>
            <a:endParaRPr lang="es-MX" sz="2800" dirty="0"/>
          </a:p>
          <a:p>
            <a:pPr lvl="0"/>
            <a:r>
              <a:rPr lang="es-ES" sz="2800" dirty="0"/>
              <a:t>Total de asistencias.</a:t>
            </a:r>
            <a:endParaRPr lang="es-MX" sz="2800" dirty="0"/>
          </a:p>
          <a:p>
            <a:pPr lvl="0"/>
            <a:r>
              <a:rPr lang="es-ES" sz="2800" dirty="0"/>
              <a:t>Créditos acumulados.</a:t>
            </a:r>
            <a:endParaRPr lang="es-MX" sz="2800" dirty="0"/>
          </a:p>
          <a:p>
            <a:pPr lvl="0"/>
            <a:r>
              <a:rPr lang="es-ES" sz="2800" dirty="0"/>
              <a:t>Instructor que imparte las actividades.</a:t>
            </a:r>
            <a:endParaRPr lang="es-MX" sz="2800" dirty="0"/>
          </a:p>
          <a:p>
            <a:pPr lvl="0"/>
            <a:r>
              <a:rPr lang="es-ES" sz="2800" dirty="0"/>
              <a:t>Lugar y horario de actividades.</a:t>
            </a:r>
            <a:endParaRPr lang="es-MX" sz="2800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867" y="3613732"/>
            <a:ext cx="2771775" cy="17057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8618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772437" cy="1325563"/>
          </a:xfrm>
        </p:spPr>
        <p:txBody>
          <a:bodyPr>
            <a:normAutofit/>
          </a:bodyPr>
          <a:lstStyle/>
          <a:p>
            <a:r>
              <a:rPr lang="es-MX" sz="4400" dirty="0" smtClean="0"/>
              <a:t>1.1 Propósito </a:t>
            </a:r>
            <a:endParaRPr lang="es-MX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343955"/>
            <a:ext cx="10515600" cy="3833008"/>
          </a:xfrm>
        </p:spPr>
        <p:txBody>
          <a:bodyPr/>
          <a:lstStyle/>
          <a:p>
            <a:pPr marL="0" indent="0">
              <a:buNone/>
            </a:pPr>
            <a:r>
              <a:rPr lang="es-MX" sz="2800" dirty="0" smtClean="0"/>
              <a:t>1.2 Audiencia Futura y Sugerencias de Lectura</a:t>
            </a:r>
          </a:p>
          <a:p>
            <a:pPr marL="0" indent="0">
              <a:buNone/>
            </a:pPr>
            <a:endParaRPr lang="es-MX" sz="2800" dirty="0" smtClean="0"/>
          </a:p>
          <a:p>
            <a:pPr marL="0" indent="0">
              <a:buNone/>
            </a:pPr>
            <a:r>
              <a:rPr lang="es-MX" sz="2800" dirty="0" smtClean="0"/>
              <a:t>1.3 Alcance de Proyecto</a:t>
            </a:r>
          </a:p>
          <a:p>
            <a:pPr marL="0" indent="0">
              <a:buNone/>
            </a:pPr>
            <a:endParaRPr lang="es-MX" sz="2800" dirty="0" smtClean="0"/>
          </a:p>
          <a:p>
            <a:pPr marL="0" indent="0">
              <a:buNone/>
            </a:pPr>
            <a:r>
              <a:rPr lang="es-MX" sz="2800" dirty="0" smtClean="0"/>
              <a:t>1.4 Definiciones, Siglas y Abreviaturas</a:t>
            </a:r>
          </a:p>
          <a:p>
            <a:pPr marL="0" indent="0">
              <a:buNone/>
            </a:pPr>
            <a:r>
              <a:rPr lang="es-MX" dirty="0" smtClean="0"/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79734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99563" y="124607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sz="4400" dirty="0" smtClean="0"/>
              <a:t>1.5 Referencias</a:t>
            </a:r>
          </a:p>
          <a:p>
            <a:pPr marL="0" indent="0">
              <a:buNone/>
            </a:pPr>
            <a:endParaRPr lang="es-MX" dirty="0" smtClean="0"/>
          </a:p>
          <a:p>
            <a:pPr marL="0" lvl="0" indent="0">
              <a:buNone/>
            </a:pPr>
            <a:r>
              <a:rPr lang="es-MX" sz="2800" dirty="0"/>
              <a:t>Actividades complementaria actividades extraescolares 1.pdf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11644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1835" y="365125"/>
            <a:ext cx="8505825" cy="1325563"/>
          </a:xfrm>
        </p:spPr>
        <p:txBody>
          <a:bodyPr/>
          <a:lstStyle/>
          <a:p>
            <a:pPr algn="l"/>
            <a:r>
              <a:rPr lang="es-MX" dirty="0" smtClean="0"/>
              <a:t>2 </a:t>
            </a:r>
            <a:r>
              <a:rPr lang="es-MX" sz="4400" dirty="0" smtClean="0"/>
              <a:t>Descripción Global</a:t>
            </a:r>
            <a:endParaRPr lang="es-MX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1835" y="1690688"/>
            <a:ext cx="10353762" cy="4058751"/>
          </a:xfrm>
        </p:spPr>
        <p:txBody>
          <a:bodyPr/>
          <a:lstStyle/>
          <a:p>
            <a:pPr marL="0" indent="0">
              <a:buNone/>
            </a:pPr>
            <a:r>
              <a:rPr lang="es-MX" sz="2800" dirty="0" smtClean="0"/>
              <a:t>2.1 Perspectiva del Producto</a:t>
            </a:r>
          </a:p>
          <a:p>
            <a:pPr marL="0" indent="0">
              <a:buNone/>
            </a:pPr>
            <a:r>
              <a:rPr lang="es-MX" sz="2800" dirty="0" smtClean="0"/>
              <a:t>2.2 Características del Producto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606916"/>
              </p:ext>
            </p:extLst>
          </p:nvPr>
        </p:nvGraphicFramePr>
        <p:xfrm>
          <a:off x="5833503" y="1493949"/>
          <a:ext cx="5702300" cy="50951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1150"/>
                <a:gridCol w="2851150"/>
              </a:tblGrid>
              <a:tr h="4852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ACTORES Y CARACTERISTICAS DEL SISTEMA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FUNCIONES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115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Encargado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MX" sz="1200" dirty="0">
                          <a:effectLst/>
                        </a:rPr>
                        <a:t>Administración de toda la información obtenida.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MX" sz="1200" dirty="0">
                          <a:effectLst/>
                        </a:rPr>
                        <a:t>Gestión de información de alumnos.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MX" sz="1200" dirty="0">
                          <a:effectLst/>
                        </a:rPr>
                        <a:t>Registrarse en el sistema.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MX" sz="1200" dirty="0">
                          <a:effectLst/>
                        </a:rPr>
                        <a:t>Agregar instructor.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MX" sz="1200" dirty="0">
                          <a:effectLst/>
                        </a:rPr>
                        <a:t>Baja temporal de instructor.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MX" sz="1200" dirty="0">
                          <a:effectLst/>
                        </a:rPr>
                        <a:t>Generar lista de material.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MX" sz="1200" dirty="0">
                          <a:effectLst/>
                        </a:rPr>
                        <a:t>Asignar instructor.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MX" sz="1200" dirty="0">
                          <a:effectLst/>
                        </a:rPr>
                        <a:t>Generar reporte de créditos totales.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MX" sz="1200" dirty="0">
                          <a:effectLst/>
                        </a:rPr>
                        <a:t>Generar reporte de asistencias.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 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278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Administrativo de Servicios Escolares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MX" sz="1200" dirty="0">
                          <a:effectLst/>
                        </a:rPr>
                        <a:t>Proporcionar información.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MX" sz="1200" dirty="0">
                          <a:effectLst/>
                        </a:rPr>
                        <a:t>Recibir formato de alumnos con créditos completos.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278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Instructor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MX" sz="1200" dirty="0">
                          <a:effectLst/>
                        </a:rPr>
                        <a:t>Entrega de formatos de asistencia.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MX" sz="1200" dirty="0">
                          <a:effectLst/>
                        </a:rPr>
                        <a:t>Entrega de formato de recopilación de nombres de alumnos.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26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Alumnos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MX" sz="1200" dirty="0">
                          <a:effectLst/>
                        </a:rPr>
                        <a:t>Ver información almacenada.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241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3958" y="425003"/>
            <a:ext cx="10515600" cy="5146653"/>
          </a:xfrm>
        </p:spPr>
        <p:txBody>
          <a:bodyPr/>
          <a:lstStyle/>
          <a:p>
            <a:pPr marL="0" indent="0">
              <a:buNone/>
            </a:pPr>
            <a:r>
              <a:rPr lang="es-MX" sz="2800" dirty="0" smtClean="0"/>
              <a:t>2.3 Clases de Usuario y Características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58" y="1159098"/>
            <a:ext cx="10058400" cy="547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86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14425"/>
            <a:ext cx="10515600" cy="5062538"/>
          </a:xfrm>
        </p:spPr>
        <p:txBody>
          <a:bodyPr/>
          <a:lstStyle/>
          <a:p>
            <a:pPr marL="0" indent="0">
              <a:buNone/>
            </a:pPr>
            <a:r>
              <a:rPr lang="es-MX" sz="2800" dirty="0" smtClean="0"/>
              <a:t>2.4 Ambiente Operativo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604" y="874421"/>
            <a:ext cx="2647950" cy="1724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10" y="3090862"/>
            <a:ext cx="2971800" cy="15335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848" y="4082468"/>
            <a:ext cx="2533650" cy="1809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29585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28725"/>
            <a:ext cx="10515600" cy="4948238"/>
          </a:xfrm>
        </p:spPr>
        <p:txBody>
          <a:bodyPr/>
          <a:lstStyle/>
          <a:p>
            <a:pPr marL="0" indent="0">
              <a:buNone/>
            </a:pPr>
            <a:r>
              <a:rPr lang="es-MX" sz="2800" dirty="0" smtClean="0"/>
              <a:t>2.5 Diseño y Restricciones de Implementación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 </a:t>
            </a:r>
          </a:p>
          <a:p>
            <a:pPr marL="0" indent="0">
              <a:buNone/>
            </a:pPr>
            <a:r>
              <a:rPr lang="es-MX" dirty="0" smtClean="0"/>
              <a:t> 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2352675"/>
            <a:ext cx="2466975" cy="184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050" y="2085351"/>
            <a:ext cx="5311900" cy="21151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50" y="4629150"/>
            <a:ext cx="4000500" cy="19764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48867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30310"/>
            <a:ext cx="10515600" cy="5146653"/>
          </a:xfrm>
        </p:spPr>
        <p:txBody>
          <a:bodyPr/>
          <a:lstStyle/>
          <a:p>
            <a:pPr marL="0" indent="0">
              <a:buNone/>
            </a:pPr>
            <a:r>
              <a:rPr lang="es-MX" sz="2800" dirty="0" smtClean="0"/>
              <a:t>2.6 Documentación de Usuario 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 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sz="2800" dirty="0" smtClean="0"/>
              <a:t>2.7 Suposiciones y Dependencias</a:t>
            </a:r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43075"/>
            <a:ext cx="3962400" cy="267081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535" y="1743075"/>
            <a:ext cx="3371850" cy="2457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99615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73</TotalTime>
  <Words>363</Words>
  <Application>Microsoft Office PowerPoint</Application>
  <PresentationFormat>Panorámica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Calisto MT</vt:lpstr>
      <vt:lpstr>Symbol</vt:lpstr>
      <vt:lpstr>Times New Roman</vt:lpstr>
      <vt:lpstr>Trebuchet MS</vt:lpstr>
      <vt:lpstr>Wingdings 2</vt:lpstr>
      <vt:lpstr>Pizarra</vt:lpstr>
      <vt:lpstr>Especificación de Requerimientos de Software (SRS) Inventarios</vt:lpstr>
      <vt:lpstr>1 Introducción </vt:lpstr>
      <vt:lpstr>1.1 Propósito </vt:lpstr>
      <vt:lpstr>Presentación de PowerPoint</vt:lpstr>
      <vt:lpstr>2 Descripción Global</vt:lpstr>
      <vt:lpstr>Presentación de PowerPoint</vt:lpstr>
      <vt:lpstr>Presentación de PowerPoint</vt:lpstr>
      <vt:lpstr>Presentación de PowerPoint</vt:lpstr>
      <vt:lpstr>Presentación de PowerPoint</vt:lpstr>
      <vt:lpstr>3 Características del Sistema</vt:lpstr>
      <vt:lpstr>4 Requerimientos de Interface Externos</vt:lpstr>
      <vt:lpstr>5 Otros Requerimientos No-Funcionales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OJITOS</dc:creator>
  <cp:lastModifiedBy>OJITOS</cp:lastModifiedBy>
  <cp:revision>8</cp:revision>
  <dcterms:created xsi:type="dcterms:W3CDTF">2014-11-26T21:50:17Z</dcterms:created>
  <dcterms:modified xsi:type="dcterms:W3CDTF">2014-11-26T23:03:23Z</dcterms:modified>
</cp:coreProperties>
</file>