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2"/>
  </p:notesMasterIdLst>
  <p:sldIdLst>
    <p:sldId id="261" r:id="rId5"/>
    <p:sldId id="320" r:id="rId6"/>
    <p:sldId id="263" r:id="rId7"/>
    <p:sldId id="264" r:id="rId8"/>
    <p:sldId id="314" r:id="rId9"/>
    <p:sldId id="315" r:id="rId10"/>
    <p:sldId id="319" r:id="rId11"/>
    <p:sldId id="277" r:id="rId12"/>
    <p:sldId id="278" r:id="rId13"/>
    <p:sldId id="321" r:id="rId14"/>
    <p:sldId id="282" r:id="rId15"/>
    <p:sldId id="295" r:id="rId16"/>
    <p:sldId id="340" r:id="rId17"/>
    <p:sldId id="284" r:id="rId18"/>
    <p:sldId id="324" r:id="rId19"/>
    <p:sldId id="329" r:id="rId20"/>
    <p:sldId id="328" r:id="rId21"/>
    <p:sldId id="325" r:id="rId22"/>
    <p:sldId id="334" r:id="rId23"/>
    <p:sldId id="330" r:id="rId24"/>
    <p:sldId id="331" r:id="rId25"/>
    <p:sldId id="339" r:id="rId26"/>
    <p:sldId id="337" r:id="rId27"/>
    <p:sldId id="336" r:id="rId28"/>
    <p:sldId id="338" r:id="rId29"/>
    <p:sldId id="332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F2315-7CEC-45D5-8B72-2F209E0057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E27B290-1DC1-4C3E-9546-3B5F1519A72E}">
      <dgm:prSet phldrT="[Text]"/>
      <dgm:spPr/>
      <dgm:t>
        <a:bodyPr/>
        <a:lstStyle/>
        <a:p>
          <a:r>
            <a:rPr lang="en-IN" dirty="0" err="1"/>
            <a:t>Coreboot</a:t>
          </a:r>
          <a:endParaRPr lang="en-IN" dirty="0"/>
        </a:p>
      </dgm:t>
    </dgm:pt>
    <dgm:pt modelId="{72C5E46A-174D-440D-A192-0D44D525641B}" type="parTrans" cxnId="{45519C7D-B404-4181-B1E8-80BF42EDBBFD}">
      <dgm:prSet/>
      <dgm:spPr/>
      <dgm:t>
        <a:bodyPr/>
        <a:lstStyle/>
        <a:p>
          <a:endParaRPr lang="en-IN"/>
        </a:p>
      </dgm:t>
    </dgm:pt>
    <dgm:pt modelId="{F49DAAC0-28FE-436A-B694-14C403994EF3}" type="sibTrans" cxnId="{45519C7D-B404-4181-B1E8-80BF42EDBBFD}">
      <dgm:prSet/>
      <dgm:spPr/>
      <dgm:t>
        <a:bodyPr/>
        <a:lstStyle/>
        <a:p>
          <a:endParaRPr lang="en-IN"/>
        </a:p>
      </dgm:t>
    </dgm:pt>
    <dgm:pt modelId="{EBEA1945-E9EB-4337-9375-DB5D17312ED3}">
      <dgm:prSet phldrT="[Text]"/>
      <dgm:spPr/>
      <dgm:t>
        <a:bodyPr/>
        <a:lstStyle/>
        <a:p>
          <a:r>
            <a:rPr lang="en-IN" dirty="0"/>
            <a:t>Payload (Grub2)</a:t>
          </a:r>
        </a:p>
      </dgm:t>
    </dgm:pt>
    <dgm:pt modelId="{7FCC701D-5B0F-4522-9E0B-C726873A9033}" type="parTrans" cxnId="{51FA9765-5801-4876-AC55-C782F2205D2E}">
      <dgm:prSet/>
      <dgm:spPr/>
      <dgm:t>
        <a:bodyPr/>
        <a:lstStyle/>
        <a:p>
          <a:endParaRPr lang="en-IN"/>
        </a:p>
      </dgm:t>
    </dgm:pt>
    <dgm:pt modelId="{C0353959-3628-4C9A-A743-782790DDC679}" type="sibTrans" cxnId="{51FA9765-5801-4876-AC55-C782F2205D2E}">
      <dgm:prSet/>
      <dgm:spPr/>
      <dgm:t>
        <a:bodyPr/>
        <a:lstStyle/>
        <a:p>
          <a:endParaRPr lang="en-IN"/>
        </a:p>
      </dgm:t>
    </dgm:pt>
    <dgm:pt modelId="{21126565-BB9A-4283-A4B0-02BB4ECFE3F3}">
      <dgm:prSet phldrT="[Text]"/>
      <dgm:spPr/>
      <dgm:t>
        <a:bodyPr/>
        <a:lstStyle/>
        <a:p>
          <a:r>
            <a:rPr lang="en-IN" dirty="0"/>
            <a:t>Kernel Loading and Initialization</a:t>
          </a:r>
        </a:p>
      </dgm:t>
    </dgm:pt>
    <dgm:pt modelId="{05A1CE77-F47F-48E9-88CE-AFC7FF71EDC7}" type="parTrans" cxnId="{EB992CC9-ACD1-4910-9F83-E710D0704C61}">
      <dgm:prSet/>
      <dgm:spPr/>
      <dgm:t>
        <a:bodyPr/>
        <a:lstStyle/>
        <a:p>
          <a:endParaRPr lang="en-IN"/>
        </a:p>
      </dgm:t>
    </dgm:pt>
    <dgm:pt modelId="{4DE9C8DE-E21B-415B-ADCC-54D32CF3E921}" type="sibTrans" cxnId="{EB992CC9-ACD1-4910-9F83-E710D0704C61}">
      <dgm:prSet/>
      <dgm:spPr/>
      <dgm:t>
        <a:bodyPr/>
        <a:lstStyle/>
        <a:p>
          <a:endParaRPr lang="en-IN"/>
        </a:p>
      </dgm:t>
    </dgm:pt>
    <dgm:pt modelId="{AFCEFA67-B98C-43F3-B960-BCCF663D3B24}">
      <dgm:prSet phldrT="[Text]"/>
      <dgm:spPr/>
      <dgm:t>
        <a:bodyPr/>
        <a:lstStyle/>
        <a:p>
          <a:r>
            <a:rPr lang="en-IN" dirty="0"/>
            <a:t>Mounting Root Filesystem</a:t>
          </a:r>
        </a:p>
      </dgm:t>
    </dgm:pt>
    <dgm:pt modelId="{EF16B768-516D-4A87-81AA-FA1900DF2D2D}" type="parTrans" cxnId="{9E28A311-73C7-4DC4-A8C5-E31BDB1C223D}">
      <dgm:prSet/>
      <dgm:spPr/>
      <dgm:t>
        <a:bodyPr/>
        <a:lstStyle/>
        <a:p>
          <a:endParaRPr lang="en-IN"/>
        </a:p>
      </dgm:t>
    </dgm:pt>
    <dgm:pt modelId="{03A27A9D-2737-49AA-A30C-DBF0C0FB820C}" type="sibTrans" cxnId="{9E28A311-73C7-4DC4-A8C5-E31BDB1C223D}">
      <dgm:prSet/>
      <dgm:spPr/>
      <dgm:t>
        <a:bodyPr/>
        <a:lstStyle/>
        <a:p>
          <a:endParaRPr lang="en-IN"/>
        </a:p>
      </dgm:t>
    </dgm:pt>
    <dgm:pt modelId="{2D2BA2B1-4649-490F-A056-A1A30E1C9F4C}">
      <dgm:prSet phldrT="[Text]"/>
      <dgm:spPr/>
      <dgm:t>
        <a:bodyPr/>
        <a:lstStyle/>
        <a:p>
          <a:r>
            <a:rPr lang="en-IN" dirty="0"/>
            <a:t>Init Process</a:t>
          </a:r>
        </a:p>
      </dgm:t>
    </dgm:pt>
    <dgm:pt modelId="{12405CC7-4BAA-4B5F-A599-6C8AA82D1BEE}" type="parTrans" cxnId="{A19A2E0A-3A60-41E5-990F-84E42C5065FC}">
      <dgm:prSet/>
      <dgm:spPr/>
      <dgm:t>
        <a:bodyPr/>
        <a:lstStyle/>
        <a:p>
          <a:endParaRPr lang="en-IN"/>
        </a:p>
      </dgm:t>
    </dgm:pt>
    <dgm:pt modelId="{A2A7FC2E-5811-480A-8CD7-ED41CCDDF5C0}" type="sibTrans" cxnId="{A19A2E0A-3A60-41E5-990F-84E42C5065FC}">
      <dgm:prSet/>
      <dgm:spPr/>
      <dgm:t>
        <a:bodyPr/>
        <a:lstStyle/>
        <a:p>
          <a:endParaRPr lang="en-IN"/>
        </a:p>
      </dgm:t>
    </dgm:pt>
    <dgm:pt modelId="{87C55B05-C25B-4563-A954-044A5E821ADB}">
      <dgm:prSet phldrT="[Text]"/>
      <dgm:spPr/>
      <dgm:t>
        <a:bodyPr/>
        <a:lstStyle/>
        <a:p>
          <a:r>
            <a:rPr lang="en-IN" dirty="0"/>
            <a:t>Login Prompt</a:t>
          </a:r>
        </a:p>
      </dgm:t>
    </dgm:pt>
    <dgm:pt modelId="{30441DCF-FD78-43D8-9D1A-0269AEED51B2}" type="parTrans" cxnId="{930B2019-5679-40FD-B27C-F995B98EF2A7}">
      <dgm:prSet/>
      <dgm:spPr/>
      <dgm:t>
        <a:bodyPr/>
        <a:lstStyle/>
        <a:p>
          <a:endParaRPr lang="en-IN"/>
        </a:p>
      </dgm:t>
    </dgm:pt>
    <dgm:pt modelId="{E16707D6-F425-473C-8EA4-C1B1D2C7E9EB}" type="sibTrans" cxnId="{930B2019-5679-40FD-B27C-F995B98EF2A7}">
      <dgm:prSet/>
      <dgm:spPr/>
      <dgm:t>
        <a:bodyPr/>
        <a:lstStyle/>
        <a:p>
          <a:endParaRPr lang="en-IN"/>
        </a:p>
      </dgm:t>
    </dgm:pt>
    <dgm:pt modelId="{B1642A1B-A3EE-4E68-9E0F-ED01FB151F9C}" type="pres">
      <dgm:prSet presAssocID="{C67F2315-7CEC-45D5-8B72-2F209E005766}" presName="CompostProcess" presStyleCnt="0">
        <dgm:presLayoutVars>
          <dgm:dir/>
          <dgm:resizeHandles val="exact"/>
        </dgm:presLayoutVars>
      </dgm:prSet>
      <dgm:spPr/>
    </dgm:pt>
    <dgm:pt modelId="{D9223E4D-3825-41FF-81C6-9A4D29C92B27}" type="pres">
      <dgm:prSet presAssocID="{C67F2315-7CEC-45D5-8B72-2F209E005766}" presName="arrow" presStyleLbl="bgShp" presStyleIdx="0" presStyleCnt="1"/>
      <dgm:spPr/>
    </dgm:pt>
    <dgm:pt modelId="{4891DE9D-EFC0-4851-8A3D-56FDF8D7687C}" type="pres">
      <dgm:prSet presAssocID="{C67F2315-7CEC-45D5-8B72-2F209E005766}" presName="linearProcess" presStyleCnt="0"/>
      <dgm:spPr/>
    </dgm:pt>
    <dgm:pt modelId="{5D7F990C-984D-4B48-90C1-F01BEF193957}" type="pres">
      <dgm:prSet presAssocID="{7E27B290-1DC1-4C3E-9546-3B5F1519A72E}" presName="textNode" presStyleLbl="node1" presStyleIdx="0" presStyleCnt="6">
        <dgm:presLayoutVars>
          <dgm:bulletEnabled val="1"/>
        </dgm:presLayoutVars>
      </dgm:prSet>
      <dgm:spPr/>
    </dgm:pt>
    <dgm:pt modelId="{56057A2A-D113-4BA3-8ED9-044E76AC9D31}" type="pres">
      <dgm:prSet presAssocID="{F49DAAC0-28FE-436A-B694-14C403994EF3}" presName="sibTrans" presStyleCnt="0"/>
      <dgm:spPr/>
    </dgm:pt>
    <dgm:pt modelId="{A042EF74-00C4-4B97-A552-2013F2E60FBE}" type="pres">
      <dgm:prSet presAssocID="{EBEA1945-E9EB-4337-9375-DB5D17312ED3}" presName="textNode" presStyleLbl="node1" presStyleIdx="1" presStyleCnt="6">
        <dgm:presLayoutVars>
          <dgm:bulletEnabled val="1"/>
        </dgm:presLayoutVars>
      </dgm:prSet>
      <dgm:spPr/>
    </dgm:pt>
    <dgm:pt modelId="{3C893A29-A5BE-4B0B-AB29-54623F94AE4D}" type="pres">
      <dgm:prSet presAssocID="{C0353959-3628-4C9A-A743-782790DDC679}" presName="sibTrans" presStyleCnt="0"/>
      <dgm:spPr/>
    </dgm:pt>
    <dgm:pt modelId="{8A51632B-0FD1-45FE-978D-B1DBAFEDE7D8}" type="pres">
      <dgm:prSet presAssocID="{21126565-BB9A-4283-A4B0-02BB4ECFE3F3}" presName="textNode" presStyleLbl="node1" presStyleIdx="2" presStyleCnt="6">
        <dgm:presLayoutVars>
          <dgm:bulletEnabled val="1"/>
        </dgm:presLayoutVars>
      </dgm:prSet>
      <dgm:spPr/>
    </dgm:pt>
    <dgm:pt modelId="{8E8BCAE5-FEA6-4825-B690-C74467D19C81}" type="pres">
      <dgm:prSet presAssocID="{4DE9C8DE-E21B-415B-ADCC-54D32CF3E921}" presName="sibTrans" presStyleCnt="0"/>
      <dgm:spPr/>
    </dgm:pt>
    <dgm:pt modelId="{D700BFDE-88FB-4BE5-A045-1241627CE144}" type="pres">
      <dgm:prSet presAssocID="{AFCEFA67-B98C-43F3-B960-BCCF663D3B24}" presName="textNode" presStyleLbl="node1" presStyleIdx="3" presStyleCnt="6">
        <dgm:presLayoutVars>
          <dgm:bulletEnabled val="1"/>
        </dgm:presLayoutVars>
      </dgm:prSet>
      <dgm:spPr/>
    </dgm:pt>
    <dgm:pt modelId="{FE587310-C049-45D1-A292-A320C549DEDD}" type="pres">
      <dgm:prSet presAssocID="{03A27A9D-2737-49AA-A30C-DBF0C0FB820C}" presName="sibTrans" presStyleCnt="0"/>
      <dgm:spPr/>
    </dgm:pt>
    <dgm:pt modelId="{8AE18DBA-9F3F-43EC-822A-4646767EB2F8}" type="pres">
      <dgm:prSet presAssocID="{2D2BA2B1-4649-490F-A056-A1A30E1C9F4C}" presName="textNode" presStyleLbl="node1" presStyleIdx="4" presStyleCnt="6">
        <dgm:presLayoutVars>
          <dgm:bulletEnabled val="1"/>
        </dgm:presLayoutVars>
      </dgm:prSet>
      <dgm:spPr/>
    </dgm:pt>
    <dgm:pt modelId="{5E3F481E-213D-4FB9-A6B6-541E6EAAACD6}" type="pres">
      <dgm:prSet presAssocID="{A2A7FC2E-5811-480A-8CD7-ED41CCDDF5C0}" presName="sibTrans" presStyleCnt="0"/>
      <dgm:spPr/>
    </dgm:pt>
    <dgm:pt modelId="{725B6DC6-4B24-44E6-AA20-91211D26C56E}" type="pres">
      <dgm:prSet presAssocID="{87C55B05-C25B-4563-A954-044A5E821AD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19A2E0A-3A60-41E5-990F-84E42C5065FC}" srcId="{C67F2315-7CEC-45D5-8B72-2F209E005766}" destId="{2D2BA2B1-4649-490F-A056-A1A30E1C9F4C}" srcOrd="4" destOrd="0" parTransId="{12405CC7-4BAA-4B5F-A599-6C8AA82D1BEE}" sibTransId="{A2A7FC2E-5811-480A-8CD7-ED41CCDDF5C0}"/>
    <dgm:cxn modelId="{D9F77F0B-7DA2-4D6D-B32C-27C3BC451AFE}" type="presOf" srcId="{21126565-BB9A-4283-A4B0-02BB4ECFE3F3}" destId="{8A51632B-0FD1-45FE-978D-B1DBAFEDE7D8}" srcOrd="0" destOrd="0" presId="urn:microsoft.com/office/officeart/2005/8/layout/hProcess9"/>
    <dgm:cxn modelId="{9E28A311-73C7-4DC4-A8C5-E31BDB1C223D}" srcId="{C67F2315-7CEC-45D5-8B72-2F209E005766}" destId="{AFCEFA67-B98C-43F3-B960-BCCF663D3B24}" srcOrd="3" destOrd="0" parTransId="{EF16B768-516D-4A87-81AA-FA1900DF2D2D}" sibTransId="{03A27A9D-2737-49AA-A30C-DBF0C0FB820C}"/>
    <dgm:cxn modelId="{930B2019-5679-40FD-B27C-F995B98EF2A7}" srcId="{C67F2315-7CEC-45D5-8B72-2F209E005766}" destId="{87C55B05-C25B-4563-A954-044A5E821ADB}" srcOrd="5" destOrd="0" parTransId="{30441DCF-FD78-43D8-9D1A-0269AEED51B2}" sibTransId="{E16707D6-F425-473C-8EA4-C1B1D2C7E9EB}"/>
    <dgm:cxn modelId="{2E3D0461-F62E-43E8-B08C-F5C814332AB5}" type="presOf" srcId="{7E27B290-1DC1-4C3E-9546-3B5F1519A72E}" destId="{5D7F990C-984D-4B48-90C1-F01BEF193957}" srcOrd="0" destOrd="0" presId="urn:microsoft.com/office/officeart/2005/8/layout/hProcess9"/>
    <dgm:cxn modelId="{51FA9765-5801-4876-AC55-C782F2205D2E}" srcId="{C67F2315-7CEC-45D5-8B72-2F209E005766}" destId="{EBEA1945-E9EB-4337-9375-DB5D17312ED3}" srcOrd="1" destOrd="0" parTransId="{7FCC701D-5B0F-4522-9E0B-C726873A9033}" sibTransId="{C0353959-3628-4C9A-A743-782790DDC679}"/>
    <dgm:cxn modelId="{EC848152-D33F-414D-A7FD-DD785447EA93}" type="presOf" srcId="{2D2BA2B1-4649-490F-A056-A1A30E1C9F4C}" destId="{8AE18DBA-9F3F-43EC-822A-4646767EB2F8}" srcOrd="0" destOrd="0" presId="urn:microsoft.com/office/officeart/2005/8/layout/hProcess9"/>
    <dgm:cxn modelId="{82698C76-3D18-4FEC-A280-203E40279212}" type="presOf" srcId="{AFCEFA67-B98C-43F3-B960-BCCF663D3B24}" destId="{D700BFDE-88FB-4BE5-A045-1241627CE144}" srcOrd="0" destOrd="0" presId="urn:microsoft.com/office/officeart/2005/8/layout/hProcess9"/>
    <dgm:cxn modelId="{45519C7D-B404-4181-B1E8-80BF42EDBBFD}" srcId="{C67F2315-7CEC-45D5-8B72-2F209E005766}" destId="{7E27B290-1DC1-4C3E-9546-3B5F1519A72E}" srcOrd="0" destOrd="0" parTransId="{72C5E46A-174D-440D-A192-0D44D525641B}" sibTransId="{F49DAAC0-28FE-436A-B694-14C403994EF3}"/>
    <dgm:cxn modelId="{6B14FEA6-F5E1-4726-8B18-A05D6F64369D}" type="presOf" srcId="{C67F2315-7CEC-45D5-8B72-2F209E005766}" destId="{B1642A1B-A3EE-4E68-9E0F-ED01FB151F9C}" srcOrd="0" destOrd="0" presId="urn:microsoft.com/office/officeart/2005/8/layout/hProcess9"/>
    <dgm:cxn modelId="{6B0A45AA-3821-40EC-BBEA-25828859D69B}" type="presOf" srcId="{87C55B05-C25B-4563-A954-044A5E821ADB}" destId="{725B6DC6-4B24-44E6-AA20-91211D26C56E}" srcOrd="0" destOrd="0" presId="urn:microsoft.com/office/officeart/2005/8/layout/hProcess9"/>
    <dgm:cxn modelId="{EB4C10AB-1B75-4659-B359-2EADA4EEC4D8}" type="presOf" srcId="{EBEA1945-E9EB-4337-9375-DB5D17312ED3}" destId="{A042EF74-00C4-4B97-A552-2013F2E60FBE}" srcOrd="0" destOrd="0" presId="urn:microsoft.com/office/officeart/2005/8/layout/hProcess9"/>
    <dgm:cxn modelId="{EB992CC9-ACD1-4910-9F83-E710D0704C61}" srcId="{C67F2315-7CEC-45D5-8B72-2F209E005766}" destId="{21126565-BB9A-4283-A4B0-02BB4ECFE3F3}" srcOrd="2" destOrd="0" parTransId="{05A1CE77-F47F-48E9-88CE-AFC7FF71EDC7}" sibTransId="{4DE9C8DE-E21B-415B-ADCC-54D32CF3E921}"/>
    <dgm:cxn modelId="{A775C624-43AD-4D69-A2ED-FAAEC64916FA}" type="presParOf" srcId="{B1642A1B-A3EE-4E68-9E0F-ED01FB151F9C}" destId="{D9223E4D-3825-41FF-81C6-9A4D29C92B27}" srcOrd="0" destOrd="0" presId="urn:microsoft.com/office/officeart/2005/8/layout/hProcess9"/>
    <dgm:cxn modelId="{302DD4DC-F378-49F7-B389-02E0B28E6FD5}" type="presParOf" srcId="{B1642A1B-A3EE-4E68-9E0F-ED01FB151F9C}" destId="{4891DE9D-EFC0-4851-8A3D-56FDF8D7687C}" srcOrd="1" destOrd="0" presId="urn:microsoft.com/office/officeart/2005/8/layout/hProcess9"/>
    <dgm:cxn modelId="{049369DB-C008-4150-A9EA-B037C6B87594}" type="presParOf" srcId="{4891DE9D-EFC0-4851-8A3D-56FDF8D7687C}" destId="{5D7F990C-984D-4B48-90C1-F01BEF193957}" srcOrd="0" destOrd="0" presId="urn:microsoft.com/office/officeart/2005/8/layout/hProcess9"/>
    <dgm:cxn modelId="{3867E04F-A53D-4FFB-A797-9E2B24A64831}" type="presParOf" srcId="{4891DE9D-EFC0-4851-8A3D-56FDF8D7687C}" destId="{56057A2A-D113-4BA3-8ED9-044E76AC9D31}" srcOrd="1" destOrd="0" presId="urn:microsoft.com/office/officeart/2005/8/layout/hProcess9"/>
    <dgm:cxn modelId="{7C84D6A8-AB8E-444D-8F3E-59DA689FDAB4}" type="presParOf" srcId="{4891DE9D-EFC0-4851-8A3D-56FDF8D7687C}" destId="{A042EF74-00C4-4B97-A552-2013F2E60FBE}" srcOrd="2" destOrd="0" presId="urn:microsoft.com/office/officeart/2005/8/layout/hProcess9"/>
    <dgm:cxn modelId="{F7BC491E-6DA7-465C-AE50-1DD940BB3E9F}" type="presParOf" srcId="{4891DE9D-EFC0-4851-8A3D-56FDF8D7687C}" destId="{3C893A29-A5BE-4B0B-AB29-54623F94AE4D}" srcOrd="3" destOrd="0" presId="urn:microsoft.com/office/officeart/2005/8/layout/hProcess9"/>
    <dgm:cxn modelId="{BA093365-C843-4C3D-B0AD-10DC0FCA61AD}" type="presParOf" srcId="{4891DE9D-EFC0-4851-8A3D-56FDF8D7687C}" destId="{8A51632B-0FD1-45FE-978D-B1DBAFEDE7D8}" srcOrd="4" destOrd="0" presId="urn:microsoft.com/office/officeart/2005/8/layout/hProcess9"/>
    <dgm:cxn modelId="{1A80DAC1-7358-4AC1-91C8-C47FEA19AB29}" type="presParOf" srcId="{4891DE9D-EFC0-4851-8A3D-56FDF8D7687C}" destId="{8E8BCAE5-FEA6-4825-B690-C74467D19C81}" srcOrd="5" destOrd="0" presId="urn:microsoft.com/office/officeart/2005/8/layout/hProcess9"/>
    <dgm:cxn modelId="{7CB9F05F-C69A-41E6-A43D-75EC5E9F5C60}" type="presParOf" srcId="{4891DE9D-EFC0-4851-8A3D-56FDF8D7687C}" destId="{D700BFDE-88FB-4BE5-A045-1241627CE144}" srcOrd="6" destOrd="0" presId="urn:microsoft.com/office/officeart/2005/8/layout/hProcess9"/>
    <dgm:cxn modelId="{2289256B-D01F-4CB5-92FE-B3AAF4C8F69B}" type="presParOf" srcId="{4891DE9D-EFC0-4851-8A3D-56FDF8D7687C}" destId="{FE587310-C049-45D1-A292-A320C549DEDD}" srcOrd="7" destOrd="0" presId="urn:microsoft.com/office/officeart/2005/8/layout/hProcess9"/>
    <dgm:cxn modelId="{0A1280C2-2295-4248-95F7-0CFC9C90184C}" type="presParOf" srcId="{4891DE9D-EFC0-4851-8A3D-56FDF8D7687C}" destId="{8AE18DBA-9F3F-43EC-822A-4646767EB2F8}" srcOrd="8" destOrd="0" presId="urn:microsoft.com/office/officeart/2005/8/layout/hProcess9"/>
    <dgm:cxn modelId="{231B8FC6-5175-4774-A51B-FD3AB7FCC475}" type="presParOf" srcId="{4891DE9D-EFC0-4851-8A3D-56FDF8D7687C}" destId="{5E3F481E-213D-4FB9-A6B6-541E6EAAACD6}" srcOrd="9" destOrd="0" presId="urn:microsoft.com/office/officeart/2005/8/layout/hProcess9"/>
    <dgm:cxn modelId="{329162FA-0CC2-4BE6-BBAF-DA81E4C6D37F}" type="presParOf" srcId="{4891DE9D-EFC0-4851-8A3D-56FDF8D7687C}" destId="{725B6DC6-4B24-44E6-AA20-91211D26C56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23E4D-3825-41FF-81C6-9A4D29C92B27}">
      <dsp:nvSpPr>
        <dsp:cNvPr id="0" name=""/>
        <dsp:cNvSpPr/>
      </dsp:nvSpPr>
      <dsp:spPr>
        <a:xfrm>
          <a:off x="785860" y="0"/>
          <a:ext cx="8906416" cy="39973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F990C-984D-4B48-90C1-F01BEF193957}">
      <dsp:nvSpPr>
        <dsp:cNvPr id="0" name=""/>
        <dsp:cNvSpPr/>
      </dsp:nvSpPr>
      <dsp:spPr>
        <a:xfrm>
          <a:off x="2877" y="1199190"/>
          <a:ext cx="1675580" cy="1598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Coreboot</a:t>
          </a:r>
          <a:endParaRPr lang="en-IN" sz="2200" kern="1200" dirty="0"/>
        </a:p>
      </dsp:txBody>
      <dsp:txXfrm>
        <a:off x="80930" y="1277243"/>
        <a:ext cx="1519474" cy="1442814"/>
      </dsp:txXfrm>
    </dsp:sp>
    <dsp:sp modelId="{A042EF74-00C4-4B97-A552-2013F2E60FBE}">
      <dsp:nvSpPr>
        <dsp:cNvPr id="0" name=""/>
        <dsp:cNvSpPr/>
      </dsp:nvSpPr>
      <dsp:spPr>
        <a:xfrm>
          <a:off x="1762237" y="1199190"/>
          <a:ext cx="1675580" cy="1598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Payload (Grub2)</a:t>
          </a:r>
        </a:p>
      </dsp:txBody>
      <dsp:txXfrm>
        <a:off x="1840290" y="1277243"/>
        <a:ext cx="1519474" cy="1442814"/>
      </dsp:txXfrm>
    </dsp:sp>
    <dsp:sp modelId="{8A51632B-0FD1-45FE-978D-B1DBAFEDE7D8}">
      <dsp:nvSpPr>
        <dsp:cNvPr id="0" name=""/>
        <dsp:cNvSpPr/>
      </dsp:nvSpPr>
      <dsp:spPr>
        <a:xfrm>
          <a:off x="3521597" y="1199190"/>
          <a:ext cx="1675580" cy="1598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Kernel Loading and Initialization</a:t>
          </a:r>
        </a:p>
      </dsp:txBody>
      <dsp:txXfrm>
        <a:off x="3599650" y="1277243"/>
        <a:ext cx="1519474" cy="1442814"/>
      </dsp:txXfrm>
    </dsp:sp>
    <dsp:sp modelId="{D700BFDE-88FB-4BE5-A045-1241627CE144}">
      <dsp:nvSpPr>
        <dsp:cNvPr id="0" name=""/>
        <dsp:cNvSpPr/>
      </dsp:nvSpPr>
      <dsp:spPr>
        <a:xfrm>
          <a:off x="5280958" y="1199190"/>
          <a:ext cx="1675580" cy="1598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Mounting Root Filesystem</a:t>
          </a:r>
        </a:p>
      </dsp:txBody>
      <dsp:txXfrm>
        <a:off x="5359011" y="1277243"/>
        <a:ext cx="1519474" cy="1442814"/>
      </dsp:txXfrm>
    </dsp:sp>
    <dsp:sp modelId="{8AE18DBA-9F3F-43EC-822A-4646767EB2F8}">
      <dsp:nvSpPr>
        <dsp:cNvPr id="0" name=""/>
        <dsp:cNvSpPr/>
      </dsp:nvSpPr>
      <dsp:spPr>
        <a:xfrm>
          <a:off x="7040318" y="1199190"/>
          <a:ext cx="1675580" cy="1598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Init Process</a:t>
          </a:r>
        </a:p>
      </dsp:txBody>
      <dsp:txXfrm>
        <a:off x="7118371" y="1277243"/>
        <a:ext cx="1519474" cy="1442814"/>
      </dsp:txXfrm>
    </dsp:sp>
    <dsp:sp modelId="{725B6DC6-4B24-44E6-AA20-91211D26C56E}">
      <dsp:nvSpPr>
        <dsp:cNvPr id="0" name=""/>
        <dsp:cNvSpPr/>
      </dsp:nvSpPr>
      <dsp:spPr>
        <a:xfrm>
          <a:off x="8799678" y="1199190"/>
          <a:ext cx="1675580" cy="1598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Login Prompt</a:t>
          </a:r>
        </a:p>
      </dsp:txBody>
      <dsp:txXfrm>
        <a:off x="8877731" y="1277243"/>
        <a:ext cx="1519474" cy="144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8C238F-B856-42A4-BC32-194DCC130D5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2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80891"/>
            <a:ext cx="7021779" cy="217417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Exploring various bootloader Projects based on </a:t>
            </a:r>
            <a:r>
              <a:rPr lang="en-US" sz="3600" dirty="0" err="1"/>
              <a:t>uefi</a:t>
            </a:r>
            <a:r>
              <a:rPr lang="en-US" sz="3600" dirty="0"/>
              <a:t> implementation for </a:t>
            </a:r>
            <a:r>
              <a:rPr lang="en-US" sz="3600" dirty="0" err="1"/>
              <a:t>risc</a:t>
            </a:r>
            <a:r>
              <a:rPr lang="en-US" sz="3600" dirty="0"/>
              <a:t>-v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r"/>
            <a:endParaRPr lang="en-US"/>
          </a:p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B2EDC-F904-4A5E-AC46-7B1B6099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34" y="4724401"/>
            <a:ext cx="2438516" cy="18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51E5-FEA3-5219-BAFC-46F88F19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used grub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901B-C825-985F-566F-77340FA9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272"/>
            <a:ext cx="9905999" cy="48135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1. </a:t>
            </a:r>
            <a:r>
              <a:rPr lang="en-IN" b="1" dirty="0"/>
              <a:t>Multi-Architecture Support</a:t>
            </a:r>
          </a:p>
          <a:p>
            <a:r>
              <a:rPr lang="en-IN" dirty="0"/>
              <a:t>2. </a:t>
            </a:r>
            <a:r>
              <a:rPr lang="en-IN" b="1" dirty="0"/>
              <a:t>Modularity</a:t>
            </a:r>
          </a:p>
          <a:p>
            <a:r>
              <a:rPr lang="en-IN" dirty="0"/>
              <a:t>3. </a:t>
            </a:r>
            <a:r>
              <a:rPr lang="en-IN" b="1" dirty="0"/>
              <a:t>Extensive Filesystem Support</a:t>
            </a:r>
          </a:p>
          <a:p>
            <a:r>
              <a:rPr lang="en-IN" dirty="0"/>
              <a:t>4. </a:t>
            </a:r>
            <a:r>
              <a:rPr lang="en-IN" b="1" dirty="0"/>
              <a:t>Complex Boot Scenarios</a:t>
            </a:r>
          </a:p>
          <a:p>
            <a:r>
              <a:rPr lang="en-IN" dirty="0"/>
              <a:t>5. </a:t>
            </a:r>
            <a:r>
              <a:rPr lang="en-IN" b="1" dirty="0"/>
              <a:t>Command Line Interface</a:t>
            </a:r>
          </a:p>
          <a:p>
            <a:r>
              <a:rPr lang="en-US" dirty="0"/>
              <a:t>6. </a:t>
            </a:r>
            <a:r>
              <a:rPr lang="en-US" b="1" dirty="0"/>
              <a:t>Support for Advanced Features</a:t>
            </a:r>
            <a:endParaRPr lang="en-IN" b="1" dirty="0"/>
          </a:p>
          <a:p>
            <a:r>
              <a:rPr lang="en-IN" b="1" dirty="0"/>
              <a:t>7. Community and Documentation</a:t>
            </a:r>
          </a:p>
          <a:p>
            <a:r>
              <a:rPr lang="en-IN" dirty="0"/>
              <a:t>8. </a:t>
            </a:r>
            <a:r>
              <a:rPr lang="en-IN" b="1" dirty="0"/>
              <a:t>U-Boot Integration</a:t>
            </a:r>
          </a:p>
          <a:p>
            <a:r>
              <a:rPr lang="en-IN" dirty="0"/>
              <a:t>9. </a:t>
            </a:r>
            <a:r>
              <a:rPr lang="en-IN" b="1" dirty="0"/>
              <a:t>Future-Proofing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46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54CD-CA5A-87ED-A1F9-5120E72A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4077"/>
            <a:ext cx="9905998" cy="1168401"/>
          </a:xfrm>
        </p:spPr>
        <p:txBody>
          <a:bodyPr/>
          <a:lstStyle/>
          <a:p>
            <a:r>
              <a:rPr lang="en-IN" dirty="0"/>
              <a:t>Compiling kernel and </a:t>
            </a:r>
            <a:r>
              <a:rPr lang="en-IN" dirty="0" err="1"/>
              <a:t>coreboot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5F17-7BE1-1059-DAE3-55E0BE7F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8256"/>
            <a:ext cx="9905999" cy="421601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Downloading the </a:t>
            </a:r>
            <a:r>
              <a:rPr lang="en-IN" dirty="0" err="1"/>
              <a:t>coreboot</a:t>
            </a:r>
            <a:r>
              <a:rPr lang="en-IN" dirty="0"/>
              <a:t> source </a:t>
            </a:r>
            <a:r>
              <a:rPr lang="en-IN" dirty="0" err="1"/>
              <a:t>tree.B</a:t>
            </a:r>
            <a:endParaRPr lang="en-IN" dirty="0"/>
          </a:p>
          <a:p>
            <a:pPr algn="just"/>
            <a:r>
              <a:rPr lang="en-IN" dirty="0"/>
              <a:t>Build the </a:t>
            </a:r>
            <a:r>
              <a:rPr lang="en-IN" dirty="0" err="1"/>
              <a:t>coreboot</a:t>
            </a:r>
            <a:r>
              <a:rPr lang="en-IN" dirty="0"/>
              <a:t> toolchain</a:t>
            </a:r>
          </a:p>
          <a:p>
            <a:pPr algn="just"/>
            <a:r>
              <a:rPr lang="en-IN" dirty="0"/>
              <a:t>Build the payload- </a:t>
            </a:r>
            <a:r>
              <a:rPr lang="en-IN" dirty="0" err="1"/>
              <a:t>coreinfo</a:t>
            </a:r>
            <a:endParaRPr lang="en-IN" dirty="0"/>
          </a:p>
          <a:p>
            <a:pPr algn="just"/>
            <a:r>
              <a:rPr lang="en-IN" dirty="0"/>
              <a:t>Configure build and mainboard</a:t>
            </a:r>
          </a:p>
          <a:p>
            <a:pPr algn="just"/>
            <a:r>
              <a:rPr lang="en-IN" dirty="0"/>
              <a:t>Select payload and build </a:t>
            </a:r>
            <a:r>
              <a:rPr lang="en-IN" dirty="0" err="1"/>
              <a:t>coreboot</a:t>
            </a:r>
            <a:endParaRPr lang="en-IN" dirty="0"/>
          </a:p>
          <a:p>
            <a:pPr algn="just"/>
            <a:r>
              <a:rPr lang="en-IN" dirty="0"/>
              <a:t>Using the resulting ‘</a:t>
            </a:r>
            <a:r>
              <a:rPr lang="en-IN" dirty="0" err="1"/>
              <a:t>grub.cfg</a:t>
            </a:r>
            <a:r>
              <a:rPr lang="en-IN" dirty="0"/>
              <a:t>’ file as payload while compiling </a:t>
            </a:r>
            <a:r>
              <a:rPr lang="en-IN" dirty="0" err="1"/>
              <a:t>coreboot</a:t>
            </a:r>
            <a:r>
              <a:rPr lang="en-IN" dirty="0"/>
              <a:t> with the </a:t>
            </a:r>
            <a:r>
              <a:rPr lang="en-IN" dirty="0" err="1"/>
              <a:t>risc</a:t>
            </a:r>
            <a:r>
              <a:rPr lang="en-IN" dirty="0"/>
              <a:t>-v cross tools built.</a:t>
            </a:r>
          </a:p>
          <a:p>
            <a:pPr algn="just"/>
            <a:r>
              <a:rPr lang="en-IN" dirty="0"/>
              <a:t>Run QEMU</a:t>
            </a:r>
          </a:p>
        </p:txBody>
      </p:sp>
    </p:spTree>
    <p:extLst>
      <p:ext uri="{BB962C8B-B14F-4D97-AF65-F5344CB8AC3E}">
        <p14:creationId xmlns:p14="http://schemas.microsoft.com/office/powerpoint/2010/main" val="289932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1E6F-6B32-E6B6-DF95-78F569B6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7670"/>
            <a:ext cx="9905999" cy="5323531"/>
          </a:xfrm>
        </p:spPr>
        <p:txBody>
          <a:bodyPr/>
          <a:lstStyle/>
          <a:p>
            <a:r>
              <a:rPr lang="en-US" dirty="0"/>
              <a:t>Compiling </a:t>
            </a:r>
            <a:r>
              <a:rPr lang="en-US" dirty="0" err="1"/>
              <a:t>coreboot</a:t>
            </a:r>
            <a:r>
              <a:rPr lang="en-US" dirty="0"/>
              <a:t> with a special </a:t>
            </a:r>
            <a:r>
              <a:rPr lang="en-US" dirty="0" err="1"/>
              <a:t>risc</a:t>
            </a:r>
            <a:r>
              <a:rPr lang="en-US" dirty="0"/>
              <a:t>-v cross toolchain comprising of all the patches and updates needed while compiling </a:t>
            </a:r>
            <a:r>
              <a:rPr lang="en-US" dirty="0" err="1"/>
              <a:t>coreboot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Packages used to build toolchain were: </a:t>
            </a:r>
            <a:r>
              <a:rPr lang="en-US" dirty="0" err="1"/>
              <a:t>binutils</a:t>
            </a:r>
            <a:r>
              <a:rPr lang="en-US" dirty="0"/>
              <a:t>, </a:t>
            </a:r>
            <a:r>
              <a:rPr lang="en-US" dirty="0" err="1"/>
              <a:t>gmp</a:t>
            </a:r>
            <a:r>
              <a:rPr lang="en-US" dirty="0"/>
              <a:t>, </a:t>
            </a:r>
            <a:r>
              <a:rPr lang="en-US" dirty="0" err="1"/>
              <a:t>mpc</a:t>
            </a:r>
            <a:r>
              <a:rPr lang="en-US" dirty="0"/>
              <a:t>, </a:t>
            </a:r>
            <a:r>
              <a:rPr lang="en-US" dirty="0" err="1"/>
              <a:t>mpfr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iasl</a:t>
            </a:r>
            <a:r>
              <a:rPr lang="en-US" dirty="0"/>
              <a:t> along with certain patches and updates for each package which are specifically used to compile </a:t>
            </a:r>
            <a:r>
              <a:rPr lang="en-US" dirty="0" err="1"/>
              <a:t>coreboot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8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CD4-E12D-8E33-8786-059BE602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93068"/>
            <a:ext cx="9905998" cy="1147461"/>
          </a:xfrm>
        </p:spPr>
        <p:txBody>
          <a:bodyPr/>
          <a:lstStyle/>
          <a:p>
            <a:r>
              <a:rPr lang="en-IN" dirty="0"/>
              <a:t>Build grub for </a:t>
            </a:r>
            <a:r>
              <a:rPr lang="en-IN" dirty="0" err="1"/>
              <a:t>coreboot</a:t>
            </a:r>
            <a:r>
              <a:rPr lang="en-IN" dirty="0"/>
              <a:t> and booted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C9D7-4767-F879-D136-F7954150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35780"/>
            <a:ext cx="9905999" cy="4102004"/>
          </a:xfrm>
        </p:spPr>
        <p:txBody>
          <a:bodyPr/>
          <a:lstStyle/>
          <a:p>
            <a:r>
              <a:rPr lang="en-IN" dirty="0"/>
              <a:t>Booting into x86 image.</a:t>
            </a:r>
          </a:p>
          <a:p>
            <a:r>
              <a:rPr lang="en-IN" dirty="0"/>
              <a:t>Downloading grub source code and building it specifically for </a:t>
            </a:r>
            <a:r>
              <a:rPr lang="en-IN" dirty="0" err="1"/>
              <a:t>coreboot</a:t>
            </a:r>
            <a:r>
              <a:rPr lang="en-IN" dirty="0"/>
              <a:t> platform.</a:t>
            </a:r>
          </a:p>
          <a:p>
            <a:r>
              <a:rPr lang="en-IN" dirty="0"/>
              <a:t>Obtaining </a:t>
            </a:r>
            <a:r>
              <a:rPr lang="en-IN" dirty="0" err="1"/>
              <a:t>grub.cfg</a:t>
            </a:r>
            <a:r>
              <a:rPr lang="en-IN" dirty="0"/>
              <a:t> from it and trying to boot the x86 image with the </a:t>
            </a:r>
            <a:r>
              <a:rPr lang="en-IN" dirty="0" err="1"/>
              <a:t>coreboot.rom</a:t>
            </a:r>
            <a:r>
              <a:rPr lang="en-IN" dirty="0"/>
              <a:t> file in </a:t>
            </a:r>
            <a:r>
              <a:rPr lang="en-IN" dirty="0" err="1"/>
              <a:t>qemu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36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C693C-7C07-9496-B1B6-B1EC7646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6293"/>
            <a:ext cx="9905998" cy="1070678"/>
          </a:xfrm>
        </p:spPr>
        <p:txBody>
          <a:bodyPr/>
          <a:lstStyle/>
          <a:p>
            <a:r>
              <a:rPr lang="en-IN" dirty="0"/>
              <a:t>BOOTING using </a:t>
            </a:r>
            <a:r>
              <a:rPr lang="en-IN" dirty="0" err="1"/>
              <a:t>coreboot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1564C-E3AC-4A48-771F-247C093B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9" y="1135937"/>
            <a:ext cx="9905999" cy="4830265"/>
          </a:xfrm>
        </p:spPr>
        <p:txBody>
          <a:bodyPr/>
          <a:lstStyle/>
          <a:p>
            <a:pPr algn="just"/>
            <a:r>
              <a:rPr lang="en-IN" dirty="0"/>
              <a:t>Using the compiled ‘</a:t>
            </a:r>
            <a:r>
              <a:rPr lang="en-IN" dirty="0" err="1"/>
              <a:t>coreboot.rom</a:t>
            </a:r>
            <a:r>
              <a:rPr lang="en-IN" dirty="0"/>
              <a:t>’ file to boot the </a:t>
            </a:r>
            <a:r>
              <a:rPr lang="en-IN" dirty="0" err="1"/>
              <a:t>os</a:t>
            </a:r>
            <a:r>
              <a:rPr lang="en-IN" dirty="0"/>
              <a:t> image i386</a:t>
            </a:r>
          </a:p>
          <a:p>
            <a:pPr algn="just"/>
            <a:r>
              <a:rPr lang="en-IN" dirty="0"/>
              <a:t>Encountered error while jumping to the boot code address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5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A2195-2C72-8050-0988-01832BA6B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511833"/>
            <a:ext cx="10871200" cy="6019595"/>
          </a:xfrm>
        </p:spPr>
      </p:pic>
    </p:spTree>
    <p:extLst>
      <p:ext uri="{BB962C8B-B14F-4D97-AF65-F5344CB8AC3E}">
        <p14:creationId xmlns:p14="http://schemas.microsoft.com/office/powerpoint/2010/main" val="54717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B7E-4ED8-83C0-0CF0-A8A69214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resolved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C8AA-AFD1-9967-7111-610D3157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boot our fedora image through the core boot firmware package, </a:t>
            </a:r>
          </a:p>
          <a:p>
            <a:r>
              <a:rPr lang="en-US" dirty="0"/>
              <a:t>Core boot initializes the hardware</a:t>
            </a:r>
          </a:p>
          <a:p>
            <a:r>
              <a:rPr lang="en-US" dirty="0"/>
              <a:t>Then successfully hands over the control to GRUB2 payload </a:t>
            </a:r>
          </a:p>
          <a:p>
            <a:r>
              <a:rPr lang="en-US" dirty="0"/>
              <a:t>However the problem occurs because GRUB2 is unable to find UUID of the partition automatically</a:t>
            </a:r>
          </a:p>
          <a:p>
            <a:r>
              <a:rPr lang="en-US" dirty="0"/>
              <a:t>As a result, we have to manually add the UUID of the root and partition in the menu entry section of </a:t>
            </a:r>
            <a:r>
              <a:rPr lang="en-US" dirty="0" err="1"/>
              <a:t>grub.cfg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89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B7E-4ED8-83C0-0CF0-A8A69214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F857A-2F70-B6BD-FF55-84B48DE1E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68" y="90153"/>
            <a:ext cx="10303098" cy="6613302"/>
          </a:xfrm>
        </p:spPr>
      </p:pic>
    </p:spTree>
    <p:extLst>
      <p:ext uri="{BB962C8B-B14F-4D97-AF65-F5344CB8AC3E}">
        <p14:creationId xmlns:p14="http://schemas.microsoft.com/office/powerpoint/2010/main" val="123820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B3DE-D91E-A6CF-C7D9-BF4D2424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96" y="199954"/>
            <a:ext cx="9905998" cy="1478570"/>
          </a:xfrm>
        </p:spPr>
        <p:txBody>
          <a:bodyPr/>
          <a:lstStyle/>
          <a:p>
            <a:r>
              <a:rPr lang="en-US" dirty="0"/>
              <a:t>resolved…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B594F-EE6A-0148-6CA1-CEFA59C55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26" y="1362974"/>
            <a:ext cx="10239178" cy="5295072"/>
          </a:xfrm>
        </p:spPr>
      </p:pic>
    </p:spTree>
    <p:extLst>
      <p:ext uri="{BB962C8B-B14F-4D97-AF65-F5344CB8AC3E}">
        <p14:creationId xmlns:p14="http://schemas.microsoft.com/office/powerpoint/2010/main" val="357853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54BB-429B-55A3-7CF5-F4B195B7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3032"/>
            <a:ext cx="9905998" cy="1416676"/>
          </a:xfrm>
        </p:spPr>
        <p:txBody>
          <a:bodyPr/>
          <a:lstStyle/>
          <a:p>
            <a:r>
              <a:rPr lang="en-US" dirty="0"/>
              <a:t>Successfully logged in…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772735-A07E-9E0E-B634-9644032AF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39" y="1384480"/>
            <a:ext cx="10631510" cy="5299656"/>
          </a:xfrm>
        </p:spPr>
      </p:pic>
    </p:spTree>
    <p:extLst>
      <p:ext uri="{BB962C8B-B14F-4D97-AF65-F5344CB8AC3E}">
        <p14:creationId xmlns:p14="http://schemas.microsoft.com/office/powerpoint/2010/main" val="18747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10D-E67A-E6E2-4519-B409BBA9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3DF4-8C5A-39A8-D9D9-5CEA9A84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Guided by : 	Mr. </a:t>
            </a:r>
            <a:r>
              <a:rPr lang="en-US" dirty="0" err="1"/>
              <a:t>Rushikesh</a:t>
            </a:r>
            <a:r>
              <a:rPr lang="en-US" dirty="0"/>
              <a:t> Jadhav</a:t>
            </a:r>
          </a:p>
          <a:p>
            <a:r>
              <a:rPr lang="en-US" dirty="0"/>
              <a:t>Names :	Ashwini K. </a:t>
            </a:r>
            <a:r>
              <a:rPr lang="en-US" dirty="0" err="1"/>
              <a:t>Darokar</a:t>
            </a:r>
            <a:endParaRPr lang="en-US" dirty="0"/>
          </a:p>
          <a:p>
            <a:pPr marL="1828800" lvl="4" indent="0">
              <a:buNone/>
            </a:pPr>
            <a:r>
              <a:rPr lang="en-US" sz="2400" dirty="0"/>
              <a:t>Rohini Sagar </a:t>
            </a:r>
            <a:r>
              <a:rPr lang="en-US" sz="2400" dirty="0" err="1"/>
              <a:t>Baviskar</a:t>
            </a:r>
            <a:endParaRPr lang="en-US" sz="2400" dirty="0"/>
          </a:p>
          <a:p>
            <a:pPr marL="1828800" lvl="4" indent="0">
              <a:buNone/>
            </a:pPr>
            <a:r>
              <a:rPr lang="en-US" sz="2400" dirty="0" err="1"/>
              <a:t>Yadnesh</a:t>
            </a:r>
            <a:r>
              <a:rPr lang="en-US" sz="2400" dirty="0"/>
              <a:t> Surendra </a:t>
            </a:r>
            <a:r>
              <a:rPr lang="en-US" sz="2400" dirty="0" err="1"/>
              <a:t>Kayande</a:t>
            </a:r>
            <a:endParaRPr lang="en-US" sz="2400" dirty="0"/>
          </a:p>
          <a:p>
            <a:pPr marL="1828800" lvl="4" indent="0">
              <a:buNone/>
            </a:pPr>
            <a:r>
              <a:rPr lang="en-US" sz="2400" dirty="0"/>
              <a:t>Aboli Kiran Ahirrao</a:t>
            </a:r>
          </a:p>
        </p:txBody>
      </p:sp>
    </p:spTree>
    <p:extLst>
      <p:ext uri="{BB962C8B-B14F-4D97-AF65-F5344CB8AC3E}">
        <p14:creationId xmlns:p14="http://schemas.microsoft.com/office/powerpoint/2010/main" val="84237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B7E-4ED8-83C0-0CF0-A8A69214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2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B7E-4ED8-83C0-0CF0-A8A69214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booted fedora image for </a:t>
            </a:r>
            <a:r>
              <a:rPr lang="en-US" dirty="0" err="1"/>
              <a:t>risc</a:t>
            </a:r>
            <a:r>
              <a:rPr lang="en-US" dirty="0"/>
              <a:t> –v 64 architecture and run it on </a:t>
            </a:r>
            <a:r>
              <a:rPr lang="en-US" dirty="0" err="1"/>
              <a:t>qemu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C8AA-AFD1-9967-7111-610D3157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following command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7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A1DB7-3D29-899F-327B-CD9E24A6D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85" y="368060"/>
            <a:ext cx="10564483" cy="6142008"/>
          </a:xfrm>
        </p:spPr>
      </p:pic>
    </p:spTree>
    <p:extLst>
      <p:ext uri="{BB962C8B-B14F-4D97-AF65-F5344CB8AC3E}">
        <p14:creationId xmlns:p14="http://schemas.microsoft.com/office/powerpoint/2010/main" val="3833222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3C11-1635-0209-46FF-3559214A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Successfully logged in…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3C11-1635-0209-46FF-3559214A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11724-2429-4309-D649-28EDA5711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601"/>
          <a:stretch/>
        </p:blipFill>
        <p:spPr>
          <a:xfrm>
            <a:off x="868392" y="345057"/>
            <a:ext cx="9276271" cy="6383547"/>
          </a:xfrm>
        </p:spPr>
      </p:pic>
    </p:spTree>
    <p:extLst>
      <p:ext uri="{BB962C8B-B14F-4D97-AF65-F5344CB8AC3E}">
        <p14:creationId xmlns:p14="http://schemas.microsoft.com/office/powerpoint/2010/main" val="193421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3C11-1635-0209-46FF-3559214A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Coreboot</a:t>
            </a:r>
            <a:r>
              <a:rPr lang="en-US" dirty="0"/>
              <a:t> incompatibility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CD7D-7F6F-C83A-1959-A567BA92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installed </a:t>
            </a:r>
            <a:r>
              <a:rPr lang="en-US" dirty="0" err="1"/>
              <a:t>coreboot</a:t>
            </a:r>
            <a:r>
              <a:rPr lang="en-US" dirty="0"/>
              <a:t> and GRUB2 </a:t>
            </a:r>
          </a:p>
          <a:p>
            <a:r>
              <a:rPr lang="en-US" dirty="0"/>
              <a:t>While compiling GRUB2, getting error</a:t>
            </a:r>
          </a:p>
          <a:p>
            <a:r>
              <a:rPr lang="en-US" dirty="0"/>
              <a:t>The platform </a:t>
            </a:r>
            <a:r>
              <a:rPr lang="en-US" dirty="0" err="1"/>
              <a:t>coreboot</a:t>
            </a:r>
            <a:r>
              <a:rPr lang="en-US" dirty="0"/>
              <a:t> is not supported for target </a:t>
            </a:r>
            <a:r>
              <a:rPr lang="en-US" dirty="0" err="1"/>
              <a:t>cpu</a:t>
            </a:r>
            <a:r>
              <a:rPr lang="en-US" dirty="0"/>
              <a:t> RISC –V  64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56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B665F-440B-7C16-54CA-6D5C04143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17" y="172528"/>
            <a:ext cx="11035884" cy="6437724"/>
          </a:xfrm>
        </p:spPr>
      </p:pic>
    </p:spTree>
    <p:extLst>
      <p:ext uri="{BB962C8B-B14F-4D97-AF65-F5344CB8AC3E}">
        <p14:creationId xmlns:p14="http://schemas.microsoft.com/office/powerpoint/2010/main" val="10323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21115-2414-C0B1-1179-58D5F769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94" y="2689715"/>
            <a:ext cx="9848412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Thank you</a:t>
            </a:r>
            <a:br>
              <a:rPr lang="en-IN" sz="6000" b="1" dirty="0"/>
            </a:b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056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CAE-4856-516C-B8F7-02BBF645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828"/>
            <a:ext cx="9905998" cy="1478570"/>
          </a:xfrm>
        </p:spPr>
        <p:txBody>
          <a:bodyPr/>
          <a:lstStyle/>
          <a:p>
            <a:r>
              <a:rPr lang="en-IN" dirty="0"/>
              <a:t>bootloaders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E639E5-CF3F-7621-7763-3A8C0852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636398"/>
            <a:ext cx="7586212" cy="43246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bootloader is a program that is executed when a computer is powered on. It is responsible for loading the operating system into memory and starting it.</a:t>
            </a:r>
          </a:p>
          <a:p>
            <a:pPr marL="0" indent="0" algn="just">
              <a:buNone/>
            </a:pPr>
            <a:r>
              <a:rPr lang="en-US" b="1" dirty="0"/>
              <a:t>Importance:</a:t>
            </a:r>
          </a:p>
          <a:p>
            <a:pPr algn="just"/>
            <a:r>
              <a:rPr lang="en-US" dirty="0"/>
              <a:t>System Initialization: Initializes hardware components and prepares the system for running the OS.</a:t>
            </a:r>
          </a:p>
          <a:p>
            <a:pPr algn="just"/>
            <a:r>
              <a:rPr lang="en-US" dirty="0"/>
              <a:t>OS Selection: Allows users to choose between multiple operating systems installed on the machine.</a:t>
            </a:r>
          </a:p>
          <a:p>
            <a:pPr algn="just"/>
            <a:r>
              <a:rPr lang="en-US" dirty="0"/>
              <a:t>Kernel Loading: Loads the operating system kernel into memory and passes control to it.</a:t>
            </a:r>
          </a:p>
        </p:txBody>
      </p:sp>
    </p:spTree>
    <p:extLst>
      <p:ext uri="{BB962C8B-B14F-4D97-AF65-F5344CB8AC3E}">
        <p14:creationId xmlns:p14="http://schemas.microsoft.com/office/powerpoint/2010/main" val="273820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599-2C01-C3D5-EA88-D1538661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02864"/>
          </a:xfrm>
        </p:spPr>
        <p:txBody>
          <a:bodyPr/>
          <a:lstStyle/>
          <a:p>
            <a:r>
              <a:rPr lang="en-US" dirty="0"/>
              <a:t>U-boot (universal bootloader)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77B947-FC77-2840-0130-6A2AD296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905865"/>
            <a:ext cx="9906000" cy="2318174"/>
          </a:xfrm>
        </p:spPr>
        <p:txBody>
          <a:bodyPr/>
          <a:lstStyle/>
          <a:p>
            <a:pPr algn="just"/>
            <a:r>
              <a:rPr lang="en-IN" dirty="0"/>
              <a:t>It is an open-source bootloader used in embedded devices to perform various low-level hardware initialization tasks.</a:t>
            </a:r>
          </a:p>
          <a:p>
            <a:pPr algn="just"/>
            <a:r>
              <a:rPr lang="en-IN" dirty="0"/>
              <a:t>It can also load the operating system’s kernel into the memory.</a:t>
            </a:r>
          </a:p>
          <a:p>
            <a:pPr algn="just"/>
            <a:r>
              <a:rPr lang="en-IN" dirty="0"/>
              <a:t>It supports multiple computer architectures including ARM, RISC-V, x86 etc</a:t>
            </a:r>
          </a:p>
          <a:p>
            <a:pPr algn="just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53FE2C-D903-4A7D-F881-F008957F08CA}"/>
              </a:ext>
            </a:extLst>
          </p:cNvPr>
          <p:cNvSpPr txBox="1">
            <a:spLocks/>
          </p:cNvSpPr>
          <p:nvPr/>
        </p:nvSpPr>
        <p:spPr>
          <a:xfrm>
            <a:off x="1141412" y="3070504"/>
            <a:ext cx="9905998" cy="118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Opensbi</a:t>
            </a:r>
            <a:r>
              <a:rPr lang="en-IN" dirty="0"/>
              <a:t> (open source supervisor binary  interface)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685A4C-E545-463B-93DA-D858C8D7750F}"/>
              </a:ext>
            </a:extLst>
          </p:cNvPr>
          <p:cNvSpPr txBox="1">
            <a:spLocks/>
          </p:cNvSpPr>
          <p:nvPr/>
        </p:nvSpPr>
        <p:spPr>
          <a:xfrm>
            <a:off x="1141411" y="4394406"/>
            <a:ext cx="9906000" cy="231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8C2A8-A0A9-021D-163F-1F740EEEE714}"/>
              </a:ext>
            </a:extLst>
          </p:cNvPr>
          <p:cNvSpPr txBox="1">
            <a:spLocks/>
          </p:cNvSpPr>
          <p:nvPr/>
        </p:nvSpPr>
        <p:spPr>
          <a:xfrm>
            <a:off x="1141411" y="4257130"/>
            <a:ext cx="9905999" cy="235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initializes the processor and basic hardware.</a:t>
            </a:r>
          </a:p>
          <a:p>
            <a:pPr algn="just"/>
            <a:r>
              <a:rPr lang="en-US" dirty="0"/>
              <a:t>It implements Supervisor Binary Interface (SBI) calls used by the OS to interact with the hardware.</a:t>
            </a:r>
          </a:p>
          <a:p>
            <a:pPr algn="just"/>
            <a:r>
              <a:rPr lang="en-US" dirty="0"/>
              <a:t>It provides essential runtime services for operating systems running on RISC-V.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29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B705-D90B-AE21-6A53-BAE2FD2B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8371"/>
            <a:ext cx="9905998" cy="1056719"/>
          </a:xfrm>
        </p:spPr>
        <p:txBody>
          <a:bodyPr/>
          <a:lstStyle/>
          <a:p>
            <a:r>
              <a:rPr lang="en-IN" dirty="0" err="1"/>
              <a:t>Coreboot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F8B4-56AF-86D3-1727-D75BF0C9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5090"/>
            <a:ext cx="9905999" cy="51645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Coreboot</a:t>
            </a:r>
            <a:r>
              <a:rPr lang="en-US" dirty="0"/>
              <a:t> is an open-source firmware project aimed at replacing proprietary BIOS/UEFI firmware found in most computers. It provides a lightweight, customizable firmware solution designed to initialize the hardware and bootstrap the operating system during the system startup process.</a:t>
            </a:r>
          </a:p>
          <a:p>
            <a:pPr marL="0" indent="0" algn="just">
              <a:buNone/>
            </a:pPr>
            <a:r>
              <a:rPr lang="en-US" b="1" dirty="0"/>
              <a:t>Key aspects:</a:t>
            </a:r>
          </a:p>
          <a:p>
            <a:pPr algn="just"/>
            <a:r>
              <a:rPr lang="en-US" dirty="0"/>
              <a:t>Open Source</a:t>
            </a:r>
          </a:p>
          <a:p>
            <a:pPr algn="just"/>
            <a:r>
              <a:rPr lang="en-US" dirty="0"/>
              <a:t>Fast and Lightweight</a:t>
            </a:r>
          </a:p>
          <a:p>
            <a:pPr algn="just"/>
            <a:r>
              <a:rPr lang="en-US" dirty="0"/>
              <a:t>Customizable</a:t>
            </a:r>
          </a:p>
          <a:p>
            <a:pPr algn="just"/>
            <a:r>
              <a:rPr lang="en-US" dirty="0"/>
              <a:t>Security</a:t>
            </a:r>
          </a:p>
          <a:p>
            <a:pPr algn="just"/>
            <a:r>
              <a:rPr lang="en-US" dirty="0"/>
              <a:t>Payloads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3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A108-A65F-FBF3-FB1B-1EE8B48E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7233"/>
            <a:ext cx="9905998" cy="1049738"/>
          </a:xfrm>
        </p:spPr>
        <p:txBody>
          <a:bodyPr/>
          <a:lstStyle/>
          <a:p>
            <a:r>
              <a:rPr lang="en-IN" dirty="0" err="1"/>
              <a:t>Coreboot</a:t>
            </a:r>
            <a:r>
              <a:rPr lang="en-IN" dirty="0"/>
              <a:t> boot 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051D7-F44D-4F74-D8D9-EA74766E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66" y="1416972"/>
            <a:ext cx="9730333" cy="48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F9DB-0240-8342-2140-E1B762BA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6094"/>
            <a:ext cx="9905998" cy="1098599"/>
          </a:xfrm>
        </p:spPr>
        <p:txBody>
          <a:bodyPr/>
          <a:lstStyle/>
          <a:p>
            <a:r>
              <a:rPr lang="en-IN" dirty="0"/>
              <a:t>Booting sequence using </a:t>
            </a:r>
            <a:r>
              <a:rPr lang="en-IN" dirty="0" err="1"/>
              <a:t>coreboot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22671F-5A35-D4DF-FD41-8F39EB198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780803"/>
              </p:ext>
            </p:extLst>
          </p:nvPr>
        </p:nvGraphicFramePr>
        <p:xfrm>
          <a:off x="855343" y="1640335"/>
          <a:ext cx="10478137" cy="399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34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6283-B714-EABE-C830-6EC1B3CA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012"/>
            <a:ext cx="9905998" cy="1091620"/>
          </a:xfrm>
        </p:spPr>
        <p:txBody>
          <a:bodyPr/>
          <a:lstStyle/>
          <a:p>
            <a:r>
              <a:rPr lang="en-IN" dirty="0"/>
              <a:t>Payloads for coreboot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4C2A-5186-CFBA-2443-C8B788EC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4348"/>
            <a:ext cx="9905999" cy="5241321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SeaBIOS</a:t>
            </a:r>
            <a:endParaRPr lang="en-IN" dirty="0"/>
          </a:p>
          <a:p>
            <a:r>
              <a:rPr lang="en-IN" dirty="0"/>
              <a:t>GRUB 2</a:t>
            </a:r>
          </a:p>
          <a:p>
            <a:r>
              <a:rPr lang="en-IN" dirty="0" err="1"/>
              <a:t>Depthcharge</a:t>
            </a:r>
            <a:endParaRPr lang="en-IN" dirty="0"/>
          </a:p>
          <a:p>
            <a:r>
              <a:rPr lang="en-IN" dirty="0" err="1"/>
              <a:t>Tianocore</a:t>
            </a:r>
            <a:r>
              <a:rPr lang="en-IN" dirty="0"/>
              <a:t>/EDK2</a:t>
            </a:r>
          </a:p>
          <a:p>
            <a:r>
              <a:rPr lang="en-IN" dirty="0"/>
              <a:t>FILO</a:t>
            </a:r>
          </a:p>
          <a:p>
            <a:r>
              <a:rPr lang="en-IN" dirty="0"/>
              <a:t>LinuxBoot</a:t>
            </a:r>
          </a:p>
          <a:p>
            <a:r>
              <a:rPr lang="en-IN" dirty="0"/>
              <a:t>Open Firmware</a:t>
            </a:r>
          </a:p>
          <a:p>
            <a:r>
              <a:rPr lang="en-IN" dirty="0"/>
              <a:t>OpenSBI</a:t>
            </a:r>
          </a:p>
          <a:p>
            <a:r>
              <a:rPr lang="en-IN" dirty="0" err="1"/>
              <a:t>OpenBIOS</a:t>
            </a:r>
            <a:endParaRPr lang="en-IN" dirty="0"/>
          </a:p>
          <a:p>
            <a:r>
              <a:rPr lang="en-IN" dirty="0"/>
              <a:t>U-Boot</a:t>
            </a:r>
          </a:p>
        </p:txBody>
      </p:sp>
    </p:spTree>
    <p:extLst>
      <p:ext uri="{BB962C8B-B14F-4D97-AF65-F5344CB8AC3E}">
        <p14:creationId xmlns:p14="http://schemas.microsoft.com/office/powerpoint/2010/main" val="39622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7F5B-75B8-46B2-2937-2F623697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5153"/>
            <a:ext cx="9905998" cy="1287064"/>
          </a:xfrm>
        </p:spPr>
        <p:txBody>
          <a:bodyPr/>
          <a:lstStyle/>
          <a:p>
            <a:r>
              <a:rPr lang="en-IN" dirty="0"/>
              <a:t>Potential payloads of coreboot for risc-v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979F-10A9-8C7E-2811-87319D3C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2562"/>
            <a:ext cx="9905999" cy="4446357"/>
          </a:xfrm>
        </p:spPr>
        <p:txBody>
          <a:bodyPr/>
          <a:lstStyle/>
          <a:p>
            <a:r>
              <a:rPr lang="en-IN" dirty="0"/>
              <a:t>LinuxBoot (Linux Kernel + u-root (initramfs))</a:t>
            </a:r>
          </a:p>
          <a:p>
            <a:endParaRPr lang="en-IN" dirty="0"/>
          </a:p>
          <a:p>
            <a:r>
              <a:rPr lang="en-IN" dirty="0"/>
              <a:t>OpenSBI</a:t>
            </a:r>
          </a:p>
          <a:p>
            <a:endParaRPr lang="en-IN" dirty="0"/>
          </a:p>
          <a:p>
            <a:r>
              <a:rPr lang="en-IN" dirty="0"/>
              <a:t>GRUB 2</a:t>
            </a:r>
          </a:p>
        </p:txBody>
      </p:sp>
    </p:spTree>
    <p:extLst>
      <p:ext uri="{BB962C8B-B14F-4D97-AF65-F5344CB8AC3E}">
        <p14:creationId xmlns:p14="http://schemas.microsoft.com/office/powerpoint/2010/main" val="1170372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 design</Template>
  <TotalTime>3367</TotalTime>
  <Words>675</Words>
  <Application>Microsoft Office PowerPoint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Circuit</vt:lpstr>
      <vt:lpstr>Exploring various bootloader Projects based on uefi implementation for risc-v Architecture</vt:lpstr>
      <vt:lpstr>team</vt:lpstr>
      <vt:lpstr>bootloaders</vt:lpstr>
      <vt:lpstr>U-boot (universal bootloader)</vt:lpstr>
      <vt:lpstr>Coreboot</vt:lpstr>
      <vt:lpstr>Coreboot boot stages</vt:lpstr>
      <vt:lpstr>Booting sequence using coreboot</vt:lpstr>
      <vt:lpstr>Payloads for coreboot</vt:lpstr>
      <vt:lpstr>Potential payloads of coreboot for risc-v architecture</vt:lpstr>
      <vt:lpstr>Why we used grub 2</vt:lpstr>
      <vt:lpstr>Compiling kernel and coreboot</vt:lpstr>
      <vt:lpstr>PowerPoint Presentation</vt:lpstr>
      <vt:lpstr>Build grub for coreboot and booted</vt:lpstr>
      <vt:lpstr>BOOTING using coreboot</vt:lpstr>
      <vt:lpstr>PowerPoint Presentation</vt:lpstr>
      <vt:lpstr>How we resolved</vt:lpstr>
      <vt:lpstr>PowerPoint Presentation</vt:lpstr>
      <vt:lpstr>resolved…</vt:lpstr>
      <vt:lpstr>Successfully logged in…</vt:lpstr>
      <vt:lpstr>Video…</vt:lpstr>
      <vt:lpstr>We booted fedora image for risc –v 64 architecture and run it on qemu </vt:lpstr>
      <vt:lpstr>PowerPoint Presentation</vt:lpstr>
      <vt:lpstr>Successfully logged in…</vt:lpstr>
      <vt:lpstr>PowerPoint Presentation</vt:lpstr>
      <vt:lpstr>Coreboot incompatibility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 Chaudhari</dc:creator>
  <cp:lastModifiedBy>Aboli Ahirrao</cp:lastModifiedBy>
  <cp:revision>71</cp:revision>
  <dcterms:created xsi:type="dcterms:W3CDTF">2024-07-03T11:39:16Z</dcterms:created>
  <dcterms:modified xsi:type="dcterms:W3CDTF">2024-08-14T10:08:47Z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