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2d373d76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2d373d76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d373d76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d373d76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2d373d76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2d373d76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d373d76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d373d76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2d373d76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2d373d76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d373d76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d373d76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d373d76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d373d76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2d373d76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2d373d76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d373d76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d373d76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d373d76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2d373d76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2d373d76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2d373d76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2d373d76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2d373d76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d373d76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2d373d76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604.07316v1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for Self-Driving cars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Yadnyshree Savant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using simulator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" y="1511525"/>
            <a:ext cx="7956175" cy="32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Tests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75" y="2084300"/>
            <a:ext cx="5943049" cy="17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CNN learn without human intervention.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 </a:t>
            </a:r>
            <a:r>
              <a:rPr lang="en" sz="1800"/>
              <a:t>amount</a:t>
            </a:r>
            <a:r>
              <a:rPr lang="en" sz="1800"/>
              <a:t> of data is </a:t>
            </a:r>
            <a:r>
              <a:rPr lang="en" sz="1800"/>
              <a:t>sufficient.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can self learn.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https://arxiv.org/pdf/1604.07316v1.pdf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https://towardsdatascience.com/deep-learning-for-self-driving-cars-7f198ef4cfa2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State-of-Art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data from Human driving.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Detects on roads with proper lane markings.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cannot learn by itself.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</a:t>
            </a:r>
            <a:r>
              <a:rPr lang="en"/>
              <a:t>DAVE-2 System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450" y="1184575"/>
            <a:ext cx="5616526" cy="35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Neural network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0" y="1240625"/>
            <a:ext cx="7440700" cy="34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Model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97300"/>
            <a:ext cx="7038899" cy="17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collected on variety of roads.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Forest.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 various </a:t>
            </a:r>
            <a:r>
              <a:rPr lang="en" sz="2000"/>
              <a:t>weather</a:t>
            </a:r>
            <a:r>
              <a:rPr lang="en" sz="2000"/>
              <a:t> conditions.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Plain roads with or without lane markings.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Residential</a:t>
            </a:r>
            <a:r>
              <a:rPr lang="en" sz="2000"/>
              <a:t> areas, tunnels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Nine Layers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 Normalization Layer : Image </a:t>
            </a:r>
            <a:r>
              <a:rPr lang="en" sz="1500"/>
              <a:t>Normalization.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 </a:t>
            </a:r>
            <a:r>
              <a:rPr lang="en" sz="1500"/>
              <a:t>Convolutional</a:t>
            </a:r>
            <a:r>
              <a:rPr lang="en" sz="1500"/>
              <a:t> layers: Feature Extraction.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3 fully connected layers: Controller for the steering.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000" y="1030950"/>
            <a:ext cx="4721001" cy="40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augmented so that the system learns from itself.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550" y="2129125"/>
            <a:ext cx="6962801" cy="2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