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94673"/>
  </p:normalViewPr>
  <p:slideViewPr>
    <p:cSldViewPr snapToGrid="0">
      <p:cViewPr>
        <p:scale>
          <a:sx n="49" d="100"/>
          <a:sy n="49" d="100"/>
        </p:scale>
        <p:origin x="382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968FB-5B91-B041-AB97-9240EAD99544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0F0E-FC3E-C74F-B3C3-48DDDB9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3FB-355D-E942-5132-0F445BFC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023B-B091-E6AC-4403-7644BE74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CC27-C804-6719-4582-1A0805F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6BFC-3475-B4BD-A812-202FCFC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986E-4B68-BC02-38E5-56730885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C7E-BB87-A649-A0B9-A1E0B873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04B1-9D27-C59C-558B-8A12F8FB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18DF-2537-68B5-4E70-A0E81936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770F-2D06-25A4-7077-46AE376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19BC-94FB-E152-0F74-5B07538B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84689-E31D-877C-8858-7D9645E2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1663-D990-2F03-669A-72AE8B85B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55B-D112-D986-2CCE-6A894C0A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B318-4269-2541-E094-8085E82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4665-5FD1-5D6E-807B-974B572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71D-343B-B5B6-D627-A4DF15D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8333-295D-A2E0-4421-A769F1A2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E8A6-5CA6-E95C-232C-7015F79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C18A-C1BC-AF5C-62A9-94B74B52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F30-2415-6C86-9C86-7EEC600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29BA-EF33-C5BC-0C58-C173110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F078-84AE-37CA-E850-2B7AB47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26DA-D6D4-9791-4328-0F0CE6E7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9E89-01A4-81E5-47E8-CC6DDC0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4652-85FB-E4BB-9D39-EA4137E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3AB3-40A0-3472-EF8C-E4B7E5E4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E491-B062-7457-8DE5-5C9AC770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FBBDA-F783-183A-2736-73642C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6F74-E4F6-7D0B-AA80-EE8D7E3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9ADE-7690-5C11-656D-7FB1D895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8EB-B11C-4ED0-DFA0-15E1B36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6036-C64D-2918-50B4-65F49207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D6EF-8218-336F-633E-D4442B26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B8B2-71CA-E01C-6423-65386A71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94024-4257-CF51-F285-6AD3C0B5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F7584-EF46-004F-7B89-E495D455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A9BE3-AC32-DC91-50D6-0E0615B4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98756-48BA-14DB-0566-8F859D9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C1B32-2533-E71B-45D2-949B57F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5DC-AF1C-BF34-C82B-720EE33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30589-A6D1-31E0-ACB2-779DD0B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98D57-D687-6684-047E-C849CE0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2316-FC77-825C-8450-D4393CED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0B589-531D-2C1E-07BE-13909CE3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3D2D2-6D5A-7B09-9C51-610202FD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7D6B-E300-703C-BAD8-C27D0CFD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7E3-4AC7-B557-E2F7-C658602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85EC-653F-4093-1F0C-DC2D0C92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FFAE-E3A6-5622-FD00-FC6368CA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50EF-D13A-5390-8681-AD968C4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3A6C-A1C9-361E-B5F9-67D3018B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2F4E-1AB7-3F45-4F0D-5BC3779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83C-1568-F0B6-5DBF-818E8DB4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1A2BF-2F93-7DFA-D1A6-ECE4C413B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03D0-45A8-FAD5-F52B-566840B5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22AB-4127-6EF4-42D9-FB72D210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7D762-AAA9-3982-40FF-5ECD25A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D8A4-9D8E-780B-2584-7F10DB5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90FDE-81FA-FD60-0EF1-86162813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C793-DCDD-CA10-8AD2-59E093F3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34E-A33D-5B67-4AF0-A67F5A612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1555-C6EC-AB48-BB26-BED57D70ACEF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7935-811D-0948-7043-F2CE8249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AB17-AF8A-FDB5-7AC2-178D4B0B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81A5D6-FC4B-14C4-14F1-6A2E3E3BAEDC}"/>
              </a:ext>
            </a:extLst>
          </p:cNvPr>
          <p:cNvGrpSpPr/>
          <p:nvPr/>
        </p:nvGrpSpPr>
        <p:grpSpPr>
          <a:xfrm>
            <a:off x="-1369625" y="264420"/>
            <a:ext cx="14442243" cy="4963819"/>
            <a:chOff x="-1075869" y="449477"/>
            <a:chExt cx="14442243" cy="49638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012A54-EE19-1C7F-EF19-F68FEE238AE3}"/>
                </a:ext>
              </a:extLst>
            </p:cNvPr>
            <p:cNvGrpSpPr/>
            <p:nvPr/>
          </p:nvGrpSpPr>
          <p:grpSpPr>
            <a:xfrm>
              <a:off x="1908030" y="1138150"/>
              <a:ext cx="3859123" cy="4275146"/>
              <a:chOff x="2670886" y="1767844"/>
              <a:chExt cx="3859123" cy="4275146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0E5CAB6E-A326-6F43-121C-EA3E266D098A}"/>
                  </a:ext>
                </a:extLst>
              </p:cNvPr>
              <p:cNvSpPr/>
              <p:nvPr/>
            </p:nvSpPr>
            <p:spPr>
              <a:xfrm>
                <a:off x="2670886" y="1966324"/>
                <a:ext cx="3859123" cy="4076666"/>
              </a:xfrm>
              <a:prstGeom prst="roundRect">
                <a:avLst>
                  <a:gd name="adj" fmla="val 2672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1380E35-AFA7-41E5-4039-4A04D5EAB8FA}"/>
                  </a:ext>
                </a:extLst>
              </p:cNvPr>
              <p:cNvGrpSpPr/>
              <p:nvPr/>
            </p:nvGrpSpPr>
            <p:grpSpPr>
              <a:xfrm>
                <a:off x="2788601" y="3229809"/>
                <a:ext cx="1755999" cy="1437239"/>
                <a:chOff x="1992435" y="454172"/>
                <a:chExt cx="1755999" cy="1437239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A2E47793-9296-A64F-27F3-123054681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508" y="1644356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F434BD4-9257-4171-4145-ECC68472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8657" y="454172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6618F504-2473-21CB-074B-1FF3D5143BEF}"/>
                    </a:ext>
                  </a:extLst>
                </p:cNvPr>
                <p:cNvSpPr/>
                <p:nvPr/>
              </p:nvSpPr>
              <p:spPr>
                <a:xfrm>
                  <a:off x="2331417" y="633482"/>
                  <a:ext cx="1199015" cy="989425"/>
                </a:xfrm>
                <a:custGeom>
                  <a:avLst/>
                  <a:gdLst>
                    <a:gd name="connsiteX0" fmla="*/ 0 w 926511"/>
                    <a:gd name="connsiteY0" fmla="*/ 805400 h 811455"/>
                    <a:gd name="connsiteX1" fmla="*/ 466284 w 926511"/>
                    <a:gd name="connsiteY1" fmla="*/ 1 h 811455"/>
                    <a:gd name="connsiteX2" fmla="*/ 926511 w 926511"/>
                    <a:gd name="connsiteY2" fmla="*/ 811455 h 811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6511" h="811455">
                      <a:moveTo>
                        <a:pt x="0" y="805400"/>
                      </a:moveTo>
                      <a:cubicBezTo>
                        <a:pt x="155933" y="402196"/>
                        <a:pt x="311866" y="-1008"/>
                        <a:pt x="466284" y="1"/>
                      </a:cubicBezTo>
                      <a:cubicBezTo>
                        <a:pt x="620703" y="1010"/>
                        <a:pt x="773607" y="406232"/>
                        <a:pt x="926511" y="811455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1229F08-BFC9-06D9-6C9E-1774AFCDBCC9}"/>
                    </a:ext>
                  </a:extLst>
                </p:cNvPr>
                <p:cNvSpPr txBox="1"/>
                <p:nvPr/>
              </p:nvSpPr>
              <p:spPr>
                <a:xfrm>
                  <a:off x="2736667" y="1645190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Load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A40756D-28EC-8A7A-2572-302D8B83B307}"/>
                    </a:ext>
                  </a:extLst>
                </p:cNvPr>
                <p:cNvSpPr txBox="1"/>
                <p:nvPr/>
              </p:nvSpPr>
              <p:spPr>
                <a:xfrm rot="16200000">
                  <a:off x="1921422" y="926154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FAF1A0E-278A-30F4-A7CD-609527B65A76}"/>
                  </a:ext>
                </a:extLst>
              </p:cNvPr>
              <p:cNvGrpSpPr/>
              <p:nvPr/>
            </p:nvGrpSpPr>
            <p:grpSpPr>
              <a:xfrm>
                <a:off x="4587675" y="3229809"/>
                <a:ext cx="1762969" cy="1403530"/>
                <a:chOff x="1986474" y="1914978"/>
                <a:chExt cx="1762969" cy="140353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1BB0525D-9F28-0373-7A5D-A0B8BE76A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3517" y="3105162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9A167D6-45DE-3CAA-BCFA-F5EF03716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666" y="1914978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EE13F7F0-BC58-30A4-6B03-52C2FECF3EE6}"/>
                    </a:ext>
                  </a:extLst>
                </p:cNvPr>
                <p:cNvSpPr/>
                <p:nvPr/>
              </p:nvSpPr>
              <p:spPr>
                <a:xfrm>
                  <a:off x="2246638" y="2094289"/>
                  <a:ext cx="1404906" cy="1012250"/>
                </a:xfrm>
                <a:custGeom>
                  <a:avLst/>
                  <a:gdLst>
                    <a:gd name="connsiteX0" fmla="*/ 0 w 1404906"/>
                    <a:gd name="connsiteY0" fmla="*/ 788259 h 788259"/>
                    <a:gd name="connsiteX1" fmla="*/ 169558 w 1404906"/>
                    <a:gd name="connsiteY1" fmla="*/ 1027 h 788259"/>
                    <a:gd name="connsiteX2" fmla="*/ 696397 w 1404906"/>
                    <a:gd name="connsiteY2" fmla="*/ 624757 h 788259"/>
                    <a:gd name="connsiteX3" fmla="*/ 1404906 w 1404906"/>
                    <a:gd name="connsiteY3" fmla="*/ 770092 h 788259"/>
                    <a:gd name="connsiteX4" fmla="*/ 1404906 w 1404906"/>
                    <a:gd name="connsiteY4" fmla="*/ 770092 h 7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06" h="788259">
                      <a:moveTo>
                        <a:pt x="0" y="788259"/>
                      </a:moveTo>
                      <a:cubicBezTo>
                        <a:pt x="26746" y="408268"/>
                        <a:pt x="53492" y="28277"/>
                        <a:pt x="169558" y="1027"/>
                      </a:cubicBezTo>
                      <a:cubicBezTo>
                        <a:pt x="285624" y="-26223"/>
                        <a:pt x="490506" y="496579"/>
                        <a:pt x="696397" y="624757"/>
                      </a:cubicBezTo>
                      <a:cubicBezTo>
                        <a:pt x="902288" y="752934"/>
                        <a:pt x="1404906" y="770092"/>
                        <a:pt x="1404906" y="770092"/>
                      </a:cubicBezTo>
                      <a:lnTo>
                        <a:pt x="1404906" y="770092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47FEB7-8870-4CBD-B3F1-70F60DB6F72D}"/>
                    </a:ext>
                  </a:extLst>
                </p:cNvPr>
                <p:cNvSpPr txBox="1"/>
                <p:nvPr/>
              </p:nvSpPr>
              <p:spPr>
                <a:xfrm>
                  <a:off x="2533823" y="3072287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C6D79F-1CAB-FFC1-DC42-BDEF639663DE}"/>
                    </a:ext>
                  </a:extLst>
                </p:cNvPr>
                <p:cNvSpPr txBox="1"/>
                <p:nvPr/>
              </p:nvSpPr>
              <p:spPr>
                <a:xfrm rot="16200000">
                  <a:off x="1915461" y="2401549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8818E1-17B3-DBAF-FAFD-F252B32F1FB9}"/>
                  </a:ext>
                </a:extLst>
              </p:cNvPr>
              <p:cNvSpPr txBox="1"/>
              <p:nvPr/>
            </p:nvSpPr>
            <p:spPr>
              <a:xfrm>
                <a:off x="3396315" y="1767844"/>
                <a:ext cx="24693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Joint PDF approximation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A30D44-12F0-200D-F96D-E1A7D1E3D1CB}"/>
                  </a:ext>
                </a:extLst>
              </p:cNvPr>
              <p:cNvGrpSpPr/>
              <p:nvPr/>
            </p:nvGrpSpPr>
            <p:grpSpPr>
              <a:xfrm>
                <a:off x="3518908" y="5030225"/>
                <a:ext cx="1390394" cy="935309"/>
                <a:chOff x="96042" y="1324156"/>
                <a:chExt cx="1390394" cy="935309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E2DBBF16-816F-B8BA-64DC-F0026DBAC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8" y="2046118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E1067F1-8692-6247-56AF-030ACA43E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7" y="1324156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AFADEE7C-A9FA-3EE9-8508-EC293947BE30}"/>
                    </a:ext>
                  </a:extLst>
                </p:cNvPr>
                <p:cNvSpPr/>
                <p:nvPr/>
              </p:nvSpPr>
              <p:spPr>
                <a:xfrm>
                  <a:off x="366432" y="1600101"/>
                  <a:ext cx="963096" cy="443673"/>
                </a:xfrm>
                <a:custGeom>
                  <a:avLst/>
                  <a:gdLst>
                    <a:gd name="connsiteX0" fmla="*/ 0 w 1303967"/>
                    <a:gd name="connsiteY0" fmla="*/ 443673 h 443673"/>
                    <a:gd name="connsiteX1" fmla="*/ 346281 w 1303967"/>
                    <a:gd name="connsiteY1" fmla="*/ 0 h 443673"/>
                    <a:gd name="connsiteX2" fmla="*/ 1303967 w 1303967"/>
                    <a:gd name="connsiteY2" fmla="*/ 443673 h 443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3967" h="443673">
                      <a:moveTo>
                        <a:pt x="0" y="443673"/>
                      </a:moveTo>
                      <a:cubicBezTo>
                        <a:pt x="64476" y="221836"/>
                        <a:pt x="128953" y="0"/>
                        <a:pt x="346281" y="0"/>
                      </a:cubicBezTo>
                      <a:cubicBezTo>
                        <a:pt x="563609" y="0"/>
                        <a:pt x="933788" y="221836"/>
                        <a:pt x="1303967" y="443673"/>
                      </a:cubicBezTo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16EE511-9518-9AAD-8EE2-BF2D57F21363}"/>
                    </a:ext>
                  </a:extLst>
                </p:cNvPr>
                <p:cNvSpPr txBox="1"/>
                <p:nvPr/>
              </p:nvSpPr>
              <p:spPr>
                <a:xfrm>
                  <a:off x="475604" y="2013244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1EF19FC-BB1B-6CCA-BC26-33E17AA7F49A}"/>
                    </a:ext>
                  </a:extLst>
                </p:cNvPr>
                <p:cNvSpPr txBox="1"/>
                <p:nvPr/>
              </p:nvSpPr>
              <p:spPr>
                <a:xfrm rot="16200000">
                  <a:off x="25029" y="1575402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10530D1-1EF7-902E-1327-94CC27781AD4}"/>
                  </a:ext>
                </a:extLst>
              </p:cNvPr>
              <p:cNvGrpSpPr/>
              <p:nvPr/>
            </p:nvGrpSpPr>
            <p:grpSpPr>
              <a:xfrm>
                <a:off x="4965660" y="4975216"/>
                <a:ext cx="1384984" cy="987972"/>
                <a:chOff x="101451" y="2330536"/>
                <a:chExt cx="1384984" cy="987972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66EA8253-CCFF-067E-900C-898D64D70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7" y="3107507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CD9A7499-4135-DCDE-7739-D9165DC32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6" y="2385545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09E90356-1DF4-445C-09E0-9738866396B9}"/>
                    </a:ext>
                  </a:extLst>
                </p:cNvPr>
                <p:cNvSpPr/>
                <p:nvPr/>
              </p:nvSpPr>
              <p:spPr>
                <a:xfrm>
                  <a:off x="355612" y="2588952"/>
                  <a:ext cx="973894" cy="506271"/>
                </a:xfrm>
                <a:custGeom>
                  <a:avLst/>
                  <a:gdLst>
                    <a:gd name="connsiteX0" fmla="*/ 0 w 492369"/>
                    <a:gd name="connsiteY0" fmla="*/ 687233 h 687403"/>
                    <a:gd name="connsiteX1" fmla="*/ 140676 w 492369"/>
                    <a:gd name="connsiteY1" fmla="*/ 589841 h 687403"/>
                    <a:gd name="connsiteX2" fmla="*/ 281353 w 492369"/>
                    <a:gd name="connsiteY2" fmla="*/ 92062 h 687403"/>
                    <a:gd name="connsiteX3" fmla="*/ 492369 w 492369"/>
                    <a:gd name="connsiteY3" fmla="*/ 81 h 687403"/>
                    <a:gd name="connsiteX4" fmla="*/ 492369 w 492369"/>
                    <a:gd name="connsiteY4" fmla="*/ 81 h 6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2369" h="687403">
                      <a:moveTo>
                        <a:pt x="0" y="687233"/>
                      </a:moveTo>
                      <a:cubicBezTo>
                        <a:pt x="46892" y="688134"/>
                        <a:pt x="93784" y="689036"/>
                        <a:pt x="140676" y="589841"/>
                      </a:cubicBezTo>
                      <a:cubicBezTo>
                        <a:pt x="187568" y="490646"/>
                        <a:pt x="222738" y="190355"/>
                        <a:pt x="281353" y="92062"/>
                      </a:cubicBezTo>
                      <a:cubicBezTo>
                        <a:pt x="339968" y="-6231"/>
                        <a:pt x="492369" y="81"/>
                        <a:pt x="492369" y="81"/>
                      </a:cubicBezTo>
                      <a:lnTo>
                        <a:pt x="492369" y="81"/>
                      </a:ln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B95210C-EB56-56CC-09B4-4FA72B76C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021" y="2582658"/>
                  <a:ext cx="9684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6F96B7A-C582-EFC8-D8F0-37E55AFF8F8D}"/>
                    </a:ext>
                  </a:extLst>
                </p:cNvPr>
                <p:cNvSpPr txBox="1"/>
                <p:nvPr/>
              </p:nvSpPr>
              <p:spPr>
                <a:xfrm>
                  <a:off x="475604" y="3072287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F7675F7-033C-4690-BC3D-810919E922A1}"/>
                    </a:ext>
                  </a:extLst>
                </p:cNvPr>
                <p:cNvSpPr txBox="1"/>
                <p:nvPr/>
              </p:nvSpPr>
              <p:spPr>
                <a:xfrm rot="16200000">
                  <a:off x="-188372" y="262035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75ADF2C-9D1F-BF75-3E50-4EC434AB3C79}"/>
                  </a:ext>
                </a:extLst>
              </p:cNvPr>
              <p:cNvSpPr/>
              <p:nvPr/>
            </p:nvSpPr>
            <p:spPr>
              <a:xfrm>
                <a:off x="2788604" y="2289370"/>
                <a:ext cx="1537994" cy="3257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Copula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08FCCB6-2F80-8B06-5B7C-76541B81286E}"/>
                  </a:ext>
                </a:extLst>
              </p:cNvPr>
              <p:cNvSpPr/>
              <p:nvPr/>
            </p:nvSpPr>
            <p:spPr>
              <a:xfrm>
                <a:off x="4812650" y="2174910"/>
                <a:ext cx="1537994" cy="5665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Joint PDF approximation 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839AD1D-BCFE-D7A4-9912-D6EBC7F0A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7675" y="4647170"/>
                <a:ext cx="630880" cy="4766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DCF6C15-FFE9-8579-4FD2-B94777FF1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22575" y="4667048"/>
                <a:ext cx="285648" cy="3830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EC3C3A4-1E29-DDDB-4300-44B9789D57CF}"/>
                  </a:ext>
                </a:extLst>
              </p:cNvPr>
              <p:cNvCxnSpPr>
                <a:cxnSpLocks/>
                <a:stCxn id="88" idx="3"/>
                <a:endCxn id="89" idx="1"/>
              </p:cNvCxnSpPr>
              <p:nvPr/>
            </p:nvCxnSpPr>
            <p:spPr>
              <a:xfrm>
                <a:off x="4326598" y="2452266"/>
                <a:ext cx="486052" cy="5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4580C2A-8767-0EE3-EAFB-8CE8BDF8E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6485" y="2662466"/>
                <a:ext cx="125076" cy="56734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B481E7E-FB35-05A8-15CC-ED8211ACB0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4283" y="2658758"/>
                <a:ext cx="868367" cy="53701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EC31FCD-2F64-FF36-BA4F-B6B0C3B07000}"/>
                  </a:ext>
                </a:extLst>
              </p:cNvPr>
              <p:cNvSpPr txBox="1"/>
              <p:nvPr/>
            </p:nvSpPr>
            <p:spPr>
              <a:xfrm>
                <a:off x="3481246" y="3132350"/>
                <a:ext cx="122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08C8C"/>
                    </a:solidFill>
                  </a:rPr>
                  <a:t>Marginal PDFs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02025D-57E4-A46D-6112-7376430F33BF}"/>
                </a:ext>
              </a:extLst>
            </p:cNvPr>
            <p:cNvSpPr/>
            <p:nvPr/>
          </p:nvSpPr>
          <p:spPr>
            <a:xfrm>
              <a:off x="6621822" y="2003830"/>
              <a:ext cx="575484" cy="3125994"/>
            </a:xfrm>
            <a:prstGeom prst="roundRect">
              <a:avLst/>
            </a:prstGeom>
            <a:noFill/>
            <a:ln>
              <a:solidFill>
                <a:srgbClr val="408C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3554DD-A2F2-F61A-5EE9-FAD9C955EC9C}"/>
                </a:ext>
              </a:extLst>
            </p:cNvPr>
            <p:cNvSpPr/>
            <p:nvPr/>
          </p:nvSpPr>
          <p:spPr>
            <a:xfrm>
              <a:off x="9781919" y="1830723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SCUC solution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F560E1-6143-35E5-797B-75F9A47EBC7F}"/>
                </a:ext>
              </a:extLst>
            </p:cNvPr>
            <p:cNvGrpSpPr/>
            <p:nvPr/>
          </p:nvGrpSpPr>
          <p:grpSpPr>
            <a:xfrm>
              <a:off x="10075697" y="2175084"/>
              <a:ext cx="802341" cy="877479"/>
              <a:chOff x="9977384" y="982431"/>
              <a:chExt cx="1734648" cy="189709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447B02-2368-E1C7-42EA-23EECC1A10C0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29603D4-D797-BD3F-7BB1-036E76566914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0132FC-A0D0-69C4-5C49-3DCF172C61C5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0834F70-6D89-4085-7B32-5E200106A013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16F3CE-7DA2-2832-C8A2-027E8565B98D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958729-02DF-C440-F3E5-0E625F51EA55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5C29EB-C94E-63EC-20AD-57F110F679F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1B67F95-B219-9B1E-98E7-E62D8FCC45E1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78106F6-AEDA-0213-C513-F11B924D741A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099C66B-B85E-1C58-2EA7-264DFBDECCE9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937D577-5791-0FE3-B632-B899C4131903}"/>
                  </a:ext>
                </a:extLst>
              </p:cNvPr>
              <p:cNvCxnSpPr>
                <a:cxnSpLocks/>
                <a:stCxn id="60" idx="4"/>
                <a:endCxn id="63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AC9DD2A-4EA6-91A4-3BF7-AB8E6149FCF6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5784941-5958-F86F-AB3E-46772372EE1A}"/>
                  </a:ext>
                </a:extLst>
              </p:cNvPr>
              <p:cNvCxnSpPr>
                <a:cxnSpLocks/>
                <a:stCxn id="68" idx="4"/>
                <a:endCxn id="65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2B80D14-9C32-1E1D-3D75-181A41AC0F66}"/>
                  </a:ext>
                </a:extLst>
              </p:cNvPr>
              <p:cNvCxnSpPr>
                <a:cxnSpLocks/>
                <a:stCxn id="67" idx="3"/>
                <a:endCxn id="65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3E02F4-FB2C-3EB0-F995-041A02D6AFFE}"/>
                  </a:ext>
                </a:extLst>
              </p:cNvPr>
              <p:cNvCxnSpPr>
                <a:cxnSpLocks/>
                <a:stCxn id="66" idx="2"/>
                <a:endCxn id="69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596F94-17B8-5659-D0CB-2D81D3749E3E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21931C4-5144-1F89-2A31-12B706CC84AA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1A46E45-A6C8-1B58-456E-F58E02399E96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512FAE8-2EC6-75C3-5DC6-D7F04076DAAF}"/>
                  </a:ext>
                </a:extLst>
              </p:cNvPr>
              <p:cNvCxnSpPr>
                <a:cxnSpLocks/>
                <a:stCxn id="61" idx="3"/>
                <a:endCxn id="60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FA5647-FFE3-9D97-621C-CC548A9AD898}"/>
                  </a:ext>
                </a:extLst>
              </p:cNvPr>
              <p:cNvCxnSpPr>
                <a:cxnSpLocks/>
                <a:stCxn id="68" idx="0"/>
                <a:endCxn id="64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FE4057-1F64-1B76-0F39-73FC92410B96}"/>
                  </a:ext>
                </a:extLst>
              </p:cNvPr>
              <p:cNvCxnSpPr>
                <a:cxnSpLocks/>
                <a:stCxn id="69" idx="0"/>
                <a:endCxn id="62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4A1C013-EE25-2AA4-8E09-92378F1E537E}"/>
                  </a:ext>
                </a:extLst>
              </p:cNvPr>
              <p:cNvCxnSpPr>
                <a:cxnSpLocks/>
                <a:stCxn id="66" idx="0"/>
                <a:endCxn id="62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B7F11-A2F5-1008-A554-713EFB0AFA8E}"/>
                </a:ext>
              </a:extLst>
            </p:cNvPr>
            <p:cNvSpPr txBox="1"/>
            <p:nvPr/>
          </p:nvSpPr>
          <p:spPr>
            <a:xfrm>
              <a:off x="6020794" y="1336630"/>
              <a:ext cx="1762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MC sampling of grid variables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F0F8CA-5A1E-2419-BFE7-3CF29BF2E21C}"/>
                </a:ext>
              </a:extLst>
            </p:cNvPr>
            <p:cNvGrpSpPr/>
            <p:nvPr/>
          </p:nvGrpSpPr>
          <p:grpSpPr>
            <a:xfrm>
              <a:off x="-918521" y="2465847"/>
              <a:ext cx="2382808" cy="2367021"/>
              <a:chOff x="-725336" y="2285541"/>
              <a:chExt cx="2382808" cy="23670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1AA9B7A-477D-BFC3-0AC9-1252C7740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09" y="3605227"/>
                <a:ext cx="152293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3376397-E63B-9451-7D7D-6A26A2A55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5336" y="3611070"/>
                <a:ext cx="830145" cy="1033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05CE464-79D4-6A96-C9B5-37C9078D0B88}"/>
                  </a:ext>
                </a:extLst>
              </p:cNvPr>
              <p:cNvSpPr/>
              <p:nvPr/>
            </p:nvSpPr>
            <p:spPr>
              <a:xfrm>
                <a:off x="-661868" y="2731261"/>
                <a:ext cx="1822977" cy="1651357"/>
              </a:xfrm>
              <a:custGeom>
                <a:avLst/>
                <a:gdLst>
                  <a:gd name="connsiteX0" fmla="*/ 934451 w 2278376"/>
                  <a:gd name="connsiteY0" fmla="*/ 45562 h 1637105"/>
                  <a:gd name="connsiteX1" fmla="*/ 596 w 2278376"/>
                  <a:gd name="connsiteY1" fmla="*/ 609767 h 1637105"/>
                  <a:gd name="connsiteX2" fmla="*/ 1070639 w 2278376"/>
                  <a:gd name="connsiteY2" fmla="*/ 1592260 h 1637105"/>
                  <a:gd name="connsiteX3" fmla="*/ 2228230 w 2278376"/>
                  <a:gd name="connsiteY3" fmla="*/ 1339341 h 1637105"/>
                  <a:gd name="connsiteX4" fmla="*/ 1955856 w 2278376"/>
                  <a:gd name="connsiteY4" fmla="*/ 181750 h 1637105"/>
                  <a:gd name="connsiteX5" fmla="*/ 934451 w 2278376"/>
                  <a:gd name="connsiteY5" fmla="*/ 45562 h 16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8376" h="1637105">
                    <a:moveTo>
                      <a:pt x="934451" y="45562"/>
                    </a:moveTo>
                    <a:cubicBezTo>
                      <a:pt x="608574" y="116898"/>
                      <a:pt x="-22102" y="351984"/>
                      <a:pt x="596" y="609767"/>
                    </a:cubicBezTo>
                    <a:cubicBezTo>
                      <a:pt x="23294" y="867550"/>
                      <a:pt x="699367" y="1470664"/>
                      <a:pt x="1070639" y="1592260"/>
                    </a:cubicBezTo>
                    <a:cubicBezTo>
                      <a:pt x="1441911" y="1713856"/>
                      <a:pt x="2080694" y="1574426"/>
                      <a:pt x="2228230" y="1339341"/>
                    </a:cubicBezTo>
                    <a:cubicBezTo>
                      <a:pt x="2375766" y="1104256"/>
                      <a:pt x="2171486" y="399001"/>
                      <a:pt x="1955856" y="181750"/>
                    </a:cubicBezTo>
                    <a:cubicBezTo>
                      <a:pt x="1740226" y="-35501"/>
                      <a:pt x="1260328" y="-25774"/>
                      <a:pt x="934451" y="45562"/>
                    </a:cubicBezTo>
                    <a:close/>
                  </a:path>
                </a:pathLst>
              </a:custGeom>
              <a:solidFill>
                <a:srgbClr val="A17493">
                  <a:alpha val="50196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EF62C89-204B-A1BC-10E6-5F0604C8B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03" y="2285541"/>
                <a:ext cx="306" cy="1319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170119-0BA2-626D-6C98-270427EDA989}"/>
                  </a:ext>
                </a:extLst>
              </p:cNvPr>
              <p:cNvSpPr txBox="1"/>
              <p:nvPr/>
            </p:nvSpPr>
            <p:spPr>
              <a:xfrm rot="18478084">
                <a:off x="-999522" y="3957051"/>
                <a:ext cx="1083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Wind power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CCD700-B3D8-934B-4ACB-23954E1ED503}"/>
                  </a:ext>
                </a:extLst>
              </p:cNvPr>
              <p:cNvSpPr txBox="1"/>
              <p:nvPr/>
            </p:nvSpPr>
            <p:spPr>
              <a:xfrm>
                <a:off x="1121748" y="3249163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Load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3DB447-7E16-E861-740F-32F72071FE9B}"/>
                  </a:ext>
                </a:extLst>
              </p:cNvPr>
              <p:cNvSpPr txBox="1"/>
              <p:nvPr/>
            </p:nvSpPr>
            <p:spPr>
              <a:xfrm rot="16200000">
                <a:off x="-284385" y="2401563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PDF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20C866-942F-541E-3D56-E672216E88FD}"/>
                </a:ext>
              </a:extLst>
            </p:cNvPr>
            <p:cNvSpPr txBox="1"/>
            <p:nvPr/>
          </p:nvSpPr>
          <p:spPr>
            <a:xfrm>
              <a:off x="-1075869" y="1591619"/>
              <a:ext cx="2053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Joint PDF of load and wind power</a:t>
              </a:r>
              <a:endParaRPr lang="en-US" sz="1600" b="1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5602A4C4-4CFD-FF92-EFAA-EBD7652A5AD9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7197306" y="3566827"/>
              <a:ext cx="766547" cy="10367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3AEFA-D673-F909-680B-DF7CA0224A42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11148978" y="2489735"/>
              <a:ext cx="709786" cy="279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766045-A156-AE51-1768-EC553AE8E6A6}"/>
                </a:ext>
              </a:extLst>
            </p:cNvPr>
            <p:cNvCxnSpPr>
              <a:cxnSpLocks/>
              <a:stCxn id="23" idx="3"/>
              <a:endCxn id="16" idx="1"/>
            </p:cNvCxnSpPr>
            <p:nvPr/>
          </p:nvCxnSpPr>
          <p:spPr>
            <a:xfrm>
              <a:off x="11136999" y="4603601"/>
              <a:ext cx="721764" cy="126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91C4468-65E0-B72C-E7FE-48E2597D978A}"/>
                </a:ext>
              </a:extLst>
            </p:cNvPr>
            <p:cNvSpPr/>
            <p:nvPr/>
          </p:nvSpPr>
          <p:spPr>
            <a:xfrm>
              <a:off x="11858764" y="2077849"/>
              <a:ext cx="1507610" cy="829351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1EA1354-B98B-2A86-7E33-BC9836DB9760}"/>
                </a:ext>
              </a:extLst>
            </p:cNvPr>
            <p:cNvSpPr/>
            <p:nvPr/>
          </p:nvSpPr>
          <p:spPr>
            <a:xfrm>
              <a:off x="11858763" y="4190188"/>
              <a:ext cx="1507610" cy="829351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46D353F2-5692-D500-D3BD-B0C6649B58E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7197306" y="2491113"/>
              <a:ext cx="763366" cy="10757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5FCEFF-DB71-B744-AB6A-E79FD2465AC3}"/>
                </a:ext>
              </a:extLst>
            </p:cNvPr>
            <p:cNvSpPr/>
            <p:nvPr/>
          </p:nvSpPr>
          <p:spPr>
            <a:xfrm rot="5400000">
              <a:off x="3217678" y="-3236460"/>
              <a:ext cx="301878" cy="8447344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E29C2-1054-6D9C-1F0D-A97D0A8E238A}"/>
                </a:ext>
              </a:extLst>
            </p:cNvPr>
            <p:cNvSpPr txBox="1"/>
            <p:nvPr/>
          </p:nvSpPr>
          <p:spPr>
            <a:xfrm>
              <a:off x="1530741" y="449727"/>
              <a:ext cx="3879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Stochastic grid variables generation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4D18350-65F9-FA9C-473D-2252162CB4ED}"/>
                </a:ext>
              </a:extLst>
            </p:cNvPr>
            <p:cNvSpPr/>
            <p:nvPr/>
          </p:nvSpPr>
          <p:spPr>
            <a:xfrm rot="5400000">
              <a:off x="10489631" y="-1736379"/>
              <a:ext cx="280419" cy="5473064"/>
            </a:xfrm>
            <a:prstGeom prst="leftBrace">
              <a:avLst/>
            </a:prstGeom>
            <a:ln w="19050">
              <a:solidFill>
                <a:srgbClr val="4141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49AE1-43C4-849F-49FE-0770D6C3813F}"/>
                </a:ext>
              </a:extLst>
            </p:cNvPr>
            <p:cNvSpPr txBox="1"/>
            <p:nvPr/>
          </p:nvSpPr>
          <p:spPr>
            <a:xfrm>
              <a:off x="9075486" y="44947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Reliability/risk assessment</a:t>
              </a:r>
            </a:p>
          </p:txBody>
        </p:sp>
        <p:pic>
          <p:nvPicPr>
            <p:cNvPr id="22" name="Graphic 21" descr="Transfer with solid fill">
              <a:extLst>
                <a:ext uri="{FF2B5EF4-FFF2-40B4-BE49-F238E27FC236}">
                  <a16:creationId xmlns:a16="http://schemas.microsoft.com/office/drawing/2014/main" id="{A641C25D-58B1-1753-F8A0-1B06400A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3096" y="3076143"/>
              <a:ext cx="459341" cy="45934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1E95AD-8658-E07F-160E-DDB463F978D9}"/>
                </a:ext>
              </a:extLst>
            </p:cNvPr>
            <p:cNvSpPr/>
            <p:nvPr/>
          </p:nvSpPr>
          <p:spPr>
            <a:xfrm>
              <a:off x="9769940" y="3944589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GNN prediction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561341-27CA-99B9-7716-8C06FCA4265B}"/>
                </a:ext>
              </a:extLst>
            </p:cNvPr>
            <p:cNvGrpSpPr/>
            <p:nvPr/>
          </p:nvGrpSpPr>
          <p:grpSpPr>
            <a:xfrm>
              <a:off x="10075697" y="4281091"/>
              <a:ext cx="802341" cy="877479"/>
              <a:chOff x="9977384" y="982431"/>
              <a:chExt cx="1734648" cy="18970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2D50F-2DAE-AF54-7097-81CAF6B23646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27E01E-C5A1-0A67-5214-6A461E2BCB7F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F4D750-B1EF-B088-4D31-2CCDA0640387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573D75-EBD0-FDF4-6641-3B993E227224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7854468-5152-1813-0AA4-5BCE5959FAFA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CEF0FB-AEC3-6D89-270F-359E287EB447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80D8545-ABAE-F073-C19C-2B773E36590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11DBB7D-1138-DD99-330B-F475FCCD632B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7739D3-D4DF-3D5A-7DE5-674BCBF326E3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9A8F04D-5A22-5A1B-E2BC-F73751651AFE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28A238-D449-2B01-B3AA-4E8489B8142B}"/>
                  </a:ext>
                </a:extLst>
              </p:cNvPr>
              <p:cNvCxnSpPr>
                <a:cxnSpLocks/>
                <a:stCxn id="31" idx="4"/>
                <a:endCxn id="34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0FE8E68-3FA8-C59D-CE16-6BB6EF71E319}"/>
                  </a:ext>
                </a:extLst>
              </p:cNvPr>
              <p:cNvCxnSpPr>
                <a:cxnSpLocks/>
                <a:stCxn id="34" idx="5"/>
                <a:endCxn id="36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3DBF96C-35BB-1325-5B2A-56BFCBFB4B80}"/>
                  </a:ext>
                </a:extLst>
              </p:cNvPr>
              <p:cNvCxnSpPr>
                <a:cxnSpLocks/>
                <a:stCxn id="39" idx="4"/>
                <a:endCxn id="36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2DE1EA7-0B90-0595-09E0-8DACCBD01FD6}"/>
                  </a:ext>
                </a:extLst>
              </p:cNvPr>
              <p:cNvCxnSpPr>
                <a:cxnSpLocks/>
                <a:stCxn id="38" idx="3"/>
                <a:endCxn id="36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AA8BF0-D66B-1F15-4409-A8C867E759FD}"/>
                  </a:ext>
                </a:extLst>
              </p:cNvPr>
              <p:cNvCxnSpPr>
                <a:cxnSpLocks/>
                <a:stCxn id="37" idx="2"/>
                <a:endCxn id="40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1A91C-B63B-E2B2-0FAE-42BA039F1DC4}"/>
                  </a:ext>
                </a:extLst>
              </p:cNvPr>
              <p:cNvCxnSpPr>
                <a:cxnSpLocks/>
                <a:stCxn id="37" idx="4"/>
                <a:endCxn id="38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BF366E-DC7F-20DB-E7F2-536235652D48}"/>
                  </a:ext>
                </a:extLst>
              </p:cNvPr>
              <p:cNvCxnSpPr>
                <a:cxnSpLocks/>
                <a:stCxn id="35" idx="5"/>
                <a:endCxn id="40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04F2BCA-B9AC-6FA0-5078-58009ACA5992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AC44189-E27A-9B48-6128-EC2CC60CC7FC}"/>
                  </a:ext>
                </a:extLst>
              </p:cNvPr>
              <p:cNvCxnSpPr>
                <a:cxnSpLocks/>
                <a:stCxn id="32" idx="3"/>
                <a:endCxn id="31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36D3CA-8AED-589A-9B6F-0994E526F3C6}"/>
                  </a:ext>
                </a:extLst>
              </p:cNvPr>
              <p:cNvCxnSpPr>
                <a:cxnSpLocks/>
                <a:stCxn id="39" idx="0"/>
                <a:endCxn id="35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57F826-CFB4-2E3D-9777-96ADBC8CB3AD}"/>
                  </a:ext>
                </a:extLst>
              </p:cNvPr>
              <p:cNvCxnSpPr>
                <a:cxnSpLocks/>
                <a:stCxn id="40" idx="0"/>
                <a:endCxn id="33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DB0B6B-A1E1-2933-2113-2BA3ECDE7BA9}"/>
                  </a:ext>
                </a:extLst>
              </p:cNvPr>
              <p:cNvCxnSpPr>
                <a:cxnSpLocks/>
                <a:stCxn id="37" idx="0"/>
                <a:endCxn id="33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33226-4167-002C-99D7-9C233204025D}"/>
                </a:ext>
              </a:extLst>
            </p:cNvPr>
            <p:cNvSpPr/>
            <p:nvPr/>
          </p:nvSpPr>
          <p:spPr>
            <a:xfrm>
              <a:off x="7960672" y="2198726"/>
              <a:ext cx="1419367" cy="5847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Numerical SCUC solver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5B6EA6-C79B-0EB1-B0BD-13B0216CE159}"/>
                </a:ext>
              </a:extLst>
            </p:cNvPr>
            <p:cNvSpPr/>
            <p:nvPr/>
          </p:nvSpPr>
          <p:spPr>
            <a:xfrm>
              <a:off x="7963853" y="4311157"/>
              <a:ext cx="1419367" cy="58477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GNN surrogates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F1BFAD-FD12-05CA-BC84-D315411D73F1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>
            <a:xfrm>
              <a:off x="9383220" y="4603544"/>
              <a:ext cx="386720" cy="5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CDB47-2C26-21CC-1C89-0D35D8BABB91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9380039" y="2489735"/>
              <a:ext cx="401880" cy="13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Transfer with solid fill">
              <a:extLst>
                <a:ext uri="{FF2B5EF4-FFF2-40B4-BE49-F238E27FC236}">
                  <a16:creationId xmlns:a16="http://schemas.microsoft.com/office/drawing/2014/main" id="{FB2A9917-A574-C6BC-41DE-4AD4990F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2136803" y="3293889"/>
              <a:ext cx="951529" cy="459341"/>
            </a:xfrm>
            <a:prstGeom prst="rect">
              <a:avLst/>
            </a:prstGeom>
          </p:spPr>
        </p:pic>
        <p:pic>
          <p:nvPicPr>
            <p:cNvPr id="30" name="Graphic 29" descr="Chevron arrows outline">
              <a:extLst>
                <a:ext uri="{FF2B5EF4-FFF2-40B4-BE49-F238E27FC236}">
                  <a16:creationId xmlns:a16="http://schemas.microsoft.com/office/drawing/2014/main" id="{3BC78CED-2B25-6D6C-E0C8-3984D4E0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828201" y="3117587"/>
              <a:ext cx="670561" cy="54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1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DFE4532-02E1-E692-A35D-A6F5E623D85B}"/>
              </a:ext>
            </a:extLst>
          </p:cNvPr>
          <p:cNvGrpSpPr/>
          <p:nvPr/>
        </p:nvGrpSpPr>
        <p:grpSpPr>
          <a:xfrm>
            <a:off x="1115122" y="296177"/>
            <a:ext cx="8011293" cy="3430346"/>
            <a:chOff x="1095244" y="991916"/>
            <a:chExt cx="8011293" cy="34303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15F817-D55B-1718-7F97-4595309ABCBA}"/>
                </a:ext>
              </a:extLst>
            </p:cNvPr>
            <p:cNvSpPr/>
            <p:nvPr/>
          </p:nvSpPr>
          <p:spPr>
            <a:xfrm>
              <a:off x="1095244" y="2035199"/>
              <a:ext cx="1491434" cy="1343784"/>
            </a:xfrm>
            <a:prstGeom prst="roundRect">
              <a:avLst>
                <a:gd name="adj" fmla="val 33468"/>
              </a:avLst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Stochastic wind/load input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67B6A77-27EC-CA01-4106-C413A3C81D3E}"/>
                </a:ext>
              </a:extLst>
            </p:cNvPr>
            <p:cNvCxnSpPr>
              <a:cxnSpLocks/>
              <a:stCxn id="4" idx="0"/>
              <a:endCxn id="145" idx="1"/>
            </p:cNvCxnSpPr>
            <p:nvPr/>
          </p:nvCxnSpPr>
          <p:spPr>
            <a:xfrm rot="5400000" flipH="1" flipV="1">
              <a:off x="3352920" y="-144322"/>
              <a:ext cx="667562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2A4E68E-C58D-A436-80A0-0CAE3A9A255F}"/>
                </a:ext>
              </a:extLst>
            </p:cNvPr>
            <p:cNvCxnSpPr>
              <a:cxnSpLocks/>
              <a:stCxn id="4" idx="2"/>
              <a:endCxn id="150" idx="1"/>
            </p:cNvCxnSpPr>
            <p:nvPr/>
          </p:nvCxnSpPr>
          <p:spPr>
            <a:xfrm rot="16200000" flipH="1">
              <a:off x="3352922" y="1867022"/>
              <a:ext cx="667559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D64C2A4-7CD3-FA96-857E-74F6E311B2F9}"/>
                </a:ext>
              </a:extLst>
            </p:cNvPr>
            <p:cNvCxnSpPr>
              <a:cxnSpLocks/>
              <a:stCxn id="140" idx="3"/>
              <a:endCxn id="116" idx="1"/>
            </p:cNvCxnSpPr>
            <p:nvPr/>
          </p:nvCxnSpPr>
          <p:spPr>
            <a:xfrm>
              <a:off x="4294862" y="2707089"/>
              <a:ext cx="3970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D32B2ADE-7C1A-2903-88C7-04BE67C1A6A4}"/>
                </a:ext>
              </a:extLst>
            </p:cNvPr>
            <p:cNvCxnSpPr>
              <a:cxnSpLocks/>
              <a:stCxn id="4" idx="3"/>
              <a:endCxn id="140" idx="1"/>
            </p:cNvCxnSpPr>
            <p:nvPr/>
          </p:nvCxnSpPr>
          <p:spPr>
            <a:xfrm flipV="1">
              <a:off x="2586678" y="2707089"/>
              <a:ext cx="677053" cy="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3E0EE7AB-DA0B-CE60-82B4-F02CA10B906D}"/>
                </a:ext>
              </a:extLst>
            </p:cNvPr>
            <p:cNvCxnSpPr>
              <a:cxnSpLocks/>
              <a:stCxn id="145" idx="3"/>
              <a:endCxn id="117" idx="0"/>
            </p:cNvCxnSpPr>
            <p:nvPr/>
          </p:nvCxnSpPr>
          <p:spPr>
            <a:xfrm>
              <a:off x="6563572" y="1367637"/>
              <a:ext cx="955270" cy="41115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/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92D05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/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4">
                    <a:lumMod val="75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/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5">
                    <a:lumMod val="50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/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7030A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𝐿𝐹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7C120A6-4460-8CE1-BB51-88751B97AB85}"/>
                </a:ext>
              </a:extLst>
            </p:cNvPr>
            <p:cNvSpPr/>
            <p:nvPr/>
          </p:nvSpPr>
          <p:spPr>
            <a:xfrm>
              <a:off x="3263731" y="2035197"/>
              <a:ext cx="1031131" cy="134378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UC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841E4AC-98B3-94F8-A9A6-4E3CC97367D4}"/>
                </a:ext>
              </a:extLst>
            </p:cNvPr>
            <p:cNvSpPr/>
            <p:nvPr/>
          </p:nvSpPr>
          <p:spPr>
            <a:xfrm>
              <a:off x="5532441" y="991916"/>
              <a:ext cx="1031131" cy="7514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1A8B6718-34A0-55CC-E29E-190F71CFE303}"/>
                </a:ext>
              </a:extLst>
            </p:cNvPr>
            <p:cNvSpPr/>
            <p:nvPr/>
          </p:nvSpPr>
          <p:spPr>
            <a:xfrm>
              <a:off x="5532441" y="3670821"/>
              <a:ext cx="1031131" cy="7514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cxnSp>
          <p:nvCxnSpPr>
            <p:cNvPr id="156" name="Curved Connector 155">
              <a:extLst>
                <a:ext uri="{FF2B5EF4-FFF2-40B4-BE49-F238E27FC236}">
                  <a16:creationId xmlns:a16="http://schemas.microsoft.com/office/drawing/2014/main" id="{73B09064-4E7B-655D-2999-BAB513E37281}"/>
                </a:ext>
              </a:extLst>
            </p:cNvPr>
            <p:cNvCxnSpPr>
              <a:cxnSpLocks/>
              <a:stCxn id="150" idx="3"/>
              <a:endCxn id="118" idx="2"/>
            </p:cNvCxnSpPr>
            <p:nvPr/>
          </p:nvCxnSpPr>
          <p:spPr>
            <a:xfrm flipV="1">
              <a:off x="6563572" y="3635391"/>
              <a:ext cx="955270" cy="41115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BC94E673-A618-8C44-7B31-EF4D1A6E05F4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7821362" y="2035197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9A5A596D-C885-9E6D-62B0-4F1B0075D390}"/>
                </a:ext>
              </a:extLst>
            </p:cNvPr>
            <p:cNvCxnSpPr>
              <a:cxnSpLocks/>
              <a:stCxn id="118" idx="3"/>
              <a:endCxn id="119" idx="2"/>
            </p:cNvCxnSpPr>
            <p:nvPr/>
          </p:nvCxnSpPr>
          <p:spPr>
            <a:xfrm flipV="1">
              <a:off x="7821362" y="2963499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CDEF18C2-3231-E028-7DB9-F9144A8BF0E7}"/>
                </a:ext>
              </a:extLst>
            </p:cNvPr>
            <p:cNvCxnSpPr>
              <a:cxnSpLocks/>
              <a:stCxn id="116" idx="3"/>
              <a:endCxn id="145" idx="2"/>
            </p:cNvCxnSpPr>
            <p:nvPr/>
          </p:nvCxnSpPr>
          <p:spPr>
            <a:xfrm flipV="1">
              <a:off x="5296916" y="1743357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14B5A177-6094-9DA8-E69B-0F350A914950}"/>
                </a:ext>
              </a:extLst>
            </p:cNvPr>
            <p:cNvCxnSpPr>
              <a:cxnSpLocks/>
              <a:stCxn id="116" idx="3"/>
              <a:endCxn id="150" idx="0"/>
            </p:cNvCxnSpPr>
            <p:nvPr/>
          </p:nvCxnSpPr>
          <p:spPr>
            <a:xfrm>
              <a:off x="5296916" y="2707089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19490B-18BD-18E7-6D75-5219A46BCF37}"/>
              </a:ext>
            </a:extLst>
          </p:cNvPr>
          <p:cNvGrpSpPr/>
          <p:nvPr/>
        </p:nvGrpSpPr>
        <p:grpSpPr>
          <a:xfrm>
            <a:off x="-1377560" y="384032"/>
            <a:ext cx="10776407" cy="6222099"/>
            <a:chOff x="-1377560" y="384032"/>
            <a:chExt cx="10776407" cy="62220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4687E-5F0D-9F29-5BDA-797E452BCBB1}"/>
                </a:ext>
              </a:extLst>
            </p:cNvPr>
            <p:cNvSpPr/>
            <p:nvPr/>
          </p:nvSpPr>
          <p:spPr>
            <a:xfrm>
              <a:off x="182467" y="1063366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653F1-12B2-B951-435E-58655C0826B1}"/>
                </a:ext>
              </a:extLst>
            </p:cNvPr>
            <p:cNvSpPr/>
            <p:nvPr/>
          </p:nvSpPr>
          <p:spPr>
            <a:xfrm>
              <a:off x="1138231" y="179315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06D221-74DF-4B39-01A5-24B28AB41F03}"/>
                </a:ext>
              </a:extLst>
            </p:cNvPr>
            <p:cNvSpPr/>
            <p:nvPr/>
          </p:nvSpPr>
          <p:spPr>
            <a:xfrm>
              <a:off x="1662557" y="22845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D29073-6DF9-DA4D-34ED-145BF73E4C0C}"/>
                </a:ext>
              </a:extLst>
            </p:cNvPr>
            <p:cNvSpPr/>
            <p:nvPr/>
          </p:nvSpPr>
          <p:spPr>
            <a:xfrm>
              <a:off x="424613" y="21041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9D42-FF43-98BC-462F-7A235E13C322}"/>
                </a:ext>
              </a:extLst>
            </p:cNvPr>
            <p:cNvSpPr/>
            <p:nvPr/>
          </p:nvSpPr>
          <p:spPr>
            <a:xfrm>
              <a:off x="1816538" y="139883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A8FE70-2C57-8B1D-2F38-65835702A0E3}"/>
                </a:ext>
              </a:extLst>
            </p:cNvPr>
            <p:cNvSpPr/>
            <p:nvPr/>
          </p:nvSpPr>
          <p:spPr>
            <a:xfrm>
              <a:off x="514813" y="124485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096DA1-5A96-1688-1245-070A2317DB49}"/>
                </a:ext>
              </a:extLst>
            </p:cNvPr>
            <p:cNvCxnSpPr>
              <a:cxnSpLocks/>
              <a:stCxn id="9" idx="5"/>
              <a:endCxn id="5" idx="1"/>
            </p:cNvCxnSpPr>
            <p:nvPr/>
          </p:nvCxnSpPr>
          <p:spPr>
            <a:xfrm>
              <a:off x="668794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95AA56-331F-837A-C7C9-F616E07E83BA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>
            <a:xfrm flipH="1">
              <a:off x="1292212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35E015-A22A-555C-A2D6-80E9D32F1F7C}"/>
                </a:ext>
              </a:extLst>
            </p:cNvPr>
            <p:cNvCxnSpPr>
              <a:cxnSpLocks/>
              <a:stCxn id="7" idx="6"/>
              <a:endCxn id="5" idx="3"/>
            </p:cNvCxnSpPr>
            <p:nvPr/>
          </p:nvCxnSpPr>
          <p:spPr>
            <a:xfrm flipV="1">
              <a:off x="605013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CC80A1-A5E1-566B-91A7-2F3F95FEE6B8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292212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1CB6DE-2905-ECB0-2F66-0A8CD30E705D}"/>
                </a:ext>
              </a:extLst>
            </p:cNvPr>
            <p:cNvSpPr/>
            <p:nvPr/>
          </p:nvSpPr>
          <p:spPr>
            <a:xfrm>
              <a:off x="3620683" y="1793150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6AEB24-1045-D60A-4F05-01B8C628CFBB}"/>
                </a:ext>
              </a:extLst>
            </p:cNvPr>
            <p:cNvSpPr/>
            <p:nvPr/>
          </p:nvSpPr>
          <p:spPr>
            <a:xfrm>
              <a:off x="4145009" y="22845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9020E-5968-10F0-DE47-5EB3BCEA048F}"/>
                </a:ext>
              </a:extLst>
            </p:cNvPr>
            <p:cNvSpPr/>
            <p:nvPr/>
          </p:nvSpPr>
          <p:spPr>
            <a:xfrm>
              <a:off x="2907065" y="21041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A6848D-3616-7E39-4C99-1F2E346A0A33}"/>
                </a:ext>
              </a:extLst>
            </p:cNvPr>
            <p:cNvSpPr/>
            <p:nvPr/>
          </p:nvSpPr>
          <p:spPr>
            <a:xfrm>
              <a:off x="4298990" y="1398838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D22B5-E0AC-460A-DF9F-4C2E7B69DEFD}"/>
                </a:ext>
              </a:extLst>
            </p:cNvPr>
            <p:cNvSpPr/>
            <p:nvPr/>
          </p:nvSpPr>
          <p:spPr>
            <a:xfrm>
              <a:off x="2997265" y="1244857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E8F73E-A1D5-9647-7ED6-3D0281528E69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3151246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84233A-3662-A5CA-A95A-14CE52A1B12C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3774664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64435E-746F-5CCD-CD82-D82EB87D0342}"/>
                </a:ext>
              </a:extLst>
            </p:cNvPr>
            <p:cNvCxnSpPr>
              <a:cxnSpLocks/>
              <a:stCxn id="16" idx="6"/>
              <a:endCxn id="14" idx="3"/>
            </p:cNvCxnSpPr>
            <p:nvPr/>
          </p:nvCxnSpPr>
          <p:spPr>
            <a:xfrm flipV="1">
              <a:off x="3087465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D7999C-F905-BE01-CEBC-74469AD79EBC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>
              <a:off x="3774664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E7B3FD-456C-6852-6CEA-38C17E40434F}"/>
                </a:ext>
              </a:extLst>
            </p:cNvPr>
            <p:cNvSpPr/>
            <p:nvPr/>
          </p:nvSpPr>
          <p:spPr>
            <a:xfrm>
              <a:off x="6103948" y="1793150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57A841-1D0C-B99C-EB18-FEDB242EABC7}"/>
                </a:ext>
              </a:extLst>
            </p:cNvPr>
            <p:cNvSpPr/>
            <p:nvPr/>
          </p:nvSpPr>
          <p:spPr>
            <a:xfrm>
              <a:off x="6628274" y="22845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B583CB-C051-B4E1-CF00-F2C8D2FC9F66}"/>
                </a:ext>
              </a:extLst>
            </p:cNvPr>
            <p:cNvSpPr/>
            <p:nvPr/>
          </p:nvSpPr>
          <p:spPr>
            <a:xfrm>
              <a:off x="5390330" y="21041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F6F8F4-0ED2-B6CE-4795-03ACD40BF777}"/>
                </a:ext>
              </a:extLst>
            </p:cNvPr>
            <p:cNvSpPr/>
            <p:nvPr/>
          </p:nvSpPr>
          <p:spPr>
            <a:xfrm>
              <a:off x="6782255" y="1398838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4D10FB-B31F-B4CF-EDE3-271702B82ACF}"/>
                </a:ext>
              </a:extLst>
            </p:cNvPr>
            <p:cNvSpPr/>
            <p:nvPr/>
          </p:nvSpPr>
          <p:spPr>
            <a:xfrm>
              <a:off x="5480530" y="1244857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8755F-2678-712C-A1D8-25A0F58443CD}"/>
                </a:ext>
              </a:extLst>
            </p:cNvPr>
            <p:cNvCxnSpPr>
              <a:cxnSpLocks/>
              <a:stCxn id="27" idx="5"/>
              <a:endCxn id="23" idx="1"/>
            </p:cNvCxnSpPr>
            <p:nvPr/>
          </p:nvCxnSpPr>
          <p:spPr>
            <a:xfrm>
              <a:off x="5634511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136AE5-4AC5-5824-2CE1-E041A1E05C78}"/>
                </a:ext>
              </a:extLst>
            </p:cNvPr>
            <p:cNvCxnSpPr>
              <a:cxnSpLocks/>
              <a:stCxn id="26" idx="3"/>
              <a:endCxn id="23" idx="7"/>
            </p:cNvCxnSpPr>
            <p:nvPr/>
          </p:nvCxnSpPr>
          <p:spPr>
            <a:xfrm flipH="1">
              <a:off x="6257929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911961-5ACF-6C48-1837-1280D73D5C72}"/>
                </a:ext>
              </a:extLst>
            </p:cNvPr>
            <p:cNvCxnSpPr>
              <a:cxnSpLocks/>
              <a:stCxn id="25" idx="6"/>
              <a:endCxn id="23" idx="3"/>
            </p:cNvCxnSpPr>
            <p:nvPr/>
          </p:nvCxnSpPr>
          <p:spPr>
            <a:xfrm flipV="1">
              <a:off x="5570730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992981-5B6D-81D7-57CC-7B4BAFF11934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6257929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E458B0-4FD6-5967-97F3-9B3FE0385AAB}"/>
                </a:ext>
              </a:extLst>
            </p:cNvPr>
            <p:cNvCxnSpPr/>
            <p:nvPr/>
          </p:nvCxnSpPr>
          <p:spPr>
            <a:xfrm>
              <a:off x="2181840" y="188070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582597-C33E-F60F-8F59-9C1B2CFD5710}"/>
                </a:ext>
              </a:extLst>
            </p:cNvPr>
            <p:cNvCxnSpPr/>
            <p:nvPr/>
          </p:nvCxnSpPr>
          <p:spPr>
            <a:xfrm>
              <a:off x="4725210" y="187566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6B6C1B2-906D-706A-B0F4-7ADB4AB4941D}"/>
                </a:ext>
              </a:extLst>
            </p:cNvPr>
            <p:cNvSpPr/>
            <p:nvPr/>
          </p:nvSpPr>
          <p:spPr>
            <a:xfrm>
              <a:off x="182467" y="2757617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rgbClr val="00B050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80224B-21A8-93A5-90CE-1B764F0E6562}"/>
                </a:ext>
              </a:extLst>
            </p:cNvPr>
            <p:cNvSpPr/>
            <p:nvPr/>
          </p:nvSpPr>
          <p:spPr>
            <a:xfrm>
              <a:off x="1138231" y="350869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1E888B-CA8B-3BCA-395A-50792184CAFE}"/>
                </a:ext>
              </a:extLst>
            </p:cNvPr>
            <p:cNvSpPr/>
            <p:nvPr/>
          </p:nvSpPr>
          <p:spPr>
            <a:xfrm>
              <a:off x="1662557" y="40000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003F70D-5E80-BCFD-1DE7-E10BD3325D77}"/>
                </a:ext>
              </a:extLst>
            </p:cNvPr>
            <p:cNvSpPr/>
            <p:nvPr/>
          </p:nvSpPr>
          <p:spPr>
            <a:xfrm>
              <a:off x="424613" y="38196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58F9B7-546F-F5B7-ED3B-3897CA639267}"/>
                </a:ext>
              </a:extLst>
            </p:cNvPr>
            <p:cNvSpPr/>
            <p:nvPr/>
          </p:nvSpPr>
          <p:spPr>
            <a:xfrm>
              <a:off x="1816538" y="301938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2262DE-CCE1-406B-D3EC-ED558102F942}"/>
                </a:ext>
              </a:extLst>
            </p:cNvPr>
            <p:cNvSpPr/>
            <p:nvPr/>
          </p:nvSpPr>
          <p:spPr>
            <a:xfrm>
              <a:off x="514813" y="286539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2A4E39-F862-22F9-ECCC-D144B43E340D}"/>
                </a:ext>
              </a:extLst>
            </p:cNvPr>
            <p:cNvCxnSpPr>
              <a:cxnSpLocks/>
              <a:stCxn id="41" idx="5"/>
              <a:endCxn id="37" idx="1"/>
            </p:cNvCxnSpPr>
            <p:nvPr/>
          </p:nvCxnSpPr>
          <p:spPr>
            <a:xfrm>
              <a:off x="668794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A92F03-892E-90EC-FAA8-398E06758475}"/>
                </a:ext>
              </a:extLst>
            </p:cNvPr>
            <p:cNvCxnSpPr>
              <a:cxnSpLocks/>
              <a:stCxn id="40" idx="3"/>
              <a:endCxn id="37" idx="7"/>
            </p:cNvCxnSpPr>
            <p:nvPr/>
          </p:nvCxnSpPr>
          <p:spPr>
            <a:xfrm flipH="1">
              <a:off x="1292212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312557-D8A2-7BDC-4AF2-05283999CAC2}"/>
                </a:ext>
              </a:extLst>
            </p:cNvPr>
            <p:cNvCxnSpPr>
              <a:cxnSpLocks/>
              <a:stCxn id="39" idx="6"/>
              <a:endCxn id="37" idx="3"/>
            </p:cNvCxnSpPr>
            <p:nvPr/>
          </p:nvCxnSpPr>
          <p:spPr>
            <a:xfrm flipV="1">
              <a:off x="605013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CE9EE3-6C37-5CE6-DB9A-66D539CC94AE}"/>
                </a:ext>
              </a:extLst>
            </p:cNvPr>
            <p:cNvCxnSpPr>
              <a:cxnSpLocks/>
              <a:stCxn id="37" idx="5"/>
              <a:endCxn id="38" idx="1"/>
            </p:cNvCxnSpPr>
            <p:nvPr/>
          </p:nvCxnSpPr>
          <p:spPr>
            <a:xfrm>
              <a:off x="1292212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9FB687-7D85-127D-5B88-14FC05DD1B29}"/>
                </a:ext>
              </a:extLst>
            </p:cNvPr>
            <p:cNvSpPr/>
            <p:nvPr/>
          </p:nvSpPr>
          <p:spPr>
            <a:xfrm>
              <a:off x="3620683" y="3508694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EED677-52BE-5B6E-76E2-FC4D05AE9DBA}"/>
                </a:ext>
              </a:extLst>
            </p:cNvPr>
            <p:cNvSpPr/>
            <p:nvPr/>
          </p:nvSpPr>
          <p:spPr>
            <a:xfrm>
              <a:off x="4145009" y="40000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69BFD3-DB46-264C-0910-AF74C6E44E55}"/>
                </a:ext>
              </a:extLst>
            </p:cNvPr>
            <p:cNvSpPr/>
            <p:nvPr/>
          </p:nvSpPr>
          <p:spPr>
            <a:xfrm>
              <a:off x="2907065" y="38196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8166F3-3D23-472D-D0CE-762B909D85A8}"/>
                </a:ext>
              </a:extLst>
            </p:cNvPr>
            <p:cNvSpPr/>
            <p:nvPr/>
          </p:nvSpPr>
          <p:spPr>
            <a:xfrm>
              <a:off x="4298990" y="3019380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498B20-02EA-895D-3CA9-1E925B4481AC}"/>
                </a:ext>
              </a:extLst>
            </p:cNvPr>
            <p:cNvSpPr/>
            <p:nvPr/>
          </p:nvSpPr>
          <p:spPr>
            <a:xfrm>
              <a:off x="2997265" y="2865399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0AF27BB-3CC7-813C-2EA9-504D9C6BD451}"/>
                </a:ext>
              </a:extLst>
            </p:cNvPr>
            <p:cNvCxnSpPr>
              <a:cxnSpLocks/>
              <a:stCxn id="50" idx="5"/>
              <a:endCxn id="46" idx="1"/>
            </p:cNvCxnSpPr>
            <p:nvPr/>
          </p:nvCxnSpPr>
          <p:spPr>
            <a:xfrm>
              <a:off x="3151246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3D5A75-ED75-0F0E-40E2-5DD7DD02C437}"/>
                </a:ext>
              </a:extLst>
            </p:cNvPr>
            <p:cNvCxnSpPr>
              <a:cxnSpLocks/>
              <a:stCxn id="49" idx="3"/>
              <a:endCxn id="46" idx="7"/>
            </p:cNvCxnSpPr>
            <p:nvPr/>
          </p:nvCxnSpPr>
          <p:spPr>
            <a:xfrm flipH="1">
              <a:off x="3774664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631A8C-D0CA-63D8-F449-76350A33E095}"/>
                </a:ext>
              </a:extLst>
            </p:cNvPr>
            <p:cNvCxnSpPr>
              <a:cxnSpLocks/>
              <a:stCxn id="48" idx="6"/>
              <a:endCxn id="46" idx="3"/>
            </p:cNvCxnSpPr>
            <p:nvPr/>
          </p:nvCxnSpPr>
          <p:spPr>
            <a:xfrm flipV="1">
              <a:off x="3087465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CCB0A-AAE7-767C-15C0-6F4C57BE6542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3774664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370A45-F9A6-C3BF-4BB9-EBBF2F0F579B}"/>
                </a:ext>
              </a:extLst>
            </p:cNvPr>
            <p:cNvSpPr/>
            <p:nvPr/>
          </p:nvSpPr>
          <p:spPr>
            <a:xfrm>
              <a:off x="6103948" y="3508694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748A63-B128-534F-CEDE-456AE53FC57F}"/>
                </a:ext>
              </a:extLst>
            </p:cNvPr>
            <p:cNvSpPr/>
            <p:nvPr/>
          </p:nvSpPr>
          <p:spPr>
            <a:xfrm>
              <a:off x="6628274" y="40000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55AFC1-AC3A-D52B-C981-158C771A8EC8}"/>
                </a:ext>
              </a:extLst>
            </p:cNvPr>
            <p:cNvSpPr/>
            <p:nvPr/>
          </p:nvSpPr>
          <p:spPr>
            <a:xfrm>
              <a:off x="5390330" y="38196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20A5922-196D-2922-4B6D-0A04D29F2C4F}"/>
                </a:ext>
              </a:extLst>
            </p:cNvPr>
            <p:cNvSpPr/>
            <p:nvPr/>
          </p:nvSpPr>
          <p:spPr>
            <a:xfrm>
              <a:off x="6782255" y="3019380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C1096B-023C-4C03-2540-5AD023A78E2C}"/>
                </a:ext>
              </a:extLst>
            </p:cNvPr>
            <p:cNvSpPr/>
            <p:nvPr/>
          </p:nvSpPr>
          <p:spPr>
            <a:xfrm>
              <a:off x="5480530" y="2865399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999DC90-123F-CD82-D587-543171EE64D8}"/>
                </a:ext>
              </a:extLst>
            </p:cNvPr>
            <p:cNvCxnSpPr>
              <a:cxnSpLocks/>
              <a:stCxn id="59" idx="5"/>
              <a:endCxn id="55" idx="1"/>
            </p:cNvCxnSpPr>
            <p:nvPr/>
          </p:nvCxnSpPr>
          <p:spPr>
            <a:xfrm>
              <a:off x="5634511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0C40-DD70-7CAD-B9A1-5A04082BBCAF}"/>
                </a:ext>
              </a:extLst>
            </p:cNvPr>
            <p:cNvCxnSpPr>
              <a:cxnSpLocks/>
              <a:stCxn id="58" idx="3"/>
              <a:endCxn id="55" idx="7"/>
            </p:cNvCxnSpPr>
            <p:nvPr/>
          </p:nvCxnSpPr>
          <p:spPr>
            <a:xfrm flipH="1">
              <a:off x="6257929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38A03C-D2F8-A289-FD6E-E47532988FBA}"/>
                </a:ext>
              </a:extLst>
            </p:cNvPr>
            <p:cNvCxnSpPr>
              <a:cxnSpLocks/>
              <a:stCxn id="57" idx="6"/>
              <a:endCxn id="55" idx="3"/>
            </p:cNvCxnSpPr>
            <p:nvPr/>
          </p:nvCxnSpPr>
          <p:spPr>
            <a:xfrm flipV="1">
              <a:off x="5570730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EB6BCA-EB1A-B68A-D90C-E7B89E87C3F5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6257929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DD57EF4-E644-1924-B939-26751D58381A}"/>
                </a:ext>
              </a:extLst>
            </p:cNvPr>
            <p:cNvCxnSpPr/>
            <p:nvPr/>
          </p:nvCxnSpPr>
          <p:spPr>
            <a:xfrm>
              <a:off x="2181840" y="361264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2EC968E-4FB0-15BA-8A10-3A8E81FD274C}"/>
                </a:ext>
              </a:extLst>
            </p:cNvPr>
            <p:cNvCxnSpPr/>
            <p:nvPr/>
          </p:nvCxnSpPr>
          <p:spPr>
            <a:xfrm>
              <a:off x="4725210" y="360760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05262-33EB-E0C0-E656-3200230FB094}"/>
                </a:ext>
              </a:extLst>
            </p:cNvPr>
            <p:cNvSpPr/>
            <p:nvPr/>
          </p:nvSpPr>
          <p:spPr>
            <a:xfrm>
              <a:off x="212728" y="4517911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A206B6-5C66-48F7-FA8E-72ED23BCB9CB}"/>
                </a:ext>
              </a:extLst>
            </p:cNvPr>
            <p:cNvSpPr/>
            <p:nvPr/>
          </p:nvSpPr>
          <p:spPr>
            <a:xfrm>
              <a:off x="1128154" y="526456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B825CE-2C9E-82CA-AE0B-6EA44B7BC651}"/>
                </a:ext>
              </a:extLst>
            </p:cNvPr>
            <p:cNvSpPr/>
            <p:nvPr/>
          </p:nvSpPr>
          <p:spPr>
            <a:xfrm>
              <a:off x="1652480" y="57559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B6D7F9-3006-9F4D-9F16-0EE5CFA1D02A}"/>
                </a:ext>
              </a:extLst>
            </p:cNvPr>
            <p:cNvSpPr/>
            <p:nvPr/>
          </p:nvSpPr>
          <p:spPr>
            <a:xfrm>
              <a:off x="414536" y="55755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905DD3-D0F5-0384-3DA7-C92B094437F7}"/>
                </a:ext>
              </a:extLst>
            </p:cNvPr>
            <p:cNvSpPr/>
            <p:nvPr/>
          </p:nvSpPr>
          <p:spPr>
            <a:xfrm>
              <a:off x="1806461" y="477525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2EFA937-4C13-8EA6-E1B6-B5C11D882DA2}"/>
                </a:ext>
              </a:extLst>
            </p:cNvPr>
            <p:cNvSpPr/>
            <p:nvPr/>
          </p:nvSpPr>
          <p:spPr>
            <a:xfrm>
              <a:off x="504736" y="462127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CCF54A-3FBE-0CED-FCCD-CF6960959BE0}"/>
                </a:ext>
              </a:extLst>
            </p:cNvPr>
            <p:cNvCxnSpPr>
              <a:cxnSpLocks/>
              <a:stCxn id="72" idx="5"/>
              <a:endCxn id="68" idx="1"/>
            </p:cNvCxnSpPr>
            <p:nvPr/>
          </p:nvCxnSpPr>
          <p:spPr>
            <a:xfrm>
              <a:off x="658717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4D97CD9-F378-2E71-392D-859FFB40F5FB}"/>
                </a:ext>
              </a:extLst>
            </p:cNvPr>
            <p:cNvCxnSpPr>
              <a:cxnSpLocks/>
              <a:stCxn id="71" idx="3"/>
              <a:endCxn id="68" idx="7"/>
            </p:cNvCxnSpPr>
            <p:nvPr/>
          </p:nvCxnSpPr>
          <p:spPr>
            <a:xfrm flipH="1">
              <a:off x="1282135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4ECFD-7F13-9C16-654F-C4E81D3C0792}"/>
                </a:ext>
              </a:extLst>
            </p:cNvPr>
            <p:cNvCxnSpPr>
              <a:cxnSpLocks/>
              <a:stCxn id="70" idx="6"/>
              <a:endCxn id="68" idx="3"/>
            </p:cNvCxnSpPr>
            <p:nvPr/>
          </p:nvCxnSpPr>
          <p:spPr>
            <a:xfrm flipV="1">
              <a:off x="594936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C6AD2C-E9EF-49EE-78BD-9ACDE5CE79BA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1282135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440269-8EB2-3EA0-0093-F0711F288165}"/>
                </a:ext>
              </a:extLst>
            </p:cNvPr>
            <p:cNvSpPr/>
            <p:nvPr/>
          </p:nvSpPr>
          <p:spPr>
            <a:xfrm>
              <a:off x="3610606" y="5264568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AF132D-8ACF-90F3-BE0C-7C6199FB306F}"/>
                </a:ext>
              </a:extLst>
            </p:cNvPr>
            <p:cNvSpPr/>
            <p:nvPr/>
          </p:nvSpPr>
          <p:spPr>
            <a:xfrm>
              <a:off x="4134932" y="57559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70100B2-95BB-4356-1E0E-089D17B089E5}"/>
                </a:ext>
              </a:extLst>
            </p:cNvPr>
            <p:cNvSpPr/>
            <p:nvPr/>
          </p:nvSpPr>
          <p:spPr>
            <a:xfrm>
              <a:off x="2896988" y="55755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238B99F-F9E6-7FF7-D543-CF3FE6D565B1}"/>
                </a:ext>
              </a:extLst>
            </p:cNvPr>
            <p:cNvSpPr/>
            <p:nvPr/>
          </p:nvSpPr>
          <p:spPr>
            <a:xfrm>
              <a:off x="4288913" y="4775254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5C0C4A-BF9F-4A58-2347-DD1F600E00E5}"/>
                </a:ext>
              </a:extLst>
            </p:cNvPr>
            <p:cNvSpPr/>
            <p:nvPr/>
          </p:nvSpPr>
          <p:spPr>
            <a:xfrm>
              <a:off x="2987188" y="4621273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2BC775-5A6F-FF1A-FB88-E292F7CAA88B}"/>
                </a:ext>
              </a:extLst>
            </p:cNvPr>
            <p:cNvCxnSpPr>
              <a:cxnSpLocks/>
              <a:stCxn id="81" idx="5"/>
              <a:endCxn id="77" idx="1"/>
            </p:cNvCxnSpPr>
            <p:nvPr/>
          </p:nvCxnSpPr>
          <p:spPr>
            <a:xfrm>
              <a:off x="3141169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4A7CFC-C460-14D5-8FDC-08755A7A6A3B}"/>
                </a:ext>
              </a:extLst>
            </p:cNvPr>
            <p:cNvCxnSpPr>
              <a:cxnSpLocks/>
              <a:stCxn id="80" idx="3"/>
              <a:endCxn id="77" idx="7"/>
            </p:cNvCxnSpPr>
            <p:nvPr/>
          </p:nvCxnSpPr>
          <p:spPr>
            <a:xfrm flipH="1">
              <a:off x="3764587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04AFD6-1215-912E-7365-044BA61B00A5}"/>
                </a:ext>
              </a:extLst>
            </p:cNvPr>
            <p:cNvCxnSpPr>
              <a:cxnSpLocks/>
              <a:stCxn id="79" idx="6"/>
              <a:endCxn id="77" idx="3"/>
            </p:cNvCxnSpPr>
            <p:nvPr/>
          </p:nvCxnSpPr>
          <p:spPr>
            <a:xfrm flipV="1">
              <a:off x="3077388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3581A3-AE6F-A6D7-A57D-FDC8C87042EC}"/>
                </a:ext>
              </a:extLst>
            </p:cNvPr>
            <p:cNvCxnSpPr>
              <a:cxnSpLocks/>
              <a:stCxn id="77" idx="5"/>
              <a:endCxn id="78" idx="1"/>
            </p:cNvCxnSpPr>
            <p:nvPr/>
          </p:nvCxnSpPr>
          <p:spPr>
            <a:xfrm>
              <a:off x="3764587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69AC452-7AB7-B94C-7F48-1DE9D6E72976}"/>
                </a:ext>
              </a:extLst>
            </p:cNvPr>
            <p:cNvSpPr/>
            <p:nvPr/>
          </p:nvSpPr>
          <p:spPr>
            <a:xfrm>
              <a:off x="6093871" y="5264568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8AD2D7B-F562-509E-B017-0AECD1E7A252}"/>
                </a:ext>
              </a:extLst>
            </p:cNvPr>
            <p:cNvSpPr/>
            <p:nvPr/>
          </p:nvSpPr>
          <p:spPr>
            <a:xfrm>
              <a:off x="6618197" y="57559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B95B35A-748E-0A0E-D725-FE54ADC6E238}"/>
                </a:ext>
              </a:extLst>
            </p:cNvPr>
            <p:cNvSpPr/>
            <p:nvPr/>
          </p:nvSpPr>
          <p:spPr>
            <a:xfrm>
              <a:off x="5380253" y="55755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9C0248F-8632-F322-F079-C3540706230F}"/>
                </a:ext>
              </a:extLst>
            </p:cNvPr>
            <p:cNvSpPr/>
            <p:nvPr/>
          </p:nvSpPr>
          <p:spPr>
            <a:xfrm>
              <a:off x="6772178" y="4775254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C45575-5428-B79F-8382-542A4CEB88C4}"/>
                </a:ext>
              </a:extLst>
            </p:cNvPr>
            <p:cNvSpPr/>
            <p:nvPr/>
          </p:nvSpPr>
          <p:spPr>
            <a:xfrm>
              <a:off x="5470453" y="4621273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E1FB5C-E796-6D17-34EF-CCA79A07D813}"/>
                </a:ext>
              </a:extLst>
            </p:cNvPr>
            <p:cNvCxnSpPr>
              <a:cxnSpLocks/>
              <a:stCxn id="90" idx="5"/>
              <a:endCxn id="86" idx="1"/>
            </p:cNvCxnSpPr>
            <p:nvPr/>
          </p:nvCxnSpPr>
          <p:spPr>
            <a:xfrm>
              <a:off x="5624434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ADF5C64-9E73-CFFF-CC81-67F5BF74B09B}"/>
                </a:ext>
              </a:extLst>
            </p:cNvPr>
            <p:cNvCxnSpPr>
              <a:cxnSpLocks/>
              <a:stCxn id="89" idx="3"/>
              <a:endCxn id="86" idx="7"/>
            </p:cNvCxnSpPr>
            <p:nvPr/>
          </p:nvCxnSpPr>
          <p:spPr>
            <a:xfrm flipH="1">
              <a:off x="6247852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B6A467A-C557-B2A9-A71E-64F7FEFFB051}"/>
                </a:ext>
              </a:extLst>
            </p:cNvPr>
            <p:cNvCxnSpPr>
              <a:cxnSpLocks/>
              <a:stCxn id="88" idx="6"/>
              <a:endCxn id="86" idx="3"/>
            </p:cNvCxnSpPr>
            <p:nvPr/>
          </p:nvCxnSpPr>
          <p:spPr>
            <a:xfrm flipV="1">
              <a:off x="5560653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D27460-EFD3-1DF0-DD40-B6DF3807F8E7}"/>
                </a:ext>
              </a:extLst>
            </p:cNvPr>
            <p:cNvCxnSpPr>
              <a:cxnSpLocks/>
              <a:stCxn id="86" idx="5"/>
              <a:endCxn id="87" idx="1"/>
            </p:cNvCxnSpPr>
            <p:nvPr/>
          </p:nvCxnSpPr>
          <p:spPr>
            <a:xfrm>
              <a:off x="6247852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F18E121-87B9-77FC-4D87-4334078ABA5C}"/>
                </a:ext>
              </a:extLst>
            </p:cNvPr>
            <p:cNvCxnSpPr/>
            <p:nvPr/>
          </p:nvCxnSpPr>
          <p:spPr>
            <a:xfrm>
              <a:off x="2117442" y="5356789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E183DCF-B5BE-E14A-75F3-4FB6869E583D}"/>
                </a:ext>
              </a:extLst>
            </p:cNvPr>
            <p:cNvCxnSpPr/>
            <p:nvPr/>
          </p:nvCxnSpPr>
          <p:spPr>
            <a:xfrm>
              <a:off x="4660812" y="5351753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/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00339A-4B0A-31E8-C531-B0144C9F95CA}"/>
                </a:ext>
              </a:extLst>
            </p:cNvPr>
            <p:cNvSpPr txBox="1"/>
            <p:nvPr/>
          </p:nvSpPr>
          <p:spPr>
            <a:xfrm>
              <a:off x="275189" y="384032"/>
              <a:ext cx="1621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0D33D8-93BD-2A59-4852-7F4B221821C2}"/>
                </a:ext>
              </a:extLst>
            </p:cNvPr>
            <p:cNvSpPr txBox="1"/>
            <p:nvPr/>
          </p:nvSpPr>
          <p:spPr>
            <a:xfrm>
              <a:off x="2907065" y="395053"/>
              <a:ext cx="1638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0A83A-4CFE-CF3A-5ED4-0901FCC51636}"/>
                </a:ext>
              </a:extLst>
            </p:cNvPr>
            <p:cNvSpPr txBox="1"/>
            <p:nvPr/>
          </p:nvSpPr>
          <p:spPr>
            <a:xfrm>
              <a:off x="5324076" y="395053"/>
              <a:ext cx="1638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III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A01337-0A49-6771-3A30-E29335387934}"/>
                </a:ext>
              </a:extLst>
            </p:cNvPr>
            <p:cNvSpPr txBox="1"/>
            <p:nvPr/>
          </p:nvSpPr>
          <p:spPr>
            <a:xfrm>
              <a:off x="-1377560" y="389066"/>
              <a:ext cx="1149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Input</a:t>
              </a:r>
            </a:p>
          </p:txBody>
        </p:sp>
        <p:pic>
          <p:nvPicPr>
            <p:cNvPr id="105" name="Graphic 104" descr="Chevron arrows with solid fill">
              <a:extLst>
                <a:ext uri="{FF2B5EF4-FFF2-40B4-BE49-F238E27FC236}">
                  <a16:creationId xmlns:a16="http://schemas.microsoft.com/office/drawing/2014/main" id="{8EFA50C1-CAC6-4748-3D8B-9F679AFE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4806" y="1721365"/>
              <a:ext cx="569382" cy="308605"/>
            </a:xfrm>
            <a:prstGeom prst="rect">
              <a:avLst/>
            </a:prstGeom>
          </p:spPr>
        </p:pic>
        <p:pic>
          <p:nvPicPr>
            <p:cNvPr id="106" name="Graphic 105" descr="Chevron arrows with solid fill">
              <a:extLst>
                <a:ext uri="{FF2B5EF4-FFF2-40B4-BE49-F238E27FC236}">
                  <a16:creationId xmlns:a16="http://schemas.microsoft.com/office/drawing/2014/main" id="{6D6E0A65-07BA-118B-DB05-EF4E0315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6799" y="3453305"/>
              <a:ext cx="569382" cy="308605"/>
            </a:xfrm>
            <a:prstGeom prst="rect">
              <a:avLst/>
            </a:prstGeom>
          </p:spPr>
        </p:pic>
        <p:pic>
          <p:nvPicPr>
            <p:cNvPr id="107" name="Graphic 106" descr="Chevron arrows with solid fill">
              <a:extLst>
                <a:ext uri="{FF2B5EF4-FFF2-40B4-BE49-F238E27FC236}">
                  <a16:creationId xmlns:a16="http://schemas.microsoft.com/office/drawing/2014/main" id="{04C1AF98-4F82-86F4-BCF5-8BDA3070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3902" y="5197450"/>
              <a:ext cx="569382" cy="308605"/>
            </a:xfrm>
            <a:prstGeom prst="rect">
              <a:avLst/>
            </a:prstGeom>
          </p:spPr>
        </p:pic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C152C8CE-8AD1-4D7D-23C4-A41424592DD6}"/>
                </a:ext>
              </a:extLst>
            </p:cNvPr>
            <p:cNvSpPr/>
            <p:nvPr/>
          </p:nvSpPr>
          <p:spPr>
            <a:xfrm>
              <a:off x="216763" y="6162925"/>
              <a:ext cx="495387" cy="425826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4941B5-194D-CAD7-9D09-354AA8B23560}"/>
                </a:ext>
              </a:extLst>
            </p:cNvPr>
            <p:cNvSpPr txBox="1"/>
            <p:nvPr/>
          </p:nvSpPr>
          <p:spPr>
            <a:xfrm>
              <a:off x="756848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UC model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10D39C1D-2B8E-3D1B-4195-9F3C75C06AD0}"/>
                </a:ext>
              </a:extLst>
            </p:cNvPr>
            <p:cNvSpPr/>
            <p:nvPr/>
          </p:nvSpPr>
          <p:spPr>
            <a:xfrm>
              <a:off x="2866936" y="6162729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C8357BF-CEAB-2B5B-7A14-8B91309B0A23}"/>
                </a:ext>
              </a:extLst>
            </p:cNvPr>
            <p:cNvSpPr/>
            <p:nvPr/>
          </p:nvSpPr>
          <p:spPr>
            <a:xfrm>
              <a:off x="5312959" y="6162533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/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/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/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70C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30D5B2-3020-F876-F2F8-D85453E8285A}"/>
                </a:ext>
              </a:extLst>
            </p:cNvPr>
            <p:cNvSpPr txBox="1"/>
            <p:nvPr/>
          </p:nvSpPr>
          <p:spPr>
            <a:xfrm>
              <a:off x="7904282" y="395053"/>
              <a:ext cx="149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Output</a:t>
              </a:r>
            </a:p>
          </p:txBody>
        </p:sp>
        <p:pic>
          <p:nvPicPr>
            <p:cNvPr id="119" name="Graphic 118" descr="Chevron arrows with solid fill">
              <a:extLst>
                <a:ext uri="{FF2B5EF4-FFF2-40B4-BE49-F238E27FC236}">
                  <a16:creationId xmlns:a16="http://schemas.microsoft.com/office/drawing/2014/main" id="{0873B020-DEEF-2FFC-D7BB-30AC3417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2354" y="1636824"/>
              <a:ext cx="569382" cy="308605"/>
            </a:xfrm>
            <a:prstGeom prst="rect">
              <a:avLst/>
            </a:prstGeom>
          </p:spPr>
        </p:pic>
        <p:pic>
          <p:nvPicPr>
            <p:cNvPr id="120" name="Graphic 119" descr="Chevron arrows with solid fill">
              <a:extLst>
                <a:ext uri="{FF2B5EF4-FFF2-40B4-BE49-F238E27FC236}">
                  <a16:creationId xmlns:a16="http://schemas.microsoft.com/office/drawing/2014/main" id="{8291E707-AA1C-9F42-239B-7965677B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0361" y="3368764"/>
              <a:ext cx="569382" cy="308605"/>
            </a:xfrm>
            <a:prstGeom prst="rect">
              <a:avLst/>
            </a:prstGeom>
          </p:spPr>
        </p:pic>
        <p:pic>
          <p:nvPicPr>
            <p:cNvPr id="121" name="Graphic 120" descr="Chevron arrows with solid fill">
              <a:extLst>
                <a:ext uri="{FF2B5EF4-FFF2-40B4-BE49-F238E27FC236}">
                  <a16:creationId xmlns:a16="http://schemas.microsoft.com/office/drawing/2014/main" id="{284784A8-7AB2-9AE9-417D-4F14CEBCD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3258" y="5112909"/>
              <a:ext cx="569382" cy="30860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A6A3C5-474B-28A8-B371-C70C3CC0310F}"/>
                </a:ext>
              </a:extLst>
            </p:cNvPr>
            <p:cNvSpPr txBox="1"/>
            <p:nvPr/>
          </p:nvSpPr>
          <p:spPr>
            <a:xfrm>
              <a:off x="3399220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PG model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8948618-18A8-740D-4ED2-B42552D38F7F}"/>
                </a:ext>
              </a:extLst>
            </p:cNvPr>
            <p:cNvSpPr txBox="1"/>
            <p:nvPr/>
          </p:nvSpPr>
          <p:spPr>
            <a:xfrm>
              <a:off x="5849936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3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6C936F0-C1F4-69C9-B672-FD526463937F}"/>
              </a:ext>
            </a:extLst>
          </p:cNvPr>
          <p:cNvGrpSpPr/>
          <p:nvPr/>
        </p:nvGrpSpPr>
        <p:grpSpPr>
          <a:xfrm>
            <a:off x="-91440" y="479451"/>
            <a:ext cx="12834012" cy="4966686"/>
            <a:chOff x="-1059111" y="134011"/>
            <a:chExt cx="12834012" cy="49666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02B933-BCDF-A613-8A4C-13D488BB4030}"/>
                </a:ext>
              </a:extLst>
            </p:cNvPr>
            <p:cNvSpPr/>
            <p:nvPr/>
          </p:nvSpPr>
          <p:spPr>
            <a:xfrm>
              <a:off x="-879374" y="1794167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116784-C1F2-4C31-35BA-FF23B2D6F640}"/>
                </a:ext>
              </a:extLst>
            </p:cNvPr>
            <p:cNvSpPr/>
            <p:nvPr/>
          </p:nvSpPr>
          <p:spPr>
            <a:xfrm>
              <a:off x="-1059111" y="1926298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23331C-2BA5-D485-B204-B41D91CC81BA}"/>
                </a:ext>
              </a:extLst>
            </p:cNvPr>
            <p:cNvSpPr/>
            <p:nvPr/>
          </p:nvSpPr>
          <p:spPr>
            <a:xfrm>
              <a:off x="134985" y="247727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AED54C-2493-D286-149C-17EF5CF5EDE2}"/>
                </a:ext>
              </a:extLst>
            </p:cNvPr>
            <p:cNvSpPr/>
            <p:nvPr/>
          </p:nvSpPr>
          <p:spPr>
            <a:xfrm>
              <a:off x="-768656" y="259830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2C4717-579E-B18F-F6CA-DEFE08446517}"/>
                </a:ext>
              </a:extLst>
            </p:cNvPr>
            <p:cNvSpPr/>
            <p:nvPr/>
          </p:nvSpPr>
          <p:spPr>
            <a:xfrm>
              <a:off x="-343727" y="27004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F3CBF1-B491-8D0B-01C1-EF6D58BF63FD}"/>
                </a:ext>
              </a:extLst>
            </p:cNvPr>
            <p:cNvSpPr/>
            <p:nvPr/>
          </p:nvSpPr>
          <p:spPr>
            <a:xfrm>
              <a:off x="-343727" y="208193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8960BC-BFCA-B705-076D-DD35B899B22A}"/>
                </a:ext>
              </a:extLst>
            </p:cNvPr>
            <p:cNvSpPr/>
            <p:nvPr/>
          </p:nvSpPr>
          <p:spPr>
            <a:xfrm>
              <a:off x="-666458" y="314425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C1CFA7-FDBC-7364-729D-01DC4F16A4E7}"/>
                </a:ext>
              </a:extLst>
            </p:cNvPr>
            <p:cNvSpPr/>
            <p:nvPr/>
          </p:nvSpPr>
          <p:spPr>
            <a:xfrm>
              <a:off x="32787" y="307970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CE30F3-DE7E-5A80-4CD8-5E61B62AA2E7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-666458" y="225639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4ABB9E-AF6F-2EDF-5E84-88103EF1D7CC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-564260" y="270049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42D2B4-F2D4-11DF-5D6C-96773B11AC61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-491995" y="287496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D6DE15-17AD-FEC6-4300-D6D1C3E85EB6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-169264" y="287496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66E621-84C3-1ACE-E98F-74F57824A01B}"/>
                </a:ext>
              </a:extLst>
            </p:cNvPr>
            <p:cNvCxnSpPr>
              <a:cxnSpLocks/>
              <a:stCxn id="5" idx="2"/>
              <a:endCxn id="7" idx="7"/>
            </p:cNvCxnSpPr>
            <p:nvPr/>
          </p:nvCxnSpPr>
          <p:spPr>
            <a:xfrm flipH="1">
              <a:off x="-169264" y="257947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4D2BA164-4EF3-05A6-0A98-86B68311C4DF}"/>
                </a:ext>
              </a:extLst>
            </p:cNvPr>
            <p:cNvSpPr/>
            <p:nvPr/>
          </p:nvSpPr>
          <p:spPr>
            <a:xfrm>
              <a:off x="97632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50B4868A-2506-BBB2-442C-BB14144A761E}"/>
                </a:ext>
              </a:extLst>
            </p:cNvPr>
            <p:cNvSpPr/>
            <p:nvPr/>
          </p:nvSpPr>
          <p:spPr>
            <a:xfrm>
              <a:off x="339865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DDA2D244-98FF-83A3-1A03-DF6985DECEC4}"/>
                </a:ext>
              </a:extLst>
            </p:cNvPr>
            <p:cNvSpPr/>
            <p:nvPr/>
          </p:nvSpPr>
          <p:spPr>
            <a:xfrm>
              <a:off x="5988219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144E1F2-E62E-5F17-9F99-B353EF383B92}"/>
                </a:ext>
              </a:extLst>
            </p:cNvPr>
            <p:cNvGrpSpPr/>
            <p:nvPr/>
          </p:nvGrpSpPr>
          <p:grpSpPr>
            <a:xfrm>
              <a:off x="9108248" y="1484019"/>
              <a:ext cx="2666653" cy="2317792"/>
              <a:chOff x="1259442" y="4439847"/>
              <a:chExt cx="2666653" cy="2317792"/>
            </a:xfrm>
          </p:grpSpPr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CFAF1631-9E89-E9EC-45B0-49B92B476431}"/>
                  </a:ext>
                </a:extLst>
              </p:cNvPr>
              <p:cNvSpPr/>
              <p:nvPr/>
            </p:nvSpPr>
            <p:spPr>
              <a:xfrm>
                <a:off x="1259442" y="4439847"/>
                <a:ext cx="2666653" cy="2317792"/>
              </a:xfrm>
              <a:prstGeom prst="roundRect">
                <a:avLst>
                  <a:gd name="adj" fmla="val 8934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4C27095-20F4-2ED0-6F84-0455B0F5EF67}"/>
                  </a:ext>
                </a:extLst>
              </p:cNvPr>
              <p:cNvGrpSpPr/>
              <p:nvPr/>
            </p:nvGrpSpPr>
            <p:grpSpPr>
              <a:xfrm>
                <a:off x="1984144" y="4555773"/>
                <a:ext cx="729178" cy="341904"/>
                <a:chOff x="1258747" y="4649992"/>
                <a:chExt cx="729178" cy="341904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B137591-3382-A56F-9CAB-B24F8A2C192E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20C7922-F3C6-0AFF-2711-6F1F79FC0D37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9C6FBD7-D229-2B8E-4F7E-B47FD1E6726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2966229-BC9D-F2C6-4E83-174ADF90F6B3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318A88A-7C59-9021-CF0F-0CA752EB43E7}"/>
                  </a:ext>
                </a:extLst>
              </p:cNvPr>
              <p:cNvGrpSpPr/>
              <p:nvPr/>
            </p:nvGrpSpPr>
            <p:grpSpPr>
              <a:xfrm>
                <a:off x="3048650" y="6305221"/>
                <a:ext cx="729178" cy="341904"/>
                <a:chOff x="1258747" y="4649992"/>
                <a:chExt cx="729178" cy="341904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5EBAE2C1-1889-D67E-C3D6-B164F0981D1C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92B53AA-4765-75F2-B74F-7FA896289116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7E0656-B4C3-92A0-428A-0A7CA6088071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24E470A4-6F90-CD62-5A32-C08006CF38B9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F63C275-EB99-B63E-AC6C-BE217EEC45B4}"/>
                  </a:ext>
                </a:extLst>
              </p:cNvPr>
              <p:cNvGrpSpPr/>
              <p:nvPr/>
            </p:nvGrpSpPr>
            <p:grpSpPr>
              <a:xfrm>
                <a:off x="1347847" y="5289275"/>
                <a:ext cx="729178" cy="341904"/>
                <a:chOff x="1258747" y="4649992"/>
                <a:chExt cx="729178" cy="341904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04FA6065-2422-BD8F-F980-548DC6C1C229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A6B4667-4C35-04FC-E5E2-DDD686258ED8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20136FA-84FD-0FE7-B941-E65352A3AA47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F4CE1CC8-10F5-3197-D888-4FA4052B951A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69B18E4-BFD3-6A92-E2E9-D1C6A56500B8}"/>
                  </a:ext>
                </a:extLst>
              </p:cNvPr>
              <p:cNvGrpSpPr/>
              <p:nvPr/>
            </p:nvGrpSpPr>
            <p:grpSpPr>
              <a:xfrm>
                <a:off x="2941122" y="5132968"/>
                <a:ext cx="729178" cy="341904"/>
                <a:chOff x="1258747" y="4649992"/>
                <a:chExt cx="729178" cy="341904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67D37E3C-4BC4-4D41-0561-E2F324A295A3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924636F-E812-7F18-7E68-22AD3CED1A39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418ADAC-3E12-B3B8-BB25-98324D9FA9EB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2CC9476-AFE7-6868-9D53-8C0A55B590D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10C4C6B-96EB-CBE6-675C-F2D6DD532419}"/>
                  </a:ext>
                </a:extLst>
              </p:cNvPr>
              <p:cNvGrpSpPr/>
              <p:nvPr/>
            </p:nvGrpSpPr>
            <p:grpSpPr>
              <a:xfrm>
                <a:off x="1394475" y="6302981"/>
                <a:ext cx="729178" cy="341904"/>
                <a:chOff x="1258747" y="4649992"/>
                <a:chExt cx="729178" cy="341904"/>
              </a:xfrm>
            </p:grpSpPr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38F66DEA-DABD-8FB4-EED0-110F0960A0CD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24D7D8A-13D8-2415-D588-26EA8664D7AA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E4A3CA6-1368-14B6-88F9-CFA3CD7F81F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FCD404E1-20ED-128E-18A0-3B52728850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18D974E-D981-7739-6968-3D2D266C50CC}"/>
                  </a:ext>
                </a:extLst>
              </p:cNvPr>
              <p:cNvGrpSpPr/>
              <p:nvPr/>
            </p:nvGrpSpPr>
            <p:grpSpPr>
              <a:xfrm>
                <a:off x="2201891" y="5731414"/>
                <a:ext cx="729178" cy="341904"/>
                <a:chOff x="1258747" y="4649992"/>
                <a:chExt cx="729178" cy="341904"/>
              </a:xfrm>
            </p:grpSpPr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E6F4AA76-1F2F-3564-2E91-4B0813D0E59F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B98C0499-E03A-6C5F-DED6-9A57C56D318D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1C110DD4-77BD-E580-B2E7-E4C42965AD12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E6F5DB1-5B00-7814-3D51-8B342C800B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69897DB-16D9-D0AB-2CD9-ACF471713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7626" y="4990629"/>
                <a:ext cx="296984" cy="2441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E4F236-9529-76B6-9BE8-C8F1883C8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353" y="5710691"/>
                <a:ext cx="312391" cy="1426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8D89576-3574-6066-AFDF-7D446616E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725" y="5530627"/>
                <a:ext cx="293684" cy="2319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AE3FC46-59D3-E409-ABDE-EF24FFA86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25" y="6073318"/>
                <a:ext cx="315986" cy="1557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4A67FDD-F545-F6CB-6AC2-BEABD912C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3548" y="6151172"/>
                <a:ext cx="363892" cy="1202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7" name="Right Arrow 186">
              <a:extLst>
                <a:ext uri="{FF2B5EF4-FFF2-40B4-BE49-F238E27FC236}">
                  <a16:creationId xmlns:a16="http://schemas.microsoft.com/office/drawing/2014/main" id="{09DB7D50-41BC-F287-7D5A-C44B222E0FC5}"/>
                </a:ext>
              </a:extLst>
            </p:cNvPr>
            <p:cNvSpPr/>
            <p:nvPr/>
          </p:nvSpPr>
          <p:spPr>
            <a:xfrm>
              <a:off x="8424534" y="2477277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1320999-8839-F28F-F13B-83DC68EB98C1}"/>
                </a:ext>
              </a:extLst>
            </p:cNvPr>
            <p:cNvGrpSpPr/>
            <p:nvPr/>
          </p:nvGrpSpPr>
          <p:grpSpPr>
            <a:xfrm>
              <a:off x="5774312" y="1360816"/>
              <a:ext cx="834034" cy="918138"/>
              <a:chOff x="4647405" y="5231178"/>
              <a:chExt cx="834034" cy="918138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BAC38F8-0F9F-A70D-A69A-929B6D29E922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2080EB10-39B5-37B4-0386-3C30C8D58202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7BF5C6B-56B8-0A4F-9AE2-AF591D35D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A645175-95F1-2C4E-377B-A03F77964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87AB32D-6920-6A2E-1096-FD4EF67BF601}"/>
                </a:ext>
              </a:extLst>
            </p:cNvPr>
            <p:cNvGrpSpPr/>
            <p:nvPr/>
          </p:nvGrpSpPr>
          <p:grpSpPr>
            <a:xfrm>
              <a:off x="3183485" y="1335098"/>
              <a:ext cx="834034" cy="918138"/>
              <a:chOff x="4647405" y="5231178"/>
              <a:chExt cx="834034" cy="918138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076B83F-4C30-0ACE-6DEF-A47557DABA34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BCA2F04-A9DF-84B8-2D06-B8D2C863C243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A4A628F-2245-0DB8-6EF1-83C6932A4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67EEE61-7051-A993-3FA5-72AA32B6C3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43B4378-B3C0-B348-95DC-BD6E10107EE2}"/>
                </a:ext>
              </a:extLst>
            </p:cNvPr>
            <p:cNvGrpSpPr/>
            <p:nvPr/>
          </p:nvGrpSpPr>
          <p:grpSpPr>
            <a:xfrm>
              <a:off x="1570603" y="134012"/>
              <a:ext cx="1381908" cy="4966685"/>
              <a:chOff x="1616403" y="906660"/>
              <a:chExt cx="1381908" cy="4966685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AD2CB4A-FAB6-EBF7-F77C-3A670BFD2888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31BF91F-3AD6-77C4-0355-EBCCD568FB99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E926CE-F295-DD96-E3FD-C10459BED732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453E142-86CA-B36E-9E6B-4D410FF7139D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8BEE584-1EA1-F316-319B-C924848BD70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5A54571-0D80-A218-07DB-76E92822D2B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F4BCAF-B96F-20E4-A482-51DBB0FC089D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ED92FF3-C596-653E-C5F5-099008B7CF40}"/>
                  </a:ext>
                </a:extLst>
              </p:cNvPr>
              <p:cNvCxnSpPr>
                <a:cxnSpLocks/>
                <a:stCxn id="49" idx="3"/>
                <a:endCxn id="47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55647D-3B44-A0E1-8EBC-7DBAB245739F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2D7A57-378E-1226-82D6-0F59D18757DF}"/>
                  </a:ext>
                </a:extLst>
              </p:cNvPr>
              <p:cNvCxnSpPr>
                <a:cxnSpLocks/>
                <a:stCxn id="48" idx="3"/>
                <a:endCxn id="50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3BA2447-48A1-6281-111B-7DE99D9892A5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0DC390-1592-46FF-35AE-188587510585}"/>
                  </a:ext>
                </a:extLst>
              </p:cNvPr>
              <p:cNvCxnSpPr>
                <a:cxnSpLocks/>
                <a:stCxn id="46" idx="2"/>
                <a:endCxn id="48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6E487A3-C8A2-A062-5ECE-9D11261F3A2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560E23-15AF-A903-8758-8ABC97120ECC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A24A36-68B5-DB94-A4EF-35C57F01831B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6533555-677C-3F36-36E5-E3C07FF24DCD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E90106F-F733-6DA5-7B5F-6199194C1DF7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C51C974-C751-0AD5-33F9-708A4A58F878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4A54A83-F839-B103-EC46-7055D9AB89E0}"/>
                  </a:ext>
                </a:extLst>
              </p:cNvPr>
              <p:cNvCxnSpPr>
                <a:cxnSpLocks/>
                <a:stCxn id="60" idx="3"/>
                <a:endCxn id="58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13DE37-6061-1642-7779-A35EA4C85AA6}"/>
                  </a:ext>
                </a:extLst>
              </p:cNvPr>
              <p:cNvCxnSpPr>
                <a:cxnSpLocks/>
                <a:stCxn id="58" idx="6"/>
                <a:endCxn id="59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D03A1C-C473-193A-1FCC-3D020F5C6D9E}"/>
                  </a:ext>
                </a:extLst>
              </p:cNvPr>
              <p:cNvCxnSpPr>
                <a:cxnSpLocks/>
                <a:stCxn id="59" idx="3"/>
                <a:endCxn id="61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0086D0-FF18-6BD6-02A7-F3D97FD072C6}"/>
                  </a:ext>
                </a:extLst>
              </p:cNvPr>
              <p:cNvCxnSpPr>
                <a:cxnSpLocks/>
                <a:stCxn id="62" idx="1"/>
                <a:endCxn id="59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FE953E-80E9-7A7C-F959-5267C8F8262B}"/>
                  </a:ext>
                </a:extLst>
              </p:cNvPr>
              <p:cNvCxnSpPr>
                <a:cxnSpLocks/>
                <a:stCxn id="57" idx="2"/>
                <a:endCxn id="59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96370B2-174E-A1E9-F5DD-267F495CCE6B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219E824-45D6-F7D8-BCFE-8D5FEFD1D16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A0F42F7-627F-D940-8476-F7339485D378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8DD71D99-4BA2-5B2A-175B-B9F117C6DEEF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C88FE7-A721-81E1-BFD5-AED66C8D0635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7E9F0A8-C1B2-BD0B-8775-1151632B080C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1250DD6-779C-9371-5C57-757546280DF6}"/>
                  </a:ext>
                </a:extLst>
              </p:cNvPr>
              <p:cNvCxnSpPr>
                <a:cxnSpLocks/>
                <a:stCxn id="232" idx="3"/>
                <a:endCxn id="230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98EE8D3-F951-73AC-8630-0735B19F72B7}"/>
                  </a:ext>
                </a:extLst>
              </p:cNvPr>
              <p:cNvCxnSpPr>
                <a:cxnSpLocks/>
                <a:stCxn id="230" idx="6"/>
                <a:endCxn id="231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1D71C5A-487C-98EF-83AD-3BF066DFA7AF}"/>
                  </a:ext>
                </a:extLst>
              </p:cNvPr>
              <p:cNvCxnSpPr>
                <a:cxnSpLocks/>
                <a:stCxn id="231" idx="3"/>
                <a:endCxn id="233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50ED042-D7F5-EDB9-BC7A-DE389A62F5AC}"/>
                  </a:ext>
                </a:extLst>
              </p:cNvPr>
              <p:cNvCxnSpPr>
                <a:cxnSpLocks/>
                <a:stCxn id="234" idx="1"/>
                <a:endCxn id="231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9306B95-B282-493B-7980-408236EDDA72}"/>
                  </a:ext>
                </a:extLst>
              </p:cNvPr>
              <p:cNvCxnSpPr>
                <a:cxnSpLocks/>
                <a:stCxn id="229" idx="2"/>
                <a:endCxn id="231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5133B66-5435-4BCE-4069-71C60829699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1A2BEE48-1419-C3D9-D524-05D642938557}"/>
                </a:ext>
              </a:extLst>
            </p:cNvPr>
            <p:cNvGrpSpPr/>
            <p:nvPr/>
          </p:nvGrpSpPr>
          <p:grpSpPr>
            <a:xfrm>
              <a:off x="4198089" y="134012"/>
              <a:ext cx="1381908" cy="4966685"/>
              <a:chOff x="1616403" y="906660"/>
              <a:chExt cx="1381908" cy="4966685"/>
            </a:xfrm>
          </p:grpSpPr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E00B495A-6D32-BF68-0F9C-61B4F74C0E96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4B1E0A8-C7F9-8E75-0864-18D62F89A035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7A9563F-F9ED-E390-E201-7367B522859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D196718B-201A-557F-BD02-80E63A9FFE02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BCC91AF-D30F-C2C9-B096-1FE2266EEAE1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61FD3AB5-E13D-B51E-8578-7D837BB68D5E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84DDC1-BBA2-5AA2-9F47-7ED1942CC08A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E5367FC-BF24-0D68-3417-3B7B2543FF2B}"/>
                  </a:ext>
                </a:extLst>
              </p:cNvPr>
              <p:cNvCxnSpPr>
                <a:cxnSpLocks/>
                <a:stCxn id="247" idx="3"/>
                <a:endCxn id="245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0B55A96-BA88-AA8C-B0FF-1FF197E826A6}"/>
                  </a:ext>
                </a:extLst>
              </p:cNvPr>
              <p:cNvCxnSpPr>
                <a:cxnSpLocks/>
                <a:stCxn id="245" idx="6"/>
                <a:endCxn id="246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6DCA518-EBA3-2917-4640-9356F99EF91D}"/>
                  </a:ext>
                </a:extLst>
              </p:cNvPr>
              <p:cNvCxnSpPr>
                <a:cxnSpLocks/>
                <a:stCxn id="246" idx="3"/>
                <a:endCxn id="248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6DFFC67B-8F73-877B-420E-2FACD5DBC9EF}"/>
                  </a:ext>
                </a:extLst>
              </p:cNvPr>
              <p:cNvCxnSpPr>
                <a:cxnSpLocks/>
                <a:stCxn id="249" idx="1"/>
                <a:endCxn id="246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CEB1F37-3C43-C481-B1C8-265ADE937548}"/>
                  </a:ext>
                </a:extLst>
              </p:cNvPr>
              <p:cNvCxnSpPr>
                <a:cxnSpLocks/>
                <a:stCxn id="244" idx="2"/>
                <a:endCxn id="246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1759752-BBE4-D08E-86C9-6A0A21F3979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E3A8498-49FA-1368-F144-BF3AC88B16EF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ECFCDC6-2660-7EB7-118F-76DB82F13D13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E66767B-FA90-F4CB-E76E-91400E1633DB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8CBD8C0-D388-BB8F-45E0-9017CAE443F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86C2BB0-D48C-4F52-0543-8EA4004B9F40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5DDAFA4-26FD-153E-AA62-817EF07EB70D}"/>
                  </a:ext>
                </a:extLst>
              </p:cNvPr>
              <p:cNvCxnSpPr>
                <a:cxnSpLocks/>
                <a:stCxn id="258" idx="3"/>
                <a:endCxn id="256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F79487E-F972-BF84-54BC-96B20B067AEA}"/>
                  </a:ext>
                </a:extLst>
              </p:cNvPr>
              <p:cNvCxnSpPr>
                <a:cxnSpLocks/>
                <a:stCxn id="256" idx="6"/>
                <a:endCxn id="257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44A205B-05CD-009D-265D-553737C3EEC8}"/>
                  </a:ext>
                </a:extLst>
              </p:cNvPr>
              <p:cNvCxnSpPr>
                <a:cxnSpLocks/>
                <a:stCxn id="257" idx="3"/>
                <a:endCxn id="259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A037E59-6111-2866-AA93-6CEA05A196B0}"/>
                  </a:ext>
                </a:extLst>
              </p:cNvPr>
              <p:cNvCxnSpPr>
                <a:cxnSpLocks/>
                <a:stCxn id="260" idx="1"/>
                <a:endCxn id="257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39741ED-D3D1-0B76-5CEF-58F2A1CF4CE7}"/>
                  </a:ext>
                </a:extLst>
              </p:cNvPr>
              <p:cNvCxnSpPr>
                <a:cxnSpLocks/>
                <a:stCxn id="255" idx="2"/>
                <a:endCxn id="257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87A3CE7-5181-EDA8-6936-2237EBEC7C1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2C78E552-CC78-57B2-6D10-C255BD4B653F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6A8293A7-BAC1-7ACB-1BDE-C49C9830D21E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6F3DDB7-6EC2-5EC2-5224-D14BD2622AE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D4FA0A-9F66-1460-7876-FD2A46870637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1277B89A-8B93-D135-F767-F278DF5E1D81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5C5F8A8-52D7-5382-1E88-7AE8D3ED5CA7}"/>
                  </a:ext>
                </a:extLst>
              </p:cNvPr>
              <p:cNvCxnSpPr>
                <a:cxnSpLocks/>
                <a:stCxn id="269" idx="3"/>
                <a:endCxn id="267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087CBAB-D77D-F2EA-9D70-71DE64BF0FB3}"/>
                  </a:ext>
                </a:extLst>
              </p:cNvPr>
              <p:cNvCxnSpPr>
                <a:cxnSpLocks/>
                <a:stCxn id="267" idx="6"/>
                <a:endCxn id="268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4094B4F-6C07-DF15-603A-3FDEA181D73F}"/>
                  </a:ext>
                </a:extLst>
              </p:cNvPr>
              <p:cNvCxnSpPr>
                <a:cxnSpLocks/>
                <a:stCxn id="268" idx="3"/>
                <a:endCxn id="270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F326D42-21A2-CBDB-3919-D67D88739EEC}"/>
                  </a:ext>
                </a:extLst>
              </p:cNvPr>
              <p:cNvCxnSpPr>
                <a:cxnSpLocks/>
                <a:stCxn id="271" idx="1"/>
                <a:endCxn id="268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2A54A0-483E-C7B8-CAD0-49CC7C521E0E}"/>
                  </a:ext>
                </a:extLst>
              </p:cNvPr>
              <p:cNvCxnSpPr>
                <a:cxnSpLocks/>
                <a:stCxn id="266" idx="2"/>
                <a:endCxn id="268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E3370887-4E6A-1911-0C39-268A336A09A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2857A312-F19F-7C56-972C-256BC779BC9E}"/>
                </a:ext>
              </a:extLst>
            </p:cNvPr>
            <p:cNvGrpSpPr/>
            <p:nvPr/>
          </p:nvGrpSpPr>
          <p:grpSpPr>
            <a:xfrm>
              <a:off x="6792859" y="134011"/>
              <a:ext cx="1381908" cy="4966685"/>
              <a:chOff x="1616403" y="906660"/>
              <a:chExt cx="1381908" cy="4966685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F05C9975-9130-04A8-D69E-50E9CDE42FBE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D9026388-7AD0-6D71-A462-DE4813D07F71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28B7192-5A2A-20B8-D3F9-4F8585EDE51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10A9A3A-471E-E4D6-087F-16F19C477589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C4CCDBA6-A4CC-E225-AD80-6D38EFE67B04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4E83B75-BE3C-26BF-9BD5-3BF917E6A16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37230D78-30FA-ACBA-E5CE-CEF40F4F922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5877605-E6FC-E10A-E1E8-C7B1A236AEDE}"/>
                  </a:ext>
                </a:extLst>
              </p:cNvPr>
              <p:cNvCxnSpPr>
                <a:cxnSpLocks/>
                <a:stCxn id="283" idx="3"/>
                <a:endCxn id="281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E758AB-A14D-FEF5-A1DB-C00499589697}"/>
                  </a:ext>
                </a:extLst>
              </p:cNvPr>
              <p:cNvCxnSpPr>
                <a:cxnSpLocks/>
                <a:stCxn id="281" idx="6"/>
                <a:endCxn id="282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09E2F9EE-8AA5-6B3D-7042-5C4078A1DC0B}"/>
                  </a:ext>
                </a:extLst>
              </p:cNvPr>
              <p:cNvCxnSpPr>
                <a:cxnSpLocks/>
                <a:stCxn id="282" idx="3"/>
                <a:endCxn id="284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C9FBDBED-545A-E0FD-7D2F-62D09981852E}"/>
                  </a:ext>
                </a:extLst>
              </p:cNvPr>
              <p:cNvCxnSpPr>
                <a:cxnSpLocks/>
                <a:stCxn id="285" idx="1"/>
                <a:endCxn id="282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C893DF3-03C7-E3FA-0396-023CAAAB4557}"/>
                  </a:ext>
                </a:extLst>
              </p:cNvPr>
              <p:cNvCxnSpPr>
                <a:cxnSpLocks/>
                <a:stCxn id="280" idx="2"/>
                <a:endCxn id="282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7EE04561-18E6-38DB-AD3B-C499432243A5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1FEAA448-E701-B19A-B053-D1E22C968814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223576B8-DD13-0230-F0AA-99D72DC59BF5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980E1FC-D5D5-FD1B-7A34-80CC669B2D4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DC24A147-4A1E-9A37-9EB9-B73E0E768EF9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AA123BB8-4056-E77E-72AA-37F404B846D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9EDC353E-E148-9C5A-5D5B-7F6C68D0EB4C}"/>
                  </a:ext>
                </a:extLst>
              </p:cNvPr>
              <p:cNvCxnSpPr>
                <a:cxnSpLocks/>
                <a:stCxn id="294" idx="3"/>
                <a:endCxn id="292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7AD41E7-0665-762A-9B49-B5DF20015CD9}"/>
                  </a:ext>
                </a:extLst>
              </p:cNvPr>
              <p:cNvCxnSpPr>
                <a:cxnSpLocks/>
                <a:stCxn id="292" idx="6"/>
                <a:endCxn id="293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2A194AD-C123-3441-0CD4-7D6111B1DED8}"/>
                  </a:ext>
                </a:extLst>
              </p:cNvPr>
              <p:cNvCxnSpPr>
                <a:cxnSpLocks/>
                <a:stCxn id="293" idx="3"/>
                <a:endCxn id="295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636AC6-E7F4-B5FD-9414-2825FAD55A6F}"/>
                  </a:ext>
                </a:extLst>
              </p:cNvPr>
              <p:cNvCxnSpPr>
                <a:cxnSpLocks/>
                <a:stCxn id="296" idx="1"/>
                <a:endCxn id="293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4229039-ACFE-7296-E74A-4ED0219A59FA}"/>
                  </a:ext>
                </a:extLst>
              </p:cNvPr>
              <p:cNvCxnSpPr>
                <a:cxnSpLocks/>
                <a:stCxn id="291" idx="2"/>
                <a:endCxn id="293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7272CD6-6A5D-AC3F-04F2-1BB1D949A54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C643A919-D2A7-D4B0-BBC3-97757E5DD98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7FCA9BCB-7633-F5BF-43FB-DFBF8EBAA69F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5DE7D941-766B-5D7C-74A0-6C3D7A95F2F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4AEC1796-5989-2411-B27C-83E78CFCCBAA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7EB0ABA-8087-8591-6858-B57B42BDBE59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E6FF72E-D8DD-E5FA-61A1-F196C4007F5B}"/>
                  </a:ext>
                </a:extLst>
              </p:cNvPr>
              <p:cNvCxnSpPr>
                <a:cxnSpLocks/>
                <a:stCxn id="305" idx="3"/>
                <a:endCxn id="303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3559740-C2F9-B234-5663-61B6C86B6786}"/>
                  </a:ext>
                </a:extLst>
              </p:cNvPr>
              <p:cNvCxnSpPr>
                <a:cxnSpLocks/>
                <a:stCxn id="303" idx="6"/>
                <a:endCxn id="304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ED5BB3E-5947-9CDA-14DF-6F598A760B36}"/>
                  </a:ext>
                </a:extLst>
              </p:cNvPr>
              <p:cNvCxnSpPr>
                <a:cxnSpLocks/>
                <a:stCxn id="304" idx="3"/>
                <a:endCxn id="306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8A6AC21-1F78-CD6E-EAC3-99B18EE1E336}"/>
                  </a:ext>
                </a:extLst>
              </p:cNvPr>
              <p:cNvCxnSpPr>
                <a:cxnSpLocks/>
                <a:stCxn id="307" idx="1"/>
                <a:endCxn id="304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6706DE00-5625-D78C-769B-2AD96971F4D9}"/>
                  </a:ext>
                </a:extLst>
              </p:cNvPr>
              <p:cNvCxnSpPr>
                <a:cxnSpLocks/>
                <a:stCxn id="302" idx="2"/>
                <a:endCxn id="304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EC2E881-52E8-C56A-BAE4-390E095D03FF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486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11C1A7D-7895-AE9A-4D84-C457C472E124}"/>
              </a:ext>
            </a:extLst>
          </p:cNvPr>
          <p:cNvGrpSpPr/>
          <p:nvPr/>
        </p:nvGrpSpPr>
        <p:grpSpPr>
          <a:xfrm>
            <a:off x="758023" y="329205"/>
            <a:ext cx="9032747" cy="5491732"/>
            <a:chOff x="758023" y="329205"/>
            <a:chExt cx="9032747" cy="5491732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A72E57C-2C51-81E3-4770-E957EAC1A035}"/>
                </a:ext>
              </a:extLst>
            </p:cNvPr>
            <p:cNvSpPr/>
            <p:nvPr/>
          </p:nvSpPr>
          <p:spPr>
            <a:xfrm>
              <a:off x="947853" y="491568"/>
              <a:ext cx="8842917" cy="3032217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760DF828-BAE4-8330-68B1-B7317BA8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250" y="513871"/>
              <a:ext cx="8597609" cy="2935224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BD2E66D3-1997-D78F-7992-A9FAC3EB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341" y="4071530"/>
              <a:ext cx="4252026" cy="1669992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C2F7771-CE52-07F4-1B0B-65CBB6438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249" y="4025193"/>
              <a:ext cx="3908044" cy="1716329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EA55D5F-06C7-041C-2D59-0C627FF095A5}"/>
                </a:ext>
              </a:extLst>
            </p:cNvPr>
            <p:cNvSpPr txBox="1"/>
            <p:nvPr/>
          </p:nvSpPr>
          <p:spPr>
            <a:xfrm>
              <a:off x="758023" y="329205"/>
              <a:ext cx="436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69F22ADB-01ED-5EB8-3843-07A67B4302FF}"/>
                </a:ext>
              </a:extLst>
            </p:cNvPr>
            <p:cNvSpPr/>
            <p:nvPr/>
          </p:nvSpPr>
          <p:spPr>
            <a:xfrm>
              <a:off x="947852" y="3686148"/>
              <a:ext cx="4148255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3F1BECA-DD4D-C8E8-05EA-2EF239135617}"/>
                </a:ext>
              </a:extLst>
            </p:cNvPr>
            <p:cNvSpPr txBox="1"/>
            <p:nvPr/>
          </p:nvSpPr>
          <p:spPr>
            <a:xfrm>
              <a:off x="758023" y="3546088"/>
              <a:ext cx="447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A66AABAF-3824-013B-5A4E-67588EAD60D5}"/>
                </a:ext>
              </a:extLst>
            </p:cNvPr>
            <p:cNvSpPr/>
            <p:nvPr/>
          </p:nvSpPr>
          <p:spPr>
            <a:xfrm>
              <a:off x="5353054" y="3686148"/>
              <a:ext cx="4437716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39AAA82-2A9D-1F54-3607-B068F8959339}"/>
                </a:ext>
              </a:extLst>
            </p:cNvPr>
            <p:cNvSpPr txBox="1"/>
            <p:nvPr/>
          </p:nvSpPr>
          <p:spPr>
            <a:xfrm>
              <a:off x="5184562" y="3546088"/>
              <a:ext cx="423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299F0D1-CA24-84B6-4BA3-623BCDA45396}"/>
              </a:ext>
            </a:extLst>
          </p:cNvPr>
          <p:cNvGrpSpPr/>
          <p:nvPr/>
        </p:nvGrpSpPr>
        <p:grpSpPr>
          <a:xfrm>
            <a:off x="-1565031" y="-1479816"/>
            <a:ext cx="15105185" cy="11146330"/>
            <a:chOff x="-1565031" y="-1479816"/>
            <a:chExt cx="15105185" cy="11146330"/>
          </a:xfrm>
        </p:grpSpPr>
        <p:sp>
          <p:nvSpPr>
            <p:cNvPr id="743" name="Rounded Rectangle 742">
              <a:extLst>
                <a:ext uri="{FF2B5EF4-FFF2-40B4-BE49-F238E27FC236}">
                  <a16:creationId xmlns:a16="http://schemas.microsoft.com/office/drawing/2014/main" id="{C1337C0C-4D93-2796-03BE-18D3917EFB47}"/>
                </a:ext>
              </a:extLst>
            </p:cNvPr>
            <p:cNvSpPr/>
            <p:nvPr/>
          </p:nvSpPr>
          <p:spPr>
            <a:xfrm>
              <a:off x="-1565031" y="-1479816"/>
              <a:ext cx="15105185" cy="11146330"/>
            </a:xfrm>
            <a:prstGeom prst="roundRect">
              <a:avLst>
                <a:gd name="adj" fmla="val 3380"/>
              </a:avLst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43064302-BDBA-E707-AC7E-5AC338DD0873}"/>
                </a:ext>
              </a:extLst>
            </p:cNvPr>
            <p:cNvGrpSpPr/>
            <p:nvPr/>
          </p:nvGrpSpPr>
          <p:grpSpPr>
            <a:xfrm>
              <a:off x="-739823" y="-1284567"/>
              <a:ext cx="13911488" cy="5038875"/>
              <a:chOff x="-495525" y="641708"/>
              <a:chExt cx="13911488" cy="5038875"/>
            </a:xfrm>
          </p:grpSpPr>
          <p:sp>
            <p:nvSpPr>
              <p:cNvPr id="490" name="Rounded Rectangle 489">
                <a:extLst>
                  <a:ext uri="{FF2B5EF4-FFF2-40B4-BE49-F238E27FC236}">
                    <a16:creationId xmlns:a16="http://schemas.microsoft.com/office/drawing/2014/main" id="{E7FA54F3-81FE-5450-9D4D-8A957A3D84F0}"/>
                  </a:ext>
                </a:extLst>
              </p:cNvPr>
              <p:cNvSpPr/>
              <p:nvPr/>
            </p:nvSpPr>
            <p:spPr>
              <a:xfrm>
                <a:off x="-495525" y="2720790"/>
                <a:ext cx="929314" cy="806927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491" name="Right Arrow 490">
                <a:extLst>
                  <a:ext uri="{FF2B5EF4-FFF2-40B4-BE49-F238E27FC236}">
                    <a16:creationId xmlns:a16="http://schemas.microsoft.com/office/drawing/2014/main" id="{EA92F7D1-C15F-68FC-0613-5C436C90D27C}"/>
                  </a:ext>
                </a:extLst>
              </p:cNvPr>
              <p:cNvSpPr/>
              <p:nvPr/>
            </p:nvSpPr>
            <p:spPr>
              <a:xfrm>
                <a:off x="717337" y="2979799"/>
                <a:ext cx="462579" cy="325419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Rounded Rectangle 491">
                <a:extLst>
                  <a:ext uri="{FF2B5EF4-FFF2-40B4-BE49-F238E27FC236}">
                    <a16:creationId xmlns:a16="http://schemas.microsoft.com/office/drawing/2014/main" id="{75440D2D-B3E3-C759-3010-AA8189C1B89A}"/>
                  </a:ext>
                </a:extLst>
              </p:cNvPr>
              <p:cNvSpPr/>
              <p:nvPr/>
            </p:nvSpPr>
            <p:spPr>
              <a:xfrm>
                <a:off x="12236904" y="2720789"/>
                <a:ext cx="1179059" cy="806927"/>
              </a:xfrm>
              <a:prstGeom prst="roundRect">
                <a:avLst>
                  <a:gd name="adj" fmla="val 12783"/>
                </a:avLst>
              </a:prstGeom>
              <a:solidFill>
                <a:schemeClr val="accent4">
                  <a:lumMod val="75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sp>
            <p:nvSpPr>
              <p:cNvPr id="493" name="Rounded Rectangle 492">
                <a:extLst>
                  <a:ext uri="{FF2B5EF4-FFF2-40B4-BE49-F238E27FC236}">
                    <a16:creationId xmlns:a16="http://schemas.microsoft.com/office/drawing/2014/main" id="{BEA962E9-8E84-ABD7-A1DB-E03A133FC1CD}"/>
                  </a:ext>
                </a:extLst>
              </p:cNvPr>
              <p:cNvSpPr/>
              <p:nvPr/>
            </p:nvSpPr>
            <p:spPr>
              <a:xfrm>
                <a:off x="9502822" y="713898"/>
                <a:ext cx="1862675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3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Rounded Rectangle 493">
                <a:extLst>
                  <a:ext uri="{FF2B5EF4-FFF2-40B4-BE49-F238E27FC236}">
                    <a16:creationId xmlns:a16="http://schemas.microsoft.com/office/drawing/2014/main" id="{2E842DAC-F2AD-D511-5250-EB2739F58136}"/>
                  </a:ext>
                </a:extLst>
              </p:cNvPr>
              <p:cNvSpPr/>
              <p:nvPr/>
            </p:nvSpPr>
            <p:spPr>
              <a:xfrm>
                <a:off x="1424742" y="713898"/>
                <a:ext cx="1862675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3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Right Arrow 494">
                <a:extLst>
                  <a:ext uri="{FF2B5EF4-FFF2-40B4-BE49-F238E27FC236}">
                    <a16:creationId xmlns:a16="http://schemas.microsoft.com/office/drawing/2014/main" id="{9193BDC0-FF46-931E-89BC-76AB2F57199B}"/>
                  </a:ext>
                </a:extLst>
              </p:cNvPr>
              <p:cNvSpPr/>
              <p:nvPr/>
            </p:nvSpPr>
            <p:spPr>
              <a:xfrm>
                <a:off x="6198652" y="2984975"/>
                <a:ext cx="462579" cy="325419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6664A48A-0D1B-EE30-B431-5DBBC7760FDB}"/>
                  </a:ext>
                </a:extLst>
              </p:cNvPr>
              <p:cNvGrpSpPr/>
              <p:nvPr/>
            </p:nvGrpSpPr>
            <p:grpSpPr>
              <a:xfrm>
                <a:off x="5984745" y="1868513"/>
                <a:ext cx="834034" cy="918138"/>
                <a:chOff x="4647405" y="5231178"/>
                <a:chExt cx="834034" cy="918138"/>
              </a:xfrm>
            </p:grpSpPr>
            <p:sp>
              <p:nvSpPr>
                <p:cNvPr id="497" name="TextBox 496">
                  <a:extLst>
                    <a:ext uri="{FF2B5EF4-FFF2-40B4-BE49-F238E27FC236}">
                      <a16:creationId xmlns:a16="http://schemas.microsoft.com/office/drawing/2014/main" id="{52EDE1F8-2C04-8B89-10B1-39550FD154CE}"/>
                    </a:ext>
                  </a:extLst>
                </p:cNvPr>
                <p:cNvSpPr txBox="1"/>
                <p:nvPr/>
              </p:nvSpPr>
              <p:spPr>
                <a:xfrm>
                  <a:off x="4647405" y="5231178"/>
                  <a:ext cx="8202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ReLU</a:t>
                  </a:r>
                  <a:endParaRPr lang="en-US" sz="2400" dirty="0"/>
                </a:p>
              </p:txBody>
            </p:sp>
            <p:sp>
              <p:nvSpPr>
                <p:cNvPr id="498" name="Rounded Rectangle 497">
                  <a:extLst>
                    <a:ext uri="{FF2B5EF4-FFF2-40B4-BE49-F238E27FC236}">
                      <a16:creationId xmlns:a16="http://schemas.microsoft.com/office/drawing/2014/main" id="{884BBB47-79DB-733B-22B2-F2A24E57ADC9}"/>
                    </a:ext>
                  </a:extLst>
                </p:cNvPr>
                <p:cNvSpPr/>
                <p:nvPr/>
              </p:nvSpPr>
              <p:spPr>
                <a:xfrm>
                  <a:off x="4647405" y="5682184"/>
                  <a:ext cx="834034" cy="467132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2">
                    <a:lumMod val="40000"/>
                    <a:lumOff val="60000"/>
                    <a:alpha val="80261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0E7C30B2-159A-920E-377B-4168C2F39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39163" y="6026818"/>
                  <a:ext cx="34962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3801C997-7F70-6AC3-2B36-DCD7F82B1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8786" y="5793252"/>
                  <a:ext cx="290455" cy="23356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D15119AE-4EBD-7295-F1AA-F33CA6711BCA}"/>
                  </a:ext>
                </a:extLst>
              </p:cNvPr>
              <p:cNvGrpSpPr/>
              <p:nvPr/>
            </p:nvGrpSpPr>
            <p:grpSpPr>
              <a:xfrm>
                <a:off x="4408522" y="641709"/>
                <a:ext cx="1381908" cy="4966685"/>
                <a:chOff x="1616403" y="906660"/>
                <a:chExt cx="1381908" cy="4966685"/>
              </a:xfrm>
            </p:grpSpPr>
            <p:sp>
              <p:nvSpPr>
                <p:cNvPr id="502" name="Rounded Rectangle 501">
                  <a:extLst>
                    <a:ext uri="{FF2B5EF4-FFF2-40B4-BE49-F238E27FC236}">
                      <a16:creationId xmlns:a16="http://schemas.microsoft.com/office/drawing/2014/main" id="{F3B74A66-0999-8A11-F034-F2062264F640}"/>
                    </a:ext>
                  </a:extLst>
                </p:cNvPr>
                <p:cNvSpPr/>
                <p:nvPr/>
              </p:nvSpPr>
              <p:spPr>
                <a:xfrm>
                  <a:off x="1616403" y="906660"/>
                  <a:ext cx="1381908" cy="4966685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80261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3" name="Oval 502">
                  <a:extLst>
                    <a:ext uri="{FF2B5EF4-FFF2-40B4-BE49-F238E27FC236}">
                      <a16:creationId xmlns:a16="http://schemas.microsoft.com/office/drawing/2014/main" id="{22B2E740-9036-ADC3-5350-8C32057B493B}"/>
                    </a:ext>
                  </a:extLst>
                </p:cNvPr>
                <p:cNvSpPr/>
                <p:nvPr/>
              </p:nvSpPr>
              <p:spPr>
                <a:xfrm>
                  <a:off x="2654066" y="1379999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47CD63FD-F78F-4375-BCDD-148840A148F5}"/>
                    </a:ext>
                  </a:extLst>
                </p:cNvPr>
                <p:cNvSpPr/>
                <p:nvPr/>
              </p:nvSpPr>
              <p:spPr>
                <a:xfrm>
                  <a:off x="1750425" y="1501022"/>
                  <a:ext cx="204396" cy="20439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5" name="Oval 504">
                  <a:extLst>
                    <a:ext uri="{FF2B5EF4-FFF2-40B4-BE49-F238E27FC236}">
                      <a16:creationId xmlns:a16="http://schemas.microsoft.com/office/drawing/2014/main" id="{B9E72264-4178-4031-7B99-C4A4DE286930}"/>
                    </a:ext>
                  </a:extLst>
                </p:cNvPr>
                <p:cNvSpPr/>
                <p:nvPr/>
              </p:nvSpPr>
              <p:spPr>
                <a:xfrm>
                  <a:off x="2175354" y="1603220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C913D7E1-9A9C-ED3A-7B34-EDE3BCF152CD}"/>
                    </a:ext>
                  </a:extLst>
                </p:cNvPr>
                <p:cNvSpPr/>
                <p:nvPr/>
              </p:nvSpPr>
              <p:spPr>
                <a:xfrm>
                  <a:off x="2175354" y="984655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Oval 506">
                  <a:extLst>
                    <a:ext uri="{FF2B5EF4-FFF2-40B4-BE49-F238E27FC236}">
                      <a16:creationId xmlns:a16="http://schemas.microsoft.com/office/drawing/2014/main" id="{CDB32DC4-22A6-9C8D-F8EF-45D1FC2A8B96}"/>
                    </a:ext>
                  </a:extLst>
                </p:cNvPr>
                <p:cNvSpPr/>
                <p:nvPr/>
              </p:nvSpPr>
              <p:spPr>
                <a:xfrm>
                  <a:off x="1852623" y="2046973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B3EB6C43-91D1-B9A5-8F27-198D57BDCB30}"/>
                    </a:ext>
                  </a:extLst>
                </p:cNvPr>
                <p:cNvSpPr/>
                <p:nvPr/>
              </p:nvSpPr>
              <p:spPr>
                <a:xfrm>
                  <a:off x="2551868" y="1982427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0718755A-8164-CD43-7720-17A44916C52B}"/>
                    </a:ext>
                  </a:extLst>
                </p:cNvPr>
                <p:cNvCxnSpPr>
                  <a:cxnSpLocks/>
                  <a:stCxn id="506" idx="3"/>
                  <a:endCxn id="504" idx="0"/>
                </p:cNvCxnSpPr>
                <p:nvPr/>
              </p:nvCxnSpPr>
              <p:spPr>
                <a:xfrm flipH="1">
                  <a:off x="1852623" y="1159118"/>
                  <a:ext cx="352664" cy="34190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D909A152-D5AE-1772-0C5B-45C2BB8C359E}"/>
                    </a:ext>
                  </a:extLst>
                </p:cNvPr>
                <p:cNvCxnSpPr>
                  <a:cxnSpLocks/>
                  <a:stCxn id="504" idx="6"/>
                  <a:endCxn id="505" idx="2"/>
                </p:cNvCxnSpPr>
                <p:nvPr/>
              </p:nvCxnSpPr>
              <p:spPr>
                <a:xfrm>
                  <a:off x="1954821" y="1603220"/>
                  <a:ext cx="220533" cy="1021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3F238287-EC0D-6658-AF05-29A73C076356}"/>
                    </a:ext>
                  </a:extLst>
                </p:cNvPr>
                <p:cNvCxnSpPr>
                  <a:cxnSpLocks/>
                  <a:stCxn id="505" idx="3"/>
                  <a:endCxn id="507" idx="7"/>
                </p:cNvCxnSpPr>
                <p:nvPr/>
              </p:nvCxnSpPr>
              <p:spPr>
                <a:xfrm flipH="1">
                  <a:off x="2027086" y="1777683"/>
                  <a:ext cx="178201" cy="29922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AA40372F-E6C4-82B6-6B0B-1C55DD7642F1}"/>
                    </a:ext>
                  </a:extLst>
                </p:cNvPr>
                <p:cNvCxnSpPr>
                  <a:cxnSpLocks/>
                  <a:stCxn id="508" idx="1"/>
                  <a:endCxn id="505" idx="5"/>
                </p:cNvCxnSpPr>
                <p:nvPr/>
              </p:nvCxnSpPr>
              <p:spPr>
                <a:xfrm flipH="1" flipV="1">
                  <a:off x="2349817" y="1777683"/>
                  <a:ext cx="231984" cy="2346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E244D371-2A67-4430-F5FE-67EF718069C6}"/>
                    </a:ext>
                  </a:extLst>
                </p:cNvPr>
                <p:cNvCxnSpPr>
                  <a:cxnSpLocks/>
                  <a:stCxn id="503" idx="2"/>
                  <a:endCxn id="505" idx="7"/>
                </p:cNvCxnSpPr>
                <p:nvPr/>
              </p:nvCxnSpPr>
              <p:spPr>
                <a:xfrm flipH="1">
                  <a:off x="2349817" y="1482197"/>
                  <a:ext cx="304249" cy="15095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4" name="Oval 513">
                  <a:extLst>
                    <a:ext uri="{FF2B5EF4-FFF2-40B4-BE49-F238E27FC236}">
                      <a16:creationId xmlns:a16="http://schemas.microsoft.com/office/drawing/2014/main" id="{B8CDD9CE-73B8-7DBC-BC06-48A3239CDA4D}"/>
                    </a:ext>
                  </a:extLst>
                </p:cNvPr>
                <p:cNvSpPr/>
                <p:nvPr/>
              </p:nvSpPr>
              <p:spPr>
                <a:xfrm>
                  <a:off x="2654066" y="2914898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Oval 514">
                  <a:extLst>
                    <a:ext uri="{FF2B5EF4-FFF2-40B4-BE49-F238E27FC236}">
                      <a16:creationId xmlns:a16="http://schemas.microsoft.com/office/drawing/2014/main" id="{71FC7711-8C9F-8287-445D-12ACA7B1D880}"/>
                    </a:ext>
                  </a:extLst>
                </p:cNvPr>
                <p:cNvSpPr/>
                <p:nvPr/>
              </p:nvSpPr>
              <p:spPr>
                <a:xfrm>
                  <a:off x="1750425" y="3035921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335D6941-288F-163F-C59A-E0826C7E3FD7}"/>
                    </a:ext>
                  </a:extLst>
                </p:cNvPr>
                <p:cNvSpPr/>
                <p:nvPr/>
              </p:nvSpPr>
              <p:spPr>
                <a:xfrm>
                  <a:off x="2175354" y="3138119"/>
                  <a:ext cx="204396" cy="20439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AD0C83C7-D6A6-92A3-6FC8-F234FC16F1B2}"/>
                    </a:ext>
                  </a:extLst>
                </p:cNvPr>
                <p:cNvSpPr/>
                <p:nvPr/>
              </p:nvSpPr>
              <p:spPr>
                <a:xfrm>
                  <a:off x="2175354" y="2519554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8F5945BD-CCB8-738E-49FD-59B7E742F92D}"/>
                    </a:ext>
                  </a:extLst>
                </p:cNvPr>
                <p:cNvSpPr/>
                <p:nvPr/>
              </p:nvSpPr>
              <p:spPr>
                <a:xfrm>
                  <a:off x="1852623" y="3581872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Oval 518">
                  <a:extLst>
                    <a:ext uri="{FF2B5EF4-FFF2-40B4-BE49-F238E27FC236}">
                      <a16:creationId xmlns:a16="http://schemas.microsoft.com/office/drawing/2014/main" id="{3ADDC4E1-869F-F776-F926-12C965B0E37B}"/>
                    </a:ext>
                  </a:extLst>
                </p:cNvPr>
                <p:cNvSpPr/>
                <p:nvPr/>
              </p:nvSpPr>
              <p:spPr>
                <a:xfrm>
                  <a:off x="2551868" y="3517326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1C81787-190B-5B25-7C72-533A3F1C12FD}"/>
                    </a:ext>
                  </a:extLst>
                </p:cNvPr>
                <p:cNvCxnSpPr>
                  <a:cxnSpLocks/>
                  <a:stCxn id="517" idx="3"/>
                  <a:endCxn id="515" idx="0"/>
                </p:cNvCxnSpPr>
                <p:nvPr/>
              </p:nvCxnSpPr>
              <p:spPr>
                <a:xfrm flipH="1">
                  <a:off x="1852623" y="2694017"/>
                  <a:ext cx="352664" cy="34190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35F5352A-6B96-BADE-441D-C370F942F373}"/>
                    </a:ext>
                  </a:extLst>
                </p:cNvPr>
                <p:cNvCxnSpPr>
                  <a:cxnSpLocks/>
                  <a:stCxn id="515" idx="6"/>
                  <a:endCxn id="516" idx="2"/>
                </p:cNvCxnSpPr>
                <p:nvPr/>
              </p:nvCxnSpPr>
              <p:spPr>
                <a:xfrm>
                  <a:off x="1954821" y="3138119"/>
                  <a:ext cx="220533" cy="1021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CDAE85C8-901C-1B25-7628-3B2D07E2154B}"/>
                    </a:ext>
                  </a:extLst>
                </p:cNvPr>
                <p:cNvCxnSpPr>
                  <a:cxnSpLocks/>
                  <a:stCxn id="516" idx="3"/>
                  <a:endCxn id="518" idx="7"/>
                </p:cNvCxnSpPr>
                <p:nvPr/>
              </p:nvCxnSpPr>
              <p:spPr>
                <a:xfrm flipH="1">
                  <a:off x="2027086" y="3312582"/>
                  <a:ext cx="178201" cy="29922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741B927-C354-D6C7-CDE8-4F2DF9102A7C}"/>
                    </a:ext>
                  </a:extLst>
                </p:cNvPr>
                <p:cNvCxnSpPr>
                  <a:cxnSpLocks/>
                  <a:stCxn id="519" idx="1"/>
                  <a:endCxn id="516" idx="5"/>
                </p:cNvCxnSpPr>
                <p:nvPr/>
              </p:nvCxnSpPr>
              <p:spPr>
                <a:xfrm flipH="1" flipV="1">
                  <a:off x="2349817" y="3312582"/>
                  <a:ext cx="231984" cy="2346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3029AAF1-1769-0065-EB5D-060C5CCA4680}"/>
                    </a:ext>
                  </a:extLst>
                </p:cNvPr>
                <p:cNvCxnSpPr>
                  <a:cxnSpLocks/>
                  <a:stCxn id="514" idx="2"/>
                  <a:endCxn id="516" idx="7"/>
                </p:cNvCxnSpPr>
                <p:nvPr/>
              </p:nvCxnSpPr>
              <p:spPr>
                <a:xfrm flipH="1">
                  <a:off x="2349817" y="3017096"/>
                  <a:ext cx="304249" cy="15095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5" name="Oval 524">
                  <a:extLst>
                    <a:ext uri="{FF2B5EF4-FFF2-40B4-BE49-F238E27FC236}">
                      <a16:creationId xmlns:a16="http://schemas.microsoft.com/office/drawing/2014/main" id="{8832E421-5AFE-D286-06A6-4688582598C8}"/>
                    </a:ext>
                  </a:extLst>
                </p:cNvPr>
                <p:cNvSpPr/>
                <p:nvPr/>
              </p:nvSpPr>
              <p:spPr>
                <a:xfrm>
                  <a:off x="2654066" y="4899400"/>
                  <a:ext cx="204396" cy="20439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Oval 525">
                  <a:extLst>
                    <a:ext uri="{FF2B5EF4-FFF2-40B4-BE49-F238E27FC236}">
                      <a16:creationId xmlns:a16="http://schemas.microsoft.com/office/drawing/2014/main" id="{0EFE8157-690B-8528-5795-241496F1AF59}"/>
                    </a:ext>
                  </a:extLst>
                </p:cNvPr>
                <p:cNvSpPr/>
                <p:nvPr/>
              </p:nvSpPr>
              <p:spPr>
                <a:xfrm>
                  <a:off x="1750425" y="5020423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Oval 526">
                  <a:extLst>
                    <a:ext uri="{FF2B5EF4-FFF2-40B4-BE49-F238E27FC236}">
                      <a16:creationId xmlns:a16="http://schemas.microsoft.com/office/drawing/2014/main" id="{06DAE0EF-DED1-C45C-90D8-2F36B35D7D3B}"/>
                    </a:ext>
                  </a:extLst>
                </p:cNvPr>
                <p:cNvSpPr/>
                <p:nvPr/>
              </p:nvSpPr>
              <p:spPr>
                <a:xfrm>
                  <a:off x="2175354" y="5122621"/>
                  <a:ext cx="204396" cy="20439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Oval 527">
                  <a:extLst>
                    <a:ext uri="{FF2B5EF4-FFF2-40B4-BE49-F238E27FC236}">
                      <a16:creationId xmlns:a16="http://schemas.microsoft.com/office/drawing/2014/main" id="{BB703386-44CB-2986-FBA7-436A245E7BC3}"/>
                    </a:ext>
                  </a:extLst>
                </p:cNvPr>
                <p:cNvSpPr/>
                <p:nvPr/>
              </p:nvSpPr>
              <p:spPr>
                <a:xfrm>
                  <a:off x="2175354" y="4504056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Oval 528">
                  <a:extLst>
                    <a:ext uri="{FF2B5EF4-FFF2-40B4-BE49-F238E27FC236}">
                      <a16:creationId xmlns:a16="http://schemas.microsoft.com/office/drawing/2014/main" id="{CEBA27A7-2F55-ED8C-BB22-E3540C68A0E9}"/>
                    </a:ext>
                  </a:extLst>
                </p:cNvPr>
                <p:cNvSpPr/>
                <p:nvPr/>
              </p:nvSpPr>
              <p:spPr>
                <a:xfrm>
                  <a:off x="1852623" y="556637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Oval 529">
                  <a:extLst>
                    <a:ext uri="{FF2B5EF4-FFF2-40B4-BE49-F238E27FC236}">
                      <a16:creationId xmlns:a16="http://schemas.microsoft.com/office/drawing/2014/main" id="{C230D973-39CF-D622-E67A-45088A01BF9A}"/>
                    </a:ext>
                  </a:extLst>
                </p:cNvPr>
                <p:cNvSpPr/>
                <p:nvPr/>
              </p:nvSpPr>
              <p:spPr>
                <a:xfrm>
                  <a:off x="2551868" y="5501828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5BEA3658-F27D-E4B0-CB47-C18A3E922BB9}"/>
                    </a:ext>
                  </a:extLst>
                </p:cNvPr>
                <p:cNvCxnSpPr>
                  <a:cxnSpLocks/>
                  <a:stCxn id="528" idx="3"/>
                  <a:endCxn id="526" idx="0"/>
                </p:cNvCxnSpPr>
                <p:nvPr/>
              </p:nvCxnSpPr>
              <p:spPr>
                <a:xfrm flipH="1">
                  <a:off x="1852623" y="4678519"/>
                  <a:ext cx="352664" cy="34190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9E02FE59-20CB-367D-7B52-BE48C50230AD}"/>
                    </a:ext>
                  </a:extLst>
                </p:cNvPr>
                <p:cNvCxnSpPr>
                  <a:cxnSpLocks/>
                  <a:stCxn id="526" idx="6"/>
                  <a:endCxn id="527" idx="2"/>
                </p:cNvCxnSpPr>
                <p:nvPr/>
              </p:nvCxnSpPr>
              <p:spPr>
                <a:xfrm>
                  <a:off x="1954821" y="5122621"/>
                  <a:ext cx="220533" cy="1021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48CDC595-BD38-E581-8DDC-E3DF4DBC5B1F}"/>
                    </a:ext>
                  </a:extLst>
                </p:cNvPr>
                <p:cNvCxnSpPr>
                  <a:cxnSpLocks/>
                  <a:stCxn id="527" idx="3"/>
                  <a:endCxn id="529" idx="7"/>
                </p:cNvCxnSpPr>
                <p:nvPr/>
              </p:nvCxnSpPr>
              <p:spPr>
                <a:xfrm flipH="1">
                  <a:off x="2027086" y="5297084"/>
                  <a:ext cx="178201" cy="29922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Straight Connector 533">
                  <a:extLst>
                    <a:ext uri="{FF2B5EF4-FFF2-40B4-BE49-F238E27FC236}">
                      <a16:creationId xmlns:a16="http://schemas.microsoft.com/office/drawing/2014/main" id="{36F3D88A-75FD-1A71-1AA0-CBD30CBA2BF2}"/>
                    </a:ext>
                  </a:extLst>
                </p:cNvPr>
                <p:cNvCxnSpPr>
                  <a:cxnSpLocks/>
                  <a:stCxn id="530" idx="1"/>
                  <a:endCxn id="527" idx="5"/>
                </p:cNvCxnSpPr>
                <p:nvPr/>
              </p:nvCxnSpPr>
              <p:spPr>
                <a:xfrm flipH="1" flipV="1">
                  <a:off x="2349817" y="5297084"/>
                  <a:ext cx="231984" cy="2346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5" name="Straight Connector 534">
                  <a:extLst>
                    <a:ext uri="{FF2B5EF4-FFF2-40B4-BE49-F238E27FC236}">
                      <a16:creationId xmlns:a16="http://schemas.microsoft.com/office/drawing/2014/main" id="{25765F6E-DDCB-40D1-5638-B596B6F574F3}"/>
                    </a:ext>
                  </a:extLst>
                </p:cNvPr>
                <p:cNvCxnSpPr>
                  <a:cxnSpLocks/>
                  <a:stCxn id="525" idx="2"/>
                  <a:endCxn id="527" idx="7"/>
                </p:cNvCxnSpPr>
                <p:nvPr/>
              </p:nvCxnSpPr>
              <p:spPr>
                <a:xfrm flipH="1">
                  <a:off x="2349817" y="5001598"/>
                  <a:ext cx="304249" cy="15095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6" name="TextBox 535">
                  <a:extLst>
                    <a:ext uri="{FF2B5EF4-FFF2-40B4-BE49-F238E27FC236}">
                      <a16:creationId xmlns:a16="http://schemas.microsoft.com/office/drawing/2014/main" id="{48D64ADE-C44E-9B03-1B9F-7F2B8E5D28AD}"/>
                    </a:ext>
                  </a:extLst>
                </p:cNvPr>
                <p:cNvSpPr txBox="1"/>
                <p:nvPr/>
              </p:nvSpPr>
              <p:spPr>
                <a:xfrm>
                  <a:off x="1948925" y="3813562"/>
                  <a:ext cx="71686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……</a:t>
                  </a:r>
                </a:p>
              </p:txBody>
            </p:sp>
          </p:grp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21F44837-B96B-E620-B41B-01AF2208992E}"/>
                  </a:ext>
                </a:extLst>
              </p:cNvPr>
              <p:cNvGrpSpPr/>
              <p:nvPr/>
            </p:nvGrpSpPr>
            <p:grpSpPr>
              <a:xfrm>
                <a:off x="7003292" y="641708"/>
                <a:ext cx="1381908" cy="4966685"/>
                <a:chOff x="1616403" y="906660"/>
                <a:chExt cx="1381908" cy="4966685"/>
              </a:xfrm>
            </p:grpSpPr>
            <p:sp>
              <p:nvSpPr>
                <p:cNvPr id="538" name="Rounded Rectangle 537">
                  <a:extLst>
                    <a:ext uri="{FF2B5EF4-FFF2-40B4-BE49-F238E27FC236}">
                      <a16:creationId xmlns:a16="http://schemas.microsoft.com/office/drawing/2014/main" id="{D2B15090-0918-AF60-ECB1-56E0332218EF}"/>
                    </a:ext>
                  </a:extLst>
                </p:cNvPr>
                <p:cNvSpPr/>
                <p:nvPr/>
              </p:nvSpPr>
              <p:spPr>
                <a:xfrm>
                  <a:off x="1616403" y="906660"/>
                  <a:ext cx="1381908" cy="4966685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80261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16E69E12-3BAA-CD75-40D7-6BAAD94E99E7}"/>
                    </a:ext>
                  </a:extLst>
                </p:cNvPr>
                <p:cNvSpPr/>
                <p:nvPr/>
              </p:nvSpPr>
              <p:spPr>
                <a:xfrm>
                  <a:off x="2654066" y="1379999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1945000B-D439-636E-538A-27FC31F3190D}"/>
                    </a:ext>
                  </a:extLst>
                </p:cNvPr>
                <p:cNvSpPr/>
                <p:nvPr/>
              </p:nvSpPr>
              <p:spPr>
                <a:xfrm>
                  <a:off x="1750425" y="1501022"/>
                  <a:ext cx="204396" cy="20439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0AFCC0BE-7B43-7470-366E-E298225CD24F}"/>
                    </a:ext>
                  </a:extLst>
                </p:cNvPr>
                <p:cNvSpPr/>
                <p:nvPr/>
              </p:nvSpPr>
              <p:spPr>
                <a:xfrm>
                  <a:off x="2175354" y="1603220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C99C667C-2BEF-0A93-9B0C-F1229BEE552F}"/>
                    </a:ext>
                  </a:extLst>
                </p:cNvPr>
                <p:cNvSpPr/>
                <p:nvPr/>
              </p:nvSpPr>
              <p:spPr>
                <a:xfrm>
                  <a:off x="2175354" y="984655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1C097613-3803-2EF2-52D4-13AB6807A1F5}"/>
                    </a:ext>
                  </a:extLst>
                </p:cNvPr>
                <p:cNvSpPr/>
                <p:nvPr/>
              </p:nvSpPr>
              <p:spPr>
                <a:xfrm>
                  <a:off x="1852623" y="2046973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C0D30BEC-45C0-79A4-B59C-FA8AC7AFABC1}"/>
                    </a:ext>
                  </a:extLst>
                </p:cNvPr>
                <p:cNvSpPr/>
                <p:nvPr/>
              </p:nvSpPr>
              <p:spPr>
                <a:xfrm>
                  <a:off x="2551868" y="1982427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5" name="Straight Connector 544">
                  <a:extLst>
                    <a:ext uri="{FF2B5EF4-FFF2-40B4-BE49-F238E27FC236}">
                      <a16:creationId xmlns:a16="http://schemas.microsoft.com/office/drawing/2014/main" id="{7910BFCB-59E3-7D2C-7C3F-757C2D997671}"/>
                    </a:ext>
                  </a:extLst>
                </p:cNvPr>
                <p:cNvCxnSpPr>
                  <a:cxnSpLocks/>
                  <a:stCxn id="542" idx="3"/>
                  <a:endCxn id="540" idx="0"/>
                </p:cNvCxnSpPr>
                <p:nvPr/>
              </p:nvCxnSpPr>
              <p:spPr>
                <a:xfrm flipH="1">
                  <a:off x="1852623" y="1159118"/>
                  <a:ext cx="352664" cy="34190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BB8FC57F-5B0A-E50F-9D1A-D8F29BA9D5D0}"/>
                    </a:ext>
                  </a:extLst>
                </p:cNvPr>
                <p:cNvCxnSpPr>
                  <a:cxnSpLocks/>
                  <a:stCxn id="540" idx="6"/>
                  <a:endCxn id="541" idx="2"/>
                </p:cNvCxnSpPr>
                <p:nvPr/>
              </p:nvCxnSpPr>
              <p:spPr>
                <a:xfrm>
                  <a:off x="1954821" y="1603220"/>
                  <a:ext cx="220533" cy="1021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30A9EF7A-4FC5-1E8D-AB3C-0A872C8B684F}"/>
                    </a:ext>
                  </a:extLst>
                </p:cNvPr>
                <p:cNvCxnSpPr>
                  <a:cxnSpLocks/>
                  <a:stCxn id="541" idx="3"/>
                  <a:endCxn id="543" idx="7"/>
                </p:cNvCxnSpPr>
                <p:nvPr/>
              </p:nvCxnSpPr>
              <p:spPr>
                <a:xfrm flipH="1">
                  <a:off x="2027086" y="1777683"/>
                  <a:ext cx="178201" cy="29922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3F6ED4B8-FAF8-4854-8EE2-2653EEA9BD94}"/>
                    </a:ext>
                  </a:extLst>
                </p:cNvPr>
                <p:cNvCxnSpPr>
                  <a:cxnSpLocks/>
                  <a:stCxn id="544" idx="1"/>
                  <a:endCxn id="541" idx="5"/>
                </p:cNvCxnSpPr>
                <p:nvPr/>
              </p:nvCxnSpPr>
              <p:spPr>
                <a:xfrm flipH="1" flipV="1">
                  <a:off x="2349817" y="1777683"/>
                  <a:ext cx="231984" cy="2346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89849A72-EC26-3C44-93B9-C846021C90BE}"/>
                    </a:ext>
                  </a:extLst>
                </p:cNvPr>
                <p:cNvCxnSpPr>
                  <a:cxnSpLocks/>
                  <a:stCxn id="539" idx="2"/>
                  <a:endCxn id="541" idx="7"/>
                </p:cNvCxnSpPr>
                <p:nvPr/>
              </p:nvCxnSpPr>
              <p:spPr>
                <a:xfrm flipH="1">
                  <a:off x="2349817" y="1482197"/>
                  <a:ext cx="304249" cy="15095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E4970989-09AA-DFAC-809C-42408B1F8C80}"/>
                    </a:ext>
                  </a:extLst>
                </p:cNvPr>
                <p:cNvSpPr/>
                <p:nvPr/>
              </p:nvSpPr>
              <p:spPr>
                <a:xfrm>
                  <a:off x="2654066" y="2914898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4523295A-0D2E-861B-9D6D-F450F4C95A70}"/>
                    </a:ext>
                  </a:extLst>
                </p:cNvPr>
                <p:cNvSpPr/>
                <p:nvPr/>
              </p:nvSpPr>
              <p:spPr>
                <a:xfrm>
                  <a:off x="1750425" y="3035921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Oval 551">
                  <a:extLst>
                    <a:ext uri="{FF2B5EF4-FFF2-40B4-BE49-F238E27FC236}">
                      <a16:creationId xmlns:a16="http://schemas.microsoft.com/office/drawing/2014/main" id="{FB116AAF-3845-610C-F913-AF327135F0D7}"/>
                    </a:ext>
                  </a:extLst>
                </p:cNvPr>
                <p:cNvSpPr/>
                <p:nvPr/>
              </p:nvSpPr>
              <p:spPr>
                <a:xfrm>
                  <a:off x="2175354" y="3138119"/>
                  <a:ext cx="204396" cy="20439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BDBFAD3B-311B-0DCB-F6CB-D42AB2AC25A5}"/>
                    </a:ext>
                  </a:extLst>
                </p:cNvPr>
                <p:cNvSpPr/>
                <p:nvPr/>
              </p:nvSpPr>
              <p:spPr>
                <a:xfrm>
                  <a:off x="2175354" y="2519554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>
                  <a:extLst>
                    <a:ext uri="{FF2B5EF4-FFF2-40B4-BE49-F238E27FC236}">
                      <a16:creationId xmlns:a16="http://schemas.microsoft.com/office/drawing/2014/main" id="{A4AC9C59-0A30-AA58-A51B-44691BD0CD8B}"/>
                    </a:ext>
                  </a:extLst>
                </p:cNvPr>
                <p:cNvSpPr/>
                <p:nvPr/>
              </p:nvSpPr>
              <p:spPr>
                <a:xfrm>
                  <a:off x="1852623" y="3581872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76D276EC-D984-0101-18D3-9BCD83D43B12}"/>
                    </a:ext>
                  </a:extLst>
                </p:cNvPr>
                <p:cNvSpPr/>
                <p:nvPr/>
              </p:nvSpPr>
              <p:spPr>
                <a:xfrm>
                  <a:off x="2551868" y="3517326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6" name="Straight Connector 555">
                  <a:extLst>
                    <a:ext uri="{FF2B5EF4-FFF2-40B4-BE49-F238E27FC236}">
                      <a16:creationId xmlns:a16="http://schemas.microsoft.com/office/drawing/2014/main" id="{ECCD1220-A48F-AAE3-541B-53A6CDA79442}"/>
                    </a:ext>
                  </a:extLst>
                </p:cNvPr>
                <p:cNvCxnSpPr>
                  <a:cxnSpLocks/>
                  <a:stCxn id="553" idx="3"/>
                  <a:endCxn id="551" idx="0"/>
                </p:cNvCxnSpPr>
                <p:nvPr/>
              </p:nvCxnSpPr>
              <p:spPr>
                <a:xfrm flipH="1">
                  <a:off x="1852623" y="2694017"/>
                  <a:ext cx="352664" cy="34190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Straight Connector 556">
                  <a:extLst>
                    <a:ext uri="{FF2B5EF4-FFF2-40B4-BE49-F238E27FC236}">
                      <a16:creationId xmlns:a16="http://schemas.microsoft.com/office/drawing/2014/main" id="{395DBAC3-5073-5945-1CA7-98D5EAD0AE1C}"/>
                    </a:ext>
                  </a:extLst>
                </p:cNvPr>
                <p:cNvCxnSpPr>
                  <a:cxnSpLocks/>
                  <a:stCxn id="551" idx="6"/>
                  <a:endCxn id="552" idx="2"/>
                </p:cNvCxnSpPr>
                <p:nvPr/>
              </p:nvCxnSpPr>
              <p:spPr>
                <a:xfrm>
                  <a:off x="1954821" y="3138119"/>
                  <a:ext cx="220533" cy="1021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Straight Connector 557">
                  <a:extLst>
                    <a:ext uri="{FF2B5EF4-FFF2-40B4-BE49-F238E27FC236}">
                      <a16:creationId xmlns:a16="http://schemas.microsoft.com/office/drawing/2014/main" id="{E9B2AE9E-0B5C-0555-F38B-6EDE362BBA75}"/>
                    </a:ext>
                  </a:extLst>
                </p:cNvPr>
                <p:cNvCxnSpPr>
                  <a:cxnSpLocks/>
                  <a:stCxn id="552" idx="3"/>
                  <a:endCxn id="554" idx="7"/>
                </p:cNvCxnSpPr>
                <p:nvPr/>
              </p:nvCxnSpPr>
              <p:spPr>
                <a:xfrm flipH="1">
                  <a:off x="2027086" y="3312582"/>
                  <a:ext cx="178201" cy="29922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>
                  <a:extLst>
                    <a:ext uri="{FF2B5EF4-FFF2-40B4-BE49-F238E27FC236}">
                      <a16:creationId xmlns:a16="http://schemas.microsoft.com/office/drawing/2014/main" id="{9CE04B15-61B4-68AD-6384-AAEA86FA19DE}"/>
                    </a:ext>
                  </a:extLst>
                </p:cNvPr>
                <p:cNvCxnSpPr>
                  <a:cxnSpLocks/>
                  <a:stCxn id="555" idx="1"/>
                  <a:endCxn id="552" idx="5"/>
                </p:cNvCxnSpPr>
                <p:nvPr/>
              </p:nvCxnSpPr>
              <p:spPr>
                <a:xfrm flipH="1" flipV="1">
                  <a:off x="2349817" y="3312582"/>
                  <a:ext cx="231984" cy="2346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>
                  <a:extLst>
                    <a:ext uri="{FF2B5EF4-FFF2-40B4-BE49-F238E27FC236}">
                      <a16:creationId xmlns:a16="http://schemas.microsoft.com/office/drawing/2014/main" id="{E14A6AEB-68AC-C8D5-190C-868553ADA350}"/>
                    </a:ext>
                  </a:extLst>
                </p:cNvPr>
                <p:cNvCxnSpPr>
                  <a:cxnSpLocks/>
                  <a:stCxn id="550" idx="2"/>
                  <a:endCxn id="552" idx="7"/>
                </p:cNvCxnSpPr>
                <p:nvPr/>
              </p:nvCxnSpPr>
              <p:spPr>
                <a:xfrm flipH="1">
                  <a:off x="2349817" y="3017096"/>
                  <a:ext cx="304249" cy="15095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466D7137-8BBF-21F3-5681-B6F8B67FB6C7}"/>
                    </a:ext>
                  </a:extLst>
                </p:cNvPr>
                <p:cNvSpPr/>
                <p:nvPr/>
              </p:nvSpPr>
              <p:spPr>
                <a:xfrm>
                  <a:off x="2654066" y="4899400"/>
                  <a:ext cx="204396" cy="20439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Oval 561">
                  <a:extLst>
                    <a:ext uri="{FF2B5EF4-FFF2-40B4-BE49-F238E27FC236}">
                      <a16:creationId xmlns:a16="http://schemas.microsoft.com/office/drawing/2014/main" id="{C38691C8-5FBB-845A-BCB0-19B595E9D6CB}"/>
                    </a:ext>
                  </a:extLst>
                </p:cNvPr>
                <p:cNvSpPr/>
                <p:nvPr/>
              </p:nvSpPr>
              <p:spPr>
                <a:xfrm>
                  <a:off x="1750425" y="5020423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BA38B2B1-98B4-54DE-7E58-5CAB31D06D30}"/>
                    </a:ext>
                  </a:extLst>
                </p:cNvPr>
                <p:cNvSpPr/>
                <p:nvPr/>
              </p:nvSpPr>
              <p:spPr>
                <a:xfrm>
                  <a:off x="2175354" y="5122621"/>
                  <a:ext cx="204396" cy="20439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DBDFEB3B-D929-6DDF-8192-80FF65B471AC}"/>
                    </a:ext>
                  </a:extLst>
                </p:cNvPr>
                <p:cNvSpPr/>
                <p:nvPr/>
              </p:nvSpPr>
              <p:spPr>
                <a:xfrm>
                  <a:off x="2175354" y="4504056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Oval 564">
                  <a:extLst>
                    <a:ext uri="{FF2B5EF4-FFF2-40B4-BE49-F238E27FC236}">
                      <a16:creationId xmlns:a16="http://schemas.microsoft.com/office/drawing/2014/main" id="{2FD4B1CD-28EE-DCCE-F5B9-2EDCF301C4F3}"/>
                    </a:ext>
                  </a:extLst>
                </p:cNvPr>
                <p:cNvSpPr/>
                <p:nvPr/>
              </p:nvSpPr>
              <p:spPr>
                <a:xfrm>
                  <a:off x="1852623" y="5566374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Oval 565">
                  <a:extLst>
                    <a:ext uri="{FF2B5EF4-FFF2-40B4-BE49-F238E27FC236}">
                      <a16:creationId xmlns:a16="http://schemas.microsoft.com/office/drawing/2014/main" id="{3628B88A-E943-CB17-E9D8-2AD7E6810074}"/>
                    </a:ext>
                  </a:extLst>
                </p:cNvPr>
                <p:cNvSpPr/>
                <p:nvPr/>
              </p:nvSpPr>
              <p:spPr>
                <a:xfrm>
                  <a:off x="2551868" y="5501828"/>
                  <a:ext cx="204396" cy="20439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2036CC82-7631-8DBB-CD84-57129B3F1BBE}"/>
                    </a:ext>
                  </a:extLst>
                </p:cNvPr>
                <p:cNvCxnSpPr>
                  <a:cxnSpLocks/>
                  <a:stCxn id="564" idx="3"/>
                  <a:endCxn id="562" idx="0"/>
                </p:cNvCxnSpPr>
                <p:nvPr/>
              </p:nvCxnSpPr>
              <p:spPr>
                <a:xfrm flipH="1">
                  <a:off x="1852623" y="4678519"/>
                  <a:ext cx="352664" cy="34190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>
                  <a:extLst>
                    <a:ext uri="{FF2B5EF4-FFF2-40B4-BE49-F238E27FC236}">
                      <a16:creationId xmlns:a16="http://schemas.microsoft.com/office/drawing/2014/main" id="{F3E75A18-4CF0-7152-0A04-DDAF90DF1F98}"/>
                    </a:ext>
                  </a:extLst>
                </p:cNvPr>
                <p:cNvCxnSpPr>
                  <a:cxnSpLocks/>
                  <a:stCxn id="562" idx="6"/>
                  <a:endCxn id="563" idx="2"/>
                </p:cNvCxnSpPr>
                <p:nvPr/>
              </p:nvCxnSpPr>
              <p:spPr>
                <a:xfrm>
                  <a:off x="1954821" y="5122621"/>
                  <a:ext cx="220533" cy="1021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2E4E1EAB-597F-153E-4BFD-45EA304CDA54}"/>
                    </a:ext>
                  </a:extLst>
                </p:cNvPr>
                <p:cNvCxnSpPr>
                  <a:cxnSpLocks/>
                  <a:stCxn id="563" idx="3"/>
                  <a:endCxn id="565" idx="7"/>
                </p:cNvCxnSpPr>
                <p:nvPr/>
              </p:nvCxnSpPr>
              <p:spPr>
                <a:xfrm flipH="1">
                  <a:off x="2027086" y="5297084"/>
                  <a:ext cx="178201" cy="29922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E8241A1B-217F-2A64-2291-BBCEC526D4DF}"/>
                    </a:ext>
                  </a:extLst>
                </p:cNvPr>
                <p:cNvCxnSpPr>
                  <a:cxnSpLocks/>
                  <a:stCxn id="566" idx="1"/>
                  <a:endCxn id="563" idx="5"/>
                </p:cNvCxnSpPr>
                <p:nvPr/>
              </p:nvCxnSpPr>
              <p:spPr>
                <a:xfrm flipH="1" flipV="1">
                  <a:off x="2349817" y="5297084"/>
                  <a:ext cx="231984" cy="2346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60683CE6-CBA3-C495-09DB-C29DB0FC353C}"/>
                    </a:ext>
                  </a:extLst>
                </p:cNvPr>
                <p:cNvCxnSpPr>
                  <a:cxnSpLocks/>
                  <a:stCxn id="561" idx="2"/>
                  <a:endCxn id="563" idx="7"/>
                </p:cNvCxnSpPr>
                <p:nvPr/>
              </p:nvCxnSpPr>
              <p:spPr>
                <a:xfrm flipH="1">
                  <a:off x="2349817" y="5001598"/>
                  <a:ext cx="304249" cy="15095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2" name="TextBox 571">
                  <a:extLst>
                    <a:ext uri="{FF2B5EF4-FFF2-40B4-BE49-F238E27FC236}">
                      <a16:creationId xmlns:a16="http://schemas.microsoft.com/office/drawing/2014/main" id="{037EB4B0-BF39-2271-B924-5969C8DA5749}"/>
                    </a:ext>
                  </a:extLst>
                </p:cNvPr>
                <p:cNvSpPr txBox="1"/>
                <p:nvPr/>
              </p:nvSpPr>
              <p:spPr>
                <a:xfrm>
                  <a:off x="1948925" y="3813562"/>
                  <a:ext cx="71686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/>
                    <a:t>……</a:t>
                  </a:r>
                </a:p>
              </p:txBody>
            </p:sp>
          </p:grpSp>
          <p:grpSp>
            <p:nvGrpSpPr>
              <p:cNvPr id="573" name="Group 572">
                <a:extLst>
                  <a:ext uri="{FF2B5EF4-FFF2-40B4-BE49-F238E27FC236}">
                    <a16:creationId xmlns:a16="http://schemas.microsoft.com/office/drawing/2014/main" id="{454C98D4-FBAA-B711-3D08-1EF09C5E1479}"/>
                  </a:ext>
                </a:extLst>
              </p:cNvPr>
              <p:cNvGrpSpPr/>
              <p:nvPr/>
            </p:nvGrpSpPr>
            <p:grpSpPr>
              <a:xfrm>
                <a:off x="1529992" y="964864"/>
                <a:ext cx="1665668" cy="4435571"/>
                <a:chOff x="1951352" y="785489"/>
                <a:chExt cx="1665668" cy="4435571"/>
              </a:xfrm>
            </p:grpSpPr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6DF21355-6063-F756-82C3-86268E0CCB39}"/>
                    </a:ext>
                  </a:extLst>
                </p:cNvPr>
                <p:cNvSpPr/>
                <p:nvPr/>
              </p:nvSpPr>
              <p:spPr>
                <a:xfrm>
                  <a:off x="3200402" y="785489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5FDCC3F2-1A66-4E70-D450-A3FBC5FC3AC5}"/>
                    </a:ext>
                  </a:extLst>
                </p:cNvPr>
                <p:cNvSpPr/>
                <p:nvPr/>
              </p:nvSpPr>
              <p:spPr>
                <a:xfrm>
                  <a:off x="3200402" y="1588884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B5F00B4A-95B9-1801-0BC8-64A0AA6C6610}"/>
                    </a:ext>
                  </a:extLst>
                </p:cNvPr>
                <p:cNvSpPr/>
                <p:nvPr/>
              </p:nvSpPr>
              <p:spPr>
                <a:xfrm>
                  <a:off x="3195452" y="2395019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AA7645C5-02AE-9DBB-0E1B-154457068B42}"/>
                    </a:ext>
                  </a:extLst>
                </p:cNvPr>
                <p:cNvSpPr/>
                <p:nvPr/>
              </p:nvSpPr>
              <p:spPr>
                <a:xfrm>
                  <a:off x="3201980" y="3196490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8" name="Oval 577">
                  <a:extLst>
                    <a:ext uri="{FF2B5EF4-FFF2-40B4-BE49-F238E27FC236}">
                      <a16:creationId xmlns:a16="http://schemas.microsoft.com/office/drawing/2014/main" id="{E21F9DBB-1736-A0C6-560B-2A777C6663A6}"/>
                    </a:ext>
                  </a:extLst>
                </p:cNvPr>
                <p:cNvSpPr/>
                <p:nvPr/>
              </p:nvSpPr>
              <p:spPr>
                <a:xfrm>
                  <a:off x="3201980" y="3999885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316DD578-4818-5AFC-B183-CCFF81ABA730}"/>
                    </a:ext>
                  </a:extLst>
                </p:cNvPr>
                <p:cNvSpPr/>
                <p:nvPr/>
              </p:nvSpPr>
              <p:spPr>
                <a:xfrm>
                  <a:off x="3197030" y="4806020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6F42D3E5-C678-F883-6ADB-C9DD1FA89AE9}"/>
                    </a:ext>
                  </a:extLst>
                </p:cNvPr>
                <p:cNvSpPr/>
                <p:nvPr/>
              </p:nvSpPr>
              <p:spPr>
                <a:xfrm>
                  <a:off x="1956302" y="788229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7B511C80-F493-9D0D-2E26-AF00FE917428}"/>
                    </a:ext>
                  </a:extLst>
                </p:cNvPr>
                <p:cNvSpPr/>
                <p:nvPr/>
              </p:nvSpPr>
              <p:spPr>
                <a:xfrm>
                  <a:off x="1956302" y="1591624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44077127-7013-CABB-393E-2208FAC6FF55}"/>
                    </a:ext>
                  </a:extLst>
                </p:cNvPr>
                <p:cNvSpPr/>
                <p:nvPr/>
              </p:nvSpPr>
              <p:spPr>
                <a:xfrm>
                  <a:off x="1951352" y="2397759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1DCDE443-9E0D-91A5-03F3-54EA6556959F}"/>
                    </a:ext>
                  </a:extLst>
                </p:cNvPr>
                <p:cNvSpPr/>
                <p:nvPr/>
              </p:nvSpPr>
              <p:spPr>
                <a:xfrm>
                  <a:off x="1957880" y="3199230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C7C74FC2-3A77-F51D-E3CC-C87E442BC588}"/>
                    </a:ext>
                  </a:extLst>
                </p:cNvPr>
                <p:cNvSpPr/>
                <p:nvPr/>
              </p:nvSpPr>
              <p:spPr>
                <a:xfrm>
                  <a:off x="1957880" y="4002625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B88F5D8B-E6B8-B592-64B9-EDFBE6A7FB2B}"/>
                    </a:ext>
                  </a:extLst>
                </p:cNvPr>
                <p:cNvSpPr/>
                <p:nvPr/>
              </p:nvSpPr>
              <p:spPr>
                <a:xfrm>
                  <a:off x="1951352" y="4806020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6" name="Straight Connector 585">
                  <a:extLst>
                    <a:ext uri="{FF2B5EF4-FFF2-40B4-BE49-F238E27FC236}">
                      <a16:creationId xmlns:a16="http://schemas.microsoft.com/office/drawing/2014/main" id="{2F2FAE2C-6F67-2338-9E2F-9C2325FE707A}"/>
                    </a:ext>
                  </a:extLst>
                </p:cNvPr>
                <p:cNvCxnSpPr>
                  <a:cxnSpLocks/>
                  <a:stCxn id="580" idx="6"/>
                  <a:endCxn id="574" idx="2"/>
                </p:cNvCxnSpPr>
                <p:nvPr/>
              </p:nvCxnSpPr>
              <p:spPr>
                <a:xfrm flipV="1">
                  <a:off x="2371342" y="993009"/>
                  <a:ext cx="829060" cy="274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2854CE0D-B835-F3BE-36C1-75B6BFCFA72C}"/>
                    </a:ext>
                  </a:extLst>
                </p:cNvPr>
                <p:cNvCxnSpPr>
                  <a:cxnSpLocks/>
                  <a:stCxn id="580" idx="6"/>
                  <a:endCxn id="575" idx="2"/>
                </p:cNvCxnSpPr>
                <p:nvPr/>
              </p:nvCxnSpPr>
              <p:spPr>
                <a:xfrm>
                  <a:off x="2371342" y="995749"/>
                  <a:ext cx="829060" cy="80065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Straight Connector 587">
                  <a:extLst>
                    <a:ext uri="{FF2B5EF4-FFF2-40B4-BE49-F238E27FC236}">
                      <a16:creationId xmlns:a16="http://schemas.microsoft.com/office/drawing/2014/main" id="{3E59436D-807C-E3E9-3B58-D58419540FE2}"/>
                    </a:ext>
                  </a:extLst>
                </p:cNvPr>
                <p:cNvCxnSpPr>
                  <a:cxnSpLocks/>
                  <a:stCxn id="580" idx="6"/>
                  <a:endCxn id="576" idx="2"/>
                </p:cNvCxnSpPr>
                <p:nvPr/>
              </p:nvCxnSpPr>
              <p:spPr>
                <a:xfrm>
                  <a:off x="2371342" y="995749"/>
                  <a:ext cx="824110" cy="16067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8F95FA92-8D47-0D81-438E-BE89478EB3FE}"/>
                    </a:ext>
                  </a:extLst>
                </p:cNvPr>
                <p:cNvCxnSpPr>
                  <a:cxnSpLocks/>
                  <a:stCxn id="580" idx="6"/>
                  <a:endCxn id="577" idx="2"/>
                </p:cNvCxnSpPr>
                <p:nvPr/>
              </p:nvCxnSpPr>
              <p:spPr>
                <a:xfrm>
                  <a:off x="2371342" y="995749"/>
                  <a:ext cx="830638" cy="240826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>
                  <a:extLst>
                    <a:ext uri="{FF2B5EF4-FFF2-40B4-BE49-F238E27FC236}">
                      <a16:creationId xmlns:a16="http://schemas.microsoft.com/office/drawing/2014/main" id="{2CEB36B7-FE67-34A7-C857-94CC3313B6C8}"/>
                    </a:ext>
                  </a:extLst>
                </p:cNvPr>
                <p:cNvCxnSpPr>
                  <a:cxnSpLocks/>
                  <a:stCxn id="580" idx="6"/>
                  <a:endCxn id="578" idx="2"/>
                </p:cNvCxnSpPr>
                <p:nvPr/>
              </p:nvCxnSpPr>
              <p:spPr>
                <a:xfrm>
                  <a:off x="2371342" y="995749"/>
                  <a:ext cx="830638" cy="321165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Straight Connector 590">
                  <a:extLst>
                    <a:ext uri="{FF2B5EF4-FFF2-40B4-BE49-F238E27FC236}">
                      <a16:creationId xmlns:a16="http://schemas.microsoft.com/office/drawing/2014/main" id="{826BCF4B-10D8-DD2F-AA4B-045D76BAF6F1}"/>
                    </a:ext>
                  </a:extLst>
                </p:cNvPr>
                <p:cNvCxnSpPr>
                  <a:cxnSpLocks/>
                  <a:stCxn id="580" idx="6"/>
                  <a:endCxn id="579" idx="2"/>
                </p:cNvCxnSpPr>
                <p:nvPr/>
              </p:nvCxnSpPr>
              <p:spPr>
                <a:xfrm>
                  <a:off x="2371342" y="995749"/>
                  <a:ext cx="825688" cy="401779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Straight Connector 591">
                  <a:extLst>
                    <a:ext uri="{FF2B5EF4-FFF2-40B4-BE49-F238E27FC236}">
                      <a16:creationId xmlns:a16="http://schemas.microsoft.com/office/drawing/2014/main" id="{00656AAC-E3B2-0989-AA97-DB1EF5B9837B}"/>
                    </a:ext>
                  </a:extLst>
                </p:cNvPr>
                <p:cNvCxnSpPr>
                  <a:cxnSpLocks/>
                  <a:stCxn id="581" idx="6"/>
                  <a:endCxn id="574" idx="2"/>
                </p:cNvCxnSpPr>
                <p:nvPr/>
              </p:nvCxnSpPr>
              <p:spPr>
                <a:xfrm flipV="1">
                  <a:off x="2371342" y="993009"/>
                  <a:ext cx="829060" cy="80613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>
                  <a:extLst>
                    <a:ext uri="{FF2B5EF4-FFF2-40B4-BE49-F238E27FC236}">
                      <a16:creationId xmlns:a16="http://schemas.microsoft.com/office/drawing/2014/main" id="{C0F97FDB-2643-6BBD-0EA0-3C2922723B41}"/>
                    </a:ext>
                  </a:extLst>
                </p:cNvPr>
                <p:cNvCxnSpPr>
                  <a:cxnSpLocks/>
                  <a:stCxn id="581" idx="6"/>
                  <a:endCxn id="575" idx="2"/>
                </p:cNvCxnSpPr>
                <p:nvPr/>
              </p:nvCxnSpPr>
              <p:spPr>
                <a:xfrm flipV="1">
                  <a:off x="2371342" y="1796404"/>
                  <a:ext cx="829060" cy="274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>
                  <a:extLst>
                    <a:ext uri="{FF2B5EF4-FFF2-40B4-BE49-F238E27FC236}">
                      <a16:creationId xmlns:a16="http://schemas.microsoft.com/office/drawing/2014/main" id="{A2AE3E1D-88A8-4EDA-3D37-E5A1BF7A0743}"/>
                    </a:ext>
                  </a:extLst>
                </p:cNvPr>
                <p:cNvCxnSpPr>
                  <a:cxnSpLocks/>
                  <a:stCxn id="581" idx="6"/>
                  <a:endCxn id="576" idx="2"/>
                </p:cNvCxnSpPr>
                <p:nvPr/>
              </p:nvCxnSpPr>
              <p:spPr>
                <a:xfrm>
                  <a:off x="2371342" y="1799144"/>
                  <a:ext cx="824110" cy="80339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Straight Connector 594">
                  <a:extLst>
                    <a:ext uri="{FF2B5EF4-FFF2-40B4-BE49-F238E27FC236}">
                      <a16:creationId xmlns:a16="http://schemas.microsoft.com/office/drawing/2014/main" id="{0BBC1989-FB83-5DE8-045B-2FCEA0B5FD8F}"/>
                    </a:ext>
                  </a:extLst>
                </p:cNvPr>
                <p:cNvCxnSpPr>
                  <a:cxnSpLocks/>
                  <a:stCxn id="581" idx="6"/>
                  <a:endCxn id="577" idx="2"/>
                </p:cNvCxnSpPr>
                <p:nvPr/>
              </p:nvCxnSpPr>
              <p:spPr>
                <a:xfrm>
                  <a:off x="2371342" y="1799144"/>
                  <a:ext cx="830638" cy="160486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Straight Connector 595">
                  <a:extLst>
                    <a:ext uri="{FF2B5EF4-FFF2-40B4-BE49-F238E27FC236}">
                      <a16:creationId xmlns:a16="http://schemas.microsoft.com/office/drawing/2014/main" id="{C745EF67-3939-15B3-B4D5-A38210D0D4B4}"/>
                    </a:ext>
                  </a:extLst>
                </p:cNvPr>
                <p:cNvCxnSpPr>
                  <a:cxnSpLocks/>
                  <a:stCxn id="581" idx="6"/>
                  <a:endCxn id="578" idx="2"/>
                </p:cNvCxnSpPr>
                <p:nvPr/>
              </p:nvCxnSpPr>
              <p:spPr>
                <a:xfrm>
                  <a:off x="2371342" y="1799144"/>
                  <a:ext cx="830638" cy="240826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Straight Connector 596">
                  <a:extLst>
                    <a:ext uri="{FF2B5EF4-FFF2-40B4-BE49-F238E27FC236}">
                      <a16:creationId xmlns:a16="http://schemas.microsoft.com/office/drawing/2014/main" id="{397E9FB0-320F-44E0-50B1-95625DE3F817}"/>
                    </a:ext>
                  </a:extLst>
                </p:cNvPr>
                <p:cNvCxnSpPr>
                  <a:cxnSpLocks/>
                  <a:stCxn id="581" idx="6"/>
                  <a:endCxn id="579" idx="2"/>
                </p:cNvCxnSpPr>
                <p:nvPr/>
              </p:nvCxnSpPr>
              <p:spPr>
                <a:xfrm>
                  <a:off x="2371342" y="1799144"/>
                  <a:ext cx="825688" cy="3214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Straight Connector 597">
                  <a:extLst>
                    <a:ext uri="{FF2B5EF4-FFF2-40B4-BE49-F238E27FC236}">
                      <a16:creationId xmlns:a16="http://schemas.microsoft.com/office/drawing/2014/main" id="{1490038C-AD19-F682-CD8F-C5C80F5C7160}"/>
                    </a:ext>
                  </a:extLst>
                </p:cNvPr>
                <p:cNvCxnSpPr>
                  <a:cxnSpLocks/>
                  <a:stCxn id="582" idx="6"/>
                  <a:endCxn id="574" idx="2"/>
                </p:cNvCxnSpPr>
                <p:nvPr/>
              </p:nvCxnSpPr>
              <p:spPr>
                <a:xfrm flipV="1">
                  <a:off x="2366392" y="993009"/>
                  <a:ext cx="834010" cy="161227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Straight Connector 598">
                  <a:extLst>
                    <a:ext uri="{FF2B5EF4-FFF2-40B4-BE49-F238E27FC236}">
                      <a16:creationId xmlns:a16="http://schemas.microsoft.com/office/drawing/2014/main" id="{043A68B7-F48D-18C2-53F2-AF82569A6C22}"/>
                    </a:ext>
                  </a:extLst>
                </p:cNvPr>
                <p:cNvCxnSpPr>
                  <a:cxnSpLocks/>
                  <a:stCxn id="582" idx="6"/>
                  <a:endCxn id="575" idx="2"/>
                </p:cNvCxnSpPr>
                <p:nvPr/>
              </p:nvCxnSpPr>
              <p:spPr>
                <a:xfrm flipV="1">
                  <a:off x="2366392" y="1796404"/>
                  <a:ext cx="834010" cy="8088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>
                  <a:extLst>
                    <a:ext uri="{FF2B5EF4-FFF2-40B4-BE49-F238E27FC236}">
                      <a16:creationId xmlns:a16="http://schemas.microsoft.com/office/drawing/2014/main" id="{B7E5FF67-2FB6-7671-E90B-0968A9486CF7}"/>
                    </a:ext>
                  </a:extLst>
                </p:cNvPr>
                <p:cNvCxnSpPr>
                  <a:cxnSpLocks/>
                  <a:stCxn id="582" idx="6"/>
                  <a:endCxn id="576" idx="2"/>
                </p:cNvCxnSpPr>
                <p:nvPr/>
              </p:nvCxnSpPr>
              <p:spPr>
                <a:xfrm flipV="1">
                  <a:off x="2366392" y="2602539"/>
                  <a:ext cx="829060" cy="274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>
                  <a:extLst>
                    <a:ext uri="{FF2B5EF4-FFF2-40B4-BE49-F238E27FC236}">
                      <a16:creationId xmlns:a16="http://schemas.microsoft.com/office/drawing/2014/main" id="{08F76056-2405-D694-69CF-945078CE2EC4}"/>
                    </a:ext>
                  </a:extLst>
                </p:cNvPr>
                <p:cNvCxnSpPr>
                  <a:cxnSpLocks/>
                  <a:stCxn id="582" idx="6"/>
                  <a:endCxn id="577" idx="2"/>
                </p:cNvCxnSpPr>
                <p:nvPr/>
              </p:nvCxnSpPr>
              <p:spPr>
                <a:xfrm>
                  <a:off x="2366392" y="2605279"/>
                  <a:ext cx="835588" cy="79873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Straight Connector 601">
                  <a:extLst>
                    <a:ext uri="{FF2B5EF4-FFF2-40B4-BE49-F238E27FC236}">
                      <a16:creationId xmlns:a16="http://schemas.microsoft.com/office/drawing/2014/main" id="{A73F2FD3-77A5-4A97-73BA-E7C23DEA8BCA}"/>
                    </a:ext>
                  </a:extLst>
                </p:cNvPr>
                <p:cNvCxnSpPr>
                  <a:cxnSpLocks/>
                  <a:stCxn id="582" idx="6"/>
                  <a:endCxn id="578" idx="2"/>
                </p:cNvCxnSpPr>
                <p:nvPr/>
              </p:nvCxnSpPr>
              <p:spPr>
                <a:xfrm>
                  <a:off x="2366392" y="2605279"/>
                  <a:ext cx="835588" cy="160212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Straight Connector 602">
                  <a:extLst>
                    <a:ext uri="{FF2B5EF4-FFF2-40B4-BE49-F238E27FC236}">
                      <a16:creationId xmlns:a16="http://schemas.microsoft.com/office/drawing/2014/main" id="{4E823CDD-5708-6C53-F38C-ADC2BA8E1A84}"/>
                    </a:ext>
                  </a:extLst>
                </p:cNvPr>
                <p:cNvCxnSpPr>
                  <a:cxnSpLocks/>
                  <a:stCxn id="582" idx="6"/>
                  <a:endCxn id="579" idx="2"/>
                </p:cNvCxnSpPr>
                <p:nvPr/>
              </p:nvCxnSpPr>
              <p:spPr>
                <a:xfrm>
                  <a:off x="2366392" y="2605279"/>
                  <a:ext cx="830638" cy="240826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Straight Connector 603">
                  <a:extLst>
                    <a:ext uri="{FF2B5EF4-FFF2-40B4-BE49-F238E27FC236}">
                      <a16:creationId xmlns:a16="http://schemas.microsoft.com/office/drawing/2014/main" id="{E88A1C2B-0842-A531-97DA-24EFE8FB0A7C}"/>
                    </a:ext>
                  </a:extLst>
                </p:cNvPr>
                <p:cNvCxnSpPr>
                  <a:cxnSpLocks/>
                  <a:stCxn id="583" idx="6"/>
                  <a:endCxn id="574" idx="2"/>
                </p:cNvCxnSpPr>
                <p:nvPr/>
              </p:nvCxnSpPr>
              <p:spPr>
                <a:xfrm flipV="1">
                  <a:off x="2372920" y="993009"/>
                  <a:ext cx="827482" cy="241374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>
                  <a:extLst>
                    <a:ext uri="{FF2B5EF4-FFF2-40B4-BE49-F238E27FC236}">
                      <a16:creationId xmlns:a16="http://schemas.microsoft.com/office/drawing/2014/main" id="{DB4AC775-B685-8D14-640E-F8A66488321C}"/>
                    </a:ext>
                  </a:extLst>
                </p:cNvPr>
                <p:cNvCxnSpPr>
                  <a:cxnSpLocks/>
                  <a:stCxn id="583" idx="6"/>
                  <a:endCxn id="575" idx="2"/>
                </p:cNvCxnSpPr>
                <p:nvPr/>
              </p:nvCxnSpPr>
              <p:spPr>
                <a:xfrm flipV="1">
                  <a:off x="2372920" y="1796404"/>
                  <a:ext cx="827482" cy="16103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Straight Connector 605">
                  <a:extLst>
                    <a:ext uri="{FF2B5EF4-FFF2-40B4-BE49-F238E27FC236}">
                      <a16:creationId xmlns:a16="http://schemas.microsoft.com/office/drawing/2014/main" id="{8B8F052E-40DA-78CE-6D19-739642496CDF}"/>
                    </a:ext>
                  </a:extLst>
                </p:cNvPr>
                <p:cNvCxnSpPr>
                  <a:cxnSpLocks/>
                  <a:stCxn id="583" idx="6"/>
                  <a:endCxn id="576" idx="2"/>
                </p:cNvCxnSpPr>
                <p:nvPr/>
              </p:nvCxnSpPr>
              <p:spPr>
                <a:xfrm flipV="1">
                  <a:off x="2372920" y="2602539"/>
                  <a:ext cx="822532" cy="8042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Straight Connector 606">
                  <a:extLst>
                    <a:ext uri="{FF2B5EF4-FFF2-40B4-BE49-F238E27FC236}">
                      <a16:creationId xmlns:a16="http://schemas.microsoft.com/office/drawing/2014/main" id="{B133B6A1-D16F-4A43-0C60-0E23A6280724}"/>
                    </a:ext>
                  </a:extLst>
                </p:cNvPr>
                <p:cNvCxnSpPr>
                  <a:cxnSpLocks/>
                  <a:stCxn id="583" idx="6"/>
                  <a:endCxn id="577" idx="2"/>
                </p:cNvCxnSpPr>
                <p:nvPr/>
              </p:nvCxnSpPr>
              <p:spPr>
                <a:xfrm flipV="1">
                  <a:off x="2372920" y="3404010"/>
                  <a:ext cx="829060" cy="274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Straight Connector 607">
                  <a:extLst>
                    <a:ext uri="{FF2B5EF4-FFF2-40B4-BE49-F238E27FC236}">
                      <a16:creationId xmlns:a16="http://schemas.microsoft.com/office/drawing/2014/main" id="{35CCA782-63F2-F22E-C0CE-F0C524E75E5C}"/>
                    </a:ext>
                  </a:extLst>
                </p:cNvPr>
                <p:cNvCxnSpPr>
                  <a:cxnSpLocks/>
                  <a:stCxn id="583" idx="6"/>
                  <a:endCxn id="578" idx="2"/>
                </p:cNvCxnSpPr>
                <p:nvPr/>
              </p:nvCxnSpPr>
              <p:spPr>
                <a:xfrm>
                  <a:off x="2372920" y="3406750"/>
                  <a:ext cx="829060" cy="80065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608">
                  <a:extLst>
                    <a:ext uri="{FF2B5EF4-FFF2-40B4-BE49-F238E27FC236}">
                      <a16:creationId xmlns:a16="http://schemas.microsoft.com/office/drawing/2014/main" id="{1E2B4E59-0F7D-C6B4-F33F-3C29C241D87E}"/>
                    </a:ext>
                  </a:extLst>
                </p:cNvPr>
                <p:cNvCxnSpPr>
                  <a:cxnSpLocks/>
                  <a:stCxn id="583" idx="6"/>
                  <a:endCxn id="579" idx="2"/>
                </p:cNvCxnSpPr>
                <p:nvPr/>
              </p:nvCxnSpPr>
              <p:spPr>
                <a:xfrm>
                  <a:off x="2372920" y="3406750"/>
                  <a:ext cx="824110" cy="16067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>
                  <a:extLst>
                    <a:ext uri="{FF2B5EF4-FFF2-40B4-BE49-F238E27FC236}">
                      <a16:creationId xmlns:a16="http://schemas.microsoft.com/office/drawing/2014/main" id="{D2156852-63E9-BF73-9E98-815D884795DA}"/>
                    </a:ext>
                  </a:extLst>
                </p:cNvPr>
                <p:cNvCxnSpPr>
                  <a:cxnSpLocks/>
                  <a:stCxn id="584" idx="6"/>
                  <a:endCxn id="574" idx="2"/>
                </p:cNvCxnSpPr>
                <p:nvPr/>
              </p:nvCxnSpPr>
              <p:spPr>
                <a:xfrm flipV="1">
                  <a:off x="2372920" y="993009"/>
                  <a:ext cx="827482" cy="321713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610">
                  <a:extLst>
                    <a:ext uri="{FF2B5EF4-FFF2-40B4-BE49-F238E27FC236}">
                      <a16:creationId xmlns:a16="http://schemas.microsoft.com/office/drawing/2014/main" id="{929761E7-74A0-B70F-BC37-41A151F89A41}"/>
                    </a:ext>
                  </a:extLst>
                </p:cNvPr>
                <p:cNvCxnSpPr>
                  <a:cxnSpLocks/>
                  <a:stCxn id="584" idx="6"/>
                  <a:endCxn id="575" idx="2"/>
                </p:cNvCxnSpPr>
                <p:nvPr/>
              </p:nvCxnSpPr>
              <p:spPr>
                <a:xfrm flipV="1">
                  <a:off x="2372920" y="1796404"/>
                  <a:ext cx="827482" cy="241374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Connector 611">
                  <a:extLst>
                    <a:ext uri="{FF2B5EF4-FFF2-40B4-BE49-F238E27FC236}">
                      <a16:creationId xmlns:a16="http://schemas.microsoft.com/office/drawing/2014/main" id="{09FC37D6-F687-2FF6-2148-CFE0FAA1590B}"/>
                    </a:ext>
                  </a:extLst>
                </p:cNvPr>
                <p:cNvCxnSpPr>
                  <a:cxnSpLocks/>
                  <a:stCxn id="584" idx="6"/>
                  <a:endCxn id="576" idx="2"/>
                </p:cNvCxnSpPr>
                <p:nvPr/>
              </p:nvCxnSpPr>
              <p:spPr>
                <a:xfrm flipV="1">
                  <a:off x="2372920" y="2602539"/>
                  <a:ext cx="822532" cy="160760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Straight Connector 612">
                  <a:extLst>
                    <a:ext uri="{FF2B5EF4-FFF2-40B4-BE49-F238E27FC236}">
                      <a16:creationId xmlns:a16="http://schemas.microsoft.com/office/drawing/2014/main" id="{B00F4340-3F1F-860C-A152-4E0AF3204F1A}"/>
                    </a:ext>
                  </a:extLst>
                </p:cNvPr>
                <p:cNvCxnSpPr>
                  <a:cxnSpLocks/>
                  <a:stCxn id="584" idx="6"/>
                  <a:endCxn id="577" idx="2"/>
                </p:cNvCxnSpPr>
                <p:nvPr/>
              </p:nvCxnSpPr>
              <p:spPr>
                <a:xfrm flipV="1">
                  <a:off x="2372920" y="3404010"/>
                  <a:ext cx="829060" cy="80613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Straight Connector 613">
                  <a:extLst>
                    <a:ext uri="{FF2B5EF4-FFF2-40B4-BE49-F238E27FC236}">
                      <a16:creationId xmlns:a16="http://schemas.microsoft.com/office/drawing/2014/main" id="{718EB3E7-57AD-ADAF-BBE0-EF8B2821801A}"/>
                    </a:ext>
                  </a:extLst>
                </p:cNvPr>
                <p:cNvCxnSpPr>
                  <a:cxnSpLocks/>
                  <a:stCxn id="584" idx="6"/>
                  <a:endCxn id="578" idx="2"/>
                </p:cNvCxnSpPr>
                <p:nvPr/>
              </p:nvCxnSpPr>
              <p:spPr>
                <a:xfrm flipV="1">
                  <a:off x="2372920" y="4207405"/>
                  <a:ext cx="829060" cy="274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Straight Connector 614">
                  <a:extLst>
                    <a:ext uri="{FF2B5EF4-FFF2-40B4-BE49-F238E27FC236}">
                      <a16:creationId xmlns:a16="http://schemas.microsoft.com/office/drawing/2014/main" id="{D9FDE32B-1D64-1139-0023-CDDCC50D22C2}"/>
                    </a:ext>
                  </a:extLst>
                </p:cNvPr>
                <p:cNvCxnSpPr>
                  <a:cxnSpLocks/>
                  <a:stCxn id="584" idx="6"/>
                  <a:endCxn id="579" idx="2"/>
                </p:cNvCxnSpPr>
                <p:nvPr/>
              </p:nvCxnSpPr>
              <p:spPr>
                <a:xfrm>
                  <a:off x="2372920" y="4210145"/>
                  <a:ext cx="824110" cy="80339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>
                  <a:extLst>
                    <a:ext uri="{FF2B5EF4-FFF2-40B4-BE49-F238E27FC236}">
                      <a16:creationId xmlns:a16="http://schemas.microsoft.com/office/drawing/2014/main" id="{C3B18E5D-78B7-D37A-2C61-66B3330FA528}"/>
                    </a:ext>
                  </a:extLst>
                </p:cNvPr>
                <p:cNvCxnSpPr>
                  <a:cxnSpLocks/>
                  <a:stCxn id="585" idx="6"/>
                  <a:endCxn id="574" idx="2"/>
                </p:cNvCxnSpPr>
                <p:nvPr/>
              </p:nvCxnSpPr>
              <p:spPr>
                <a:xfrm flipV="1">
                  <a:off x="2366392" y="993009"/>
                  <a:ext cx="834010" cy="402053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>
                  <a:extLst>
                    <a:ext uri="{FF2B5EF4-FFF2-40B4-BE49-F238E27FC236}">
                      <a16:creationId xmlns:a16="http://schemas.microsoft.com/office/drawing/2014/main" id="{E0CBF9D4-CD17-130A-28B0-AAE1EA38365D}"/>
                    </a:ext>
                  </a:extLst>
                </p:cNvPr>
                <p:cNvCxnSpPr>
                  <a:cxnSpLocks/>
                  <a:stCxn id="585" idx="6"/>
                  <a:endCxn id="575" idx="2"/>
                </p:cNvCxnSpPr>
                <p:nvPr/>
              </p:nvCxnSpPr>
              <p:spPr>
                <a:xfrm flipV="1">
                  <a:off x="2366392" y="1796404"/>
                  <a:ext cx="834010" cy="321713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8C789F82-E792-EDC2-D67C-31230076F6B1}"/>
                    </a:ext>
                  </a:extLst>
                </p:cNvPr>
                <p:cNvCxnSpPr>
                  <a:cxnSpLocks/>
                  <a:stCxn id="585" idx="6"/>
                  <a:endCxn id="576" idx="2"/>
                </p:cNvCxnSpPr>
                <p:nvPr/>
              </p:nvCxnSpPr>
              <p:spPr>
                <a:xfrm flipV="1">
                  <a:off x="2366392" y="2602539"/>
                  <a:ext cx="829060" cy="24110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919199F1-4103-47A9-4C84-DFCA832431F4}"/>
                    </a:ext>
                  </a:extLst>
                </p:cNvPr>
                <p:cNvCxnSpPr>
                  <a:cxnSpLocks/>
                  <a:stCxn id="585" idx="6"/>
                  <a:endCxn id="577" idx="2"/>
                </p:cNvCxnSpPr>
                <p:nvPr/>
              </p:nvCxnSpPr>
              <p:spPr>
                <a:xfrm flipV="1">
                  <a:off x="2366392" y="3404010"/>
                  <a:ext cx="835588" cy="160953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C255BFDF-4B4A-312C-BFCB-B7CAF8ACA32D}"/>
                    </a:ext>
                  </a:extLst>
                </p:cNvPr>
                <p:cNvCxnSpPr>
                  <a:cxnSpLocks/>
                  <a:stCxn id="585" idx="6"/>
                  <a:endCxn id="578" idx="2"/>
                </p:cNvCxnSpPr>
                <p:nvPr/>
              </p:nvCxnSpPr>
              <p:spPr>
                <a:xfrm flipV="1">
                  <a:off x="2366392" y="4207405"/>
                  <a:ext cx="835588" cy="80613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64A917F1-CF57-4375-35FA-B0C642DB22F8}"/>
                    </a:ext>
                  </a:extLst>
                </p:cNvPr>
                <p:cNvCxnSpPr>
                  <a:cxnSpLocks/>
                  <a:stCxn id="585" idx="6"/>
                  <a:endCxn id="579" idx="2"/>
                </p:cNvCxnSpPr>
                <p:nvPr/>
              </p:nvCxnSpPr>
              <p:spPr>
                <a:xfrm>
                  <a:off x="2366392" y="5013540"/>
                  <a:ext cx="830638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FDF7F6E1-C0BC-BADC-87D9-8C407722A000}"/>
                  </a:ext>
                </a:extLst>
              </p:cNvPr>
              <p:cNvGrpSpPr/>
              <p:nvPr/>
            </p:nvGrpSpPr>
            <p:grpSpPr>
              <a:xfrm>
                <a:off x="9598062" y="964863"/>
                <a:ext cx="1665668" cy="4435571"/>
                <a:chOff x="1951352" y="785489"/>
                <a:chExt cx="1665668" cy="4435571"/>
              </a:xfrm>
            </p:grpSpPr>
            <p:sp>
              <p:nvSpPr>
                <p:cNvPr id="623" name="Oval 622">
                  <a:extLst>
                    <a:ext uri="{FF2B5EF4-FFF2-40B4-BE49-F238E27FC236}">
                      <a16:creationId xmlns:a16="http://schemas.microsoft.com/office/drawing/2014/main" id="{CB6B68C6-07E8-DE32-D5AE-DF502165265E}"/>
                    </a:ext>
                  </a:extLst>
                </p:cNvPr>
                <p:cNvSpPr/>
                <p:nvPr/>
              </p:nvSpPr>
              <p:spPr>
                <a:xfrm>
                  <a:off x="3200402" y="785489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Oval 623">
                  <a:extLst>
                    <a:ext uri="{FF2B5EF4-FFF2-40B4-BE49-F238E27FC236}">
                      <a16:creationId xmlns:a16="http://schemas.microsoft.com/office/drawing/2014/main" id="{27E3380B-2B5A-49B4-50E0-343EBD664EF9}"/>
                    </a:ext>
                  </a:extLst>
                </p:cNvPr>
                <p:cNvSpPr/>
                <p:nvPr/>
              </p:nvSpPr>
              <p:spPr>
                <a:xfrm>
                  <a:off x="3200402" y="1588884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9E494D3E-ECC2-1BD8-21C9-86588407179D}"/>
                    </a:ext>
                  </a:extLst>
                </p:cNvPr>
                <p:cNvSpPr/>
                <p:nvPr/>
              </p:nvSpPr>
              <p:spPr>
                <a:xfrm>
                  <a:off x="3195452" y="2395019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Oval 625">
                  <a:extLst>
                    <a:ext uri="{FF2B5EF4-FFF2-40B4-BE49-F238E27FC236}">
                      <a16:creationId xmlns:a16="http://schemas.microsoft.com/office/drawing/2014/main" id="{F4EA3AA2-C3F1-6F76-151F-99EF3D8F4635}"/>
                    </a:ext>
                  </a:extLst>
                </p:cNvPr>
                <p:cNvSpPr/>
                <p:nvPr/>
              </p:nvSpPr>
              <p:spPr>
                <a:xfrm>
                  <a:off x="3201980" y="3196490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Oval 626">
                  <a:extLst>
                    <a:ext uri="{FF2B5EF4-FFF2-40B4-BE49-F238E27FC236}">
                      <a16:creationId xmlns:a16="http://schemas.microsoft.com/office/drawing/2014/main" id="{D745DE1E-ADC5-F509-94BD-A8374E77F9F6}"/>
                    </a:ext>
                  </a:extLst>
                </p:cNvPr>
                <p:cNvSpPr/>
                <p:nvPr/>
              </p:nvSpPr>
              <p:spPr>
                <a:xfrm>
                  <a:off x="3201980" y="3999885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Oval 627">
                  <a:extLst>
                    <a:ext uri="{FF2B5EF4-FFF2-40B4-BE49-F238E27FC236}">
                      <a16:creationId xmlns:a16="http://schemas.microsoft.com/office/drawing/2014/main" id="{C205B87E-1AC5-B956-E7E5-895B27C8CFC8}"/>
                    </a:ext>
                  </a:extLst>
                </p:cNvPr>
                <p:cNvSpPr/>
                <p:nvPr/>
              </p:nvSpPr>
              <p:spPr>
                <a:xfrm>
                  <a:off x="3197030" y="4806020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Oval 628">
                  <a:extLst>
                    <a:ext uri="{FF2B5EF4-FFF2-40B4-BE49-F238E27FC236}">
                      <a16:creationId xmlns:a16="http://schemas.microsoft.com/office/drawing/2014/main" id="{BADEBCC5-C01E-1D29-C57C-FCD4B28B31DA}"/>
                    </a:ext>
                  </a:extLst>
                </p:cNvPr>
                <p:cNvSpPr/>
                <p:nvPr/>
              </p:nvSpPr>
              <p:spPr>
                <a:xfrm>
                  <a:off x="1956302" y="788229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Oval 629">
                  <a:extLst>
                    <a:ext uri="{FF2B5EF4-FFF2-40B4-BE49-F238E27FC236}">
                      <a16:creationId xmlns:a16="http://schemas.microsoft.com/office/drawing/2014/main" id="{78765CFF-771F-18F7-9BC9-B359A873834A}"/>
                    </a:ext>
                  </a:extLst>
                </p:cNvPr>
                <p:cNvSpPr/>
                <p:nvPr/>
              </p:nvSpPr>
              <p:spPr>
                <a:xfrm>
                  <a:off x="1956302" y="1591624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3E2E8861-6ED5-AC91-7543-C4984BD9F385}"/>
                    </a:ext>
                  </a:extLst>
                </p:cNvPr>
                <p:cNvSpPr/>
                <p:nvPr/>
              </p:nvSpPr>
              <p:spPr>
                <a:xfrm>
                  <a:off x="1951352" y="2397759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8A15FF6B-F75E-C0E0-4B61-37383CACE2CB}"/>
                    </a:ext>
                  </a:extLst>
                </p:cNvPr>
                <p:cNvSpPr/>
                <p:nvPr/>
              </p:nvSpPr>
              <p:spPr>
                <a:xfrm>
                  <a:off x="1957880" y="3199230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Oval 632">
                  <a:extLst>
                    <a:ext uri="{FF2B5EF4-FFF2-40B4-BE49-F238E27FC236}">
                      <a16:creationId xmlns:a16="http://schemas.microsoft.com/office/drawing/2014/main" id="{C8601E53-5C4C-D075-366F-434D488F8E2B}"/>
                    </a:ext>
                  </a:extLst>
                </p:cNvPr>
                <p:cNvSpPr/>
                <p:nvPr/>
              </p:nvSpPr>
              <p:spPr>
                <a:xfrm>
                  <a:off x="1957880" y="4002625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Oval 633">
                  <a:extLst>
                    <a:ext uri="{FF2B5EF4-FFF2-40B4-BE49-F238E27FC236}">
                      <a16:creationId xmlns:a16="http://schemas.microsoft.com/office/drawing/2014/main" id="{BC364215-2D0B-B520-349F-EC71347FE003}"/>
                    </a:ext>
                  </a:extLst>
                </p:cNvPr>
                <p:cNvSpPr/>
                <p:nvPr/>
              </p:nvSpPr>
              <p:spPr>
                <a:xfrm>
                  <a:off x="1951352" y="4806020"/>
                  <a:ext cx="415040" cy="41504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F6DF1225-5CDB-2865-A354-A9E6339092FC}"/>
                    </a:ext>
                  </a:extLst>
                </p:cNvPr>
                <p:cNvCxnSpPr>
                  <a:cxnSpLocks/>
                  <a:stCxn id="629" idx="6"/>
                  <a:endCxn id="623" idx="2"/>
                </p:cNvCxnSpPr>
                <p:nvPr/>
              </p:nvCxnSpPr>
              <p:spPr>
                <a:xfrm flipV="1">
                  <a:off x="2371342" y="993009"/>
                  <a:ext cx="829060" cy="274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>
                  <a:extLst>
                    <a:ext uri="{FF2B5EF4-FFF2-40B4-BE49-F238E27FC236}">
                      <a16:creationId xmlns:a16="http://schemas.microsoft.com/office/drawing/2014/main" id="{2E029A4C-3CE0-F2B9-CBBD-E4A651F741A1}"/>
                    </a:ext>
                  </a:extLst>
                </p:cNvPr>
                <p:cNvCxnSpPr>
                  <a:cxnSpLocks/>
                  <a:stCxn id="629" idx="6"/>
                  <a:endCxn id="624" idx="2"/>
                </p:cNvCxnSpPr>
                <p:nvPr/>
              </p:nvCxnSpPr>
              <p:spPr>
                <a:xfrm>
                  <a:off x="2371342" y="995749"/>
                  <a:ext cx="829060" cy="80065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Straight Connector 636">
                  <a:extLst>
                    <a:ext uri="{FF2B5EF4-FFF2-40B4-BE49-F238E27FC236}">
                      <a16:creationId xmlns:a16="http://schemas.microsoft.com/office/drawing/2014/main" id="{A0B35B78-8DD1-A6CC-1CB6-B770409142FB}"/>
                    </a:ext>
                  </a:extLst>
                </p:cNvPr>
                <p:cNvCxnSpPr>
                  <a:cxnSpLocks/>
                  <a:stCxn id="629" idx="6"/>
                  <a:endCxn id="625" idx="2"/>
                </p:cNvCxnSpPr>
                <p:nvPr/>
              </p:nvCxnSpPr>
              <p:spPr>
                <a:xfrm>
                  <a:off x="2371342" y="995749"/>
                  <a:ext cx="824110" cy="16067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>
                  <a:extLst>
                    <a:ext uri="{FF2B5EF4-FFF2-40B4-BE49-F238E27FC236}">
                      <a16:creationId xmlns:a16="http://schemas.microsoft.com/office/drawing/2014/main" id="{27EA8F76-87B6-1F06-ACDC-3E721E302A0B}"/>
                    </a:ext>
                  </a:extLst>
                </p:cNvPr>
                <p:cNvCxnSpPr>
                  <a:cxnSpLocks/>
                  <a:stCxn id="629" idx="6"/>
                  <a:endCxn id="626" idx="2"/>
                </p:cNvCxnSpPr>
                <p:nvPr/>
              </p:nvCxnSpPr>
              <p:spPr>
                <a:xfrm>
                  <a:off x="2371342" y="995749"/>
                  <a:ext cx="830638" cy="240826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>
                  <a:extLst>
                    <a:ext uri="{FF2B5EF4-FFF2-40B4-BE49-F238E27FC236}">
                      <a16:creationId xmlns:a16="http://schemas.microsoft.com/office/drawing/2014/main" id="{C58C2D7F-79C3-F974-45DF-FDE96BC9D813}"/>
                    </a:ext>
                  </a:extLst>
                </p:cNvPr>
                <p:cNvCxnSpPr>
                  <a:cxnSpLocks/>
                  <a:stCxn id="629" idx="6"/>
                  <a:endCxn id="627" idx="2"/>
                </p:cNvCxnSpPr>
                <p:nvPr/>
              </p:nvCxnSpPr>
              <p:spPr>
                <a:xfrm>
                  <a:off x="2371342" y="995749"/>
                  <a:ext cx="830638" cy="321165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>
                  <a:extLst>
                    <a:ext uri="{FF2B5EF4-FFF2-40B4-BE49-F238E27FC236}">
                      <a16:creationId xmlns:a16="http://schemas.microsoft.com/office/drawing/2014/main" id="{8DC55E41-D949-7CEE-CA66-CE1DF13A5D61}"/>
                    </a:ext>
                  </a:extLst>
                </p:cNvPr>
                <p:cNvCxnSpPr>
                  <a:cxnSpLocks/>
                  <a:stCxn id="629" idx="6"/>
                  <a:endCxn id="628" idx="2"/>
                </p:cNvCxnSpPr>
                <p:nvPr/>
              </p:nvCxnSpPr>
              <p:spPr>
                <a:xfrm>
                  <a:off x="2371342" y="995749"/>
                  <a:ext cx="825688" cy="401779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Connector 640">
                  <a:extLst>
                    <a:ext uri="{FF2B5EF4-FFF2-40B4-BE49-F238E27FC236}">
                      <a16:creationId xmlns:a16="http://schemas.microsoft.com/office/drawing/2014/main" id="{660DFDBB-5A2D-0FDC-14A4-6910E137F3A6}"/>
                    </a:ext>
                  </a:extLst>
                </p:cNvPr>
                <p:cNvCxnSpPr>
                  <a:cxnSpLocks/>
                  <a:stCxn id="630" idx="6"/>
                  <a:endCxn id="623" idx="2"/>
                </p:cNvCxnSpPr>
                <p:nvPr/>
              </p:nvCxnSpPr>
              <p:spPr>
                <a:xfrm flipV="1">
                  <a:off x="2371342" y="993009"/>
                  <a:ext cx="829060" cy="80613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Straight Connector 641">
                  <a:extLst>
                    <a:ext uri="{FF2B5EF4-FFF2-40B4-BE49-F238E27FC236}">
                      <a16:creationId xmlns:a16="http://schemas.microsoft.com/office/drawing/2014/main" id="{6B23E485-541E-AD96-0B69-E659863813F9}"/>
                    </a:ext>
                  </a:extLst>
                </p:cNvPr>
                <p:cNvCxnSpPr>
                  <a:cxnSpLocks/>
                  <a:stCxn id="630" idx="6"/>
                  <a:endCxn id="624" idx="2"/>
                </p:cNvCxnSpPr>
                <p:nvPr/>
              </p:nvCxnSpPr>
              <p:spPr>
                <a:xfrm flipV="1">
                  <a:off x="2371342" y="1796404"/>
                  <a:ext cx="829060" cy="274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Connector 642">
                  <a:extLst>
                    <a:ext uri="{FF2B5EF4-FFF2-40B4-BE49-F238E27FC236}">
                      <a16:creationId xmlns:a16="http://schemas.microsoft.com/office/drawing/2014/main" id="{F3299FA4-143D-7B82-BE87-F5BE68994557}"/>
                    </a:ext>
                  </a:extLst>
                </p:cNvPr>
                <p:cNvCxnSpPr>
                  <a:cxnSpLocks/>
                  <a:stCxn id="630" idx="6"/>
                  <a:endCxn id="625" idx="2"/>
                </p:cNvCxnSpPr>
                <p:nvPr/>
              </p:nvCxnSpPr>
              <p:spPr>
                <a:xfrm>
                  <a:off x="2371342" y="1799144"/>
                  <a:ext cx="824110" cy="80339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Straight Connector 643">
                  <a:extLst>
                    <a:ext uri="{FF2B5EF4-FFF2-40B4-BE49-F238E27FC236}">
                      <a16:creationId xmlns:a16="http://schemas.microsoft.com/office/drawing/2014/main" id="{3AC05B01-96E6-4D7B-2A15-0FECD72DBF13}"/>
                    </a:ext>
                  </a:extLst>
                </p:cNvPr>
                <p:cNvCxnSpPr>
                  <a:cxnSpLocks/>
                  <a:stCxn id="630" idx="6"/>
                  <a:endCxn id="626" idx="2"/>
                </p:cNvCxnSpPr>
                <p:nvPr/>
              </p:nvCxnSpPr>
              <p:spPr>
                <a:xfrm>
                  <a:off x="2371342" y="1799144"/>
                  <a:ext cx="830638" cy="160486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5" name="Straight Connector 644">
                  <a:extLst>
                    <a:ext uri="{FF2B5EF4-FFF2-40B4-BE49-F238E27FC236}">
                      <a16:creationId xmlns:a16="http://schemas.microsoft.com/office/drawing/2014/main" id="{E1F9FD01-5F5B-11B6-38B2-E6C1A5699B86}"/>
                    </a:ext>
                  </a:extLst>
                </p:cNvPr>
                <p:cNvCxnSpPr>
                  <a:cxnSpLocks/>
                  <a:stCxn id="630" idx="6"/>
                  <a:endCxn id="627" idx="2"/>
                </p:cNvCxnSpPr>
                <p:nvPr/>
              </p:nvCxnSpPr>
              <p:spPr>
                <a:xfrm>
                  <a:off x="2371342" y="1799144"/>
                  <a:ext cx="830638" cy="240826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Straight Connector 645">
                  <a:extLst>
                    <a:ext uri="{FF2B5EF4-FFF2-40B4-BE49-F238E27FC236}">
                      <a16:creationId xmlns:a16="http://schemas.microsoft.com/office/drawing/2014/main" id="{633B6CF7-59CA-89A5-2E2A-7A5A5DD3E400}"/>
                    </a:ext>
                  </a:extLst>
                </p:cNvPr>
                <p:cNvCxnSpPr>
                  <a:cxnSpLocks/>
                  <a:stCxn id="630" idx="6"/>
                  <a:endCxn id="628" idx="2"/>
                </p:cNvCxnSpPr>
                <p:nvPr/>
              </p:nvCxnSpPr>
              <p:spPr>
                <a:xfrm>
                  <a:off x="2371342" y="1799144"/>
                  <a:ext cx="825688" cy="3214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>
                  <a:extLst>
                    <a:ext uri="{FF2B5EF4-FFF2-40B4-BE49-F238E27FC236}">
                      <a16:creationId xmlns:a16="http://schemas.microsoft.com/office/drawing/2014/main" id="{8E42BCB8-AC3E-1192-BAF6-26AE3B6B4BA7}"/>
                    </a:ext>
                  </a:extLst>
                </p:cNvPr>
                <p:cNvCxnSpPr>
                  <a:cxnSpLocks/>
                  <a:stCxn id="631" idx="6"/>
                  <a:endCxn id="623" idx="2"/>
                </p:cNvCxnSpPr>
                <p:nvPr/>
              </p:nvCxnSpPr>
              <p:spPr>
                <a:xfrm flipV="1">
                  <a:off x="2366392" y="993009"/>
                  <a:ext cx="834010" cy="161227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Straight Connector 647">
                  <a:extLst>
                    <a:ext uri="{FF2B5EF4-FFF2-40B4-BE49-F238E27FC236}">
                      <a16:creationId xmlns:a16="http://schemas.microsoft.com/office/drawing/2014/main" id="{D430F6AF-302C-9242-B270-E2DDC34996BE}"/>
                    </a:ext>
                  </a:extLst>
                </p:cNvPr>
                <p:cNvCxnSpPr>
                  <a:cxnSpLocks/>
                  <a:stCxn id="631" idx="6"/>
                  <a:endCxn id="624" idx="2"/>
                </p:cNvCxnSpPr>
                <p:nvPr/>
              </p:nvCxnSpPr>
              <p:spPr>
                <a:xfrm flipV="1">
                  <a:off x="2366392" y="1796404"/>
                  <a:ext cx="834010" cy="80887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Straight Connector 648">
                  <a:extLst>
                    <a:ext uri="{FF2B5EF4-FFF2-40B4-BE49-F238E27FC236}">
                      <a16:creationId xmlns:a16="http://schemas.microsoft.com/office/drawing/2014/main" id="{AA3C64F3-1213-DC68-949D-B15E8944B10D}"/>
                    </a:ext>
                  </a:extLst>
                </p:cNvPr>
                <p:cNvCxnSpPr>
                  <a:cxnSpLocks/>
                  <a:stCxn id="631" idx="6"/>
                  <a:endCxn id="625" idx="2"/>
                </p:cNvCxnSpPr>
                <p:nvPr/>
              </p:nvCxnSpPr>
              <p:spPr>
                <a:xfrm flipV="1">
                  <a:off x="2366392" y="2602539"/>
                  <a:ext cx="829060" cy="274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Straight Connector 649">
                  <a:extLst>
                    <a:ext uri="{FF2B5EF4-FFF2-40B4-BE49-F238E27FC236}">
                      <a16:creationId xmlns:a16="http://schemas.microsoft.com/office/drawing/2014/main" id="{F5B6C579-4502-B076-591A-CC05586B158D}"/>
                    </a:ext>
                  </a:extLst>
                </p:cNvPr>
                <p:cNvCxnSpPr>
                  <a:cxnSpLocks/>
                  <a:stCxn id="631" idx="6"/>
                  <a:endCxn id="626" idx="2"/>
                </p:cNvCxnSpPr>
                <p:nvPr/>
              </p:nvCxnSpPr>
              <p:spPr>
                <a:xfrm>
                  <a:off x="2366392" y="2605279"/>
                  <a:ext cx="835588" cy="79873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584289F3-16C6-B947-8579-AB53A1D8EB10}"/>
                    </a:ext>
                  </a:extLst>
                </p:cNvPr>
                <p:cNvCxnSpPr>
                  <a:cxnSpLocks/>
                  <a:stCxn id="631" idx="6"/>
                  <a:endCxn id="627" idx="2"/>
                </p:cNvCxnSpPr>
                <p:nvPr/>
              </p:nvCxnSpPr>
              <p:spPr>
                <a:xfrm>
                  <a:off x="2366392" y="2605279"/>
                  <a:ext cx="835588" cy="160212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A2BE5576-6412-34AC-D921-C8F3F17892CD}"/>
                    </a:ext>
                  </a:extLst>
                </p:cNvPr>
                <p:cNvCxnSpPr>
                  <a:cxnSpLocks/>
                  <a:stCxn id="631" idx="6"/>
                  <a:endCxn id="628" idx="2"/>
                </p:cNvCxnSpPr>
                <p:nvPr/>
              </p:nvCxnSpPr>
              <p:spPr>
                <a:xfrm>
                  <a:off x="2366392" y="2605279"/>
                  <a:ext cx="830638" cy="240826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41F42985-F732-E360-9E87-95BC052564D6}"/>
                    </a:ext>
                  </a:extLst>
                </p:cNvPr>
                <p:cNvCxnSpPr>
                  <a:cxnSpLocks/>
                  <a:stCxn id="632" idx="6"/>
                  <a:endCxn id="623" idx="2"/>
                </p:cNvCxnSpPr>
                <p:nvPr/>
              </p:nvCxnSpPr>
              <p:spPr>
                <a:xfrm flipV="1">
                  <a:off x="2372920" y="993009"/>
                  <a:ext cx="827482" cy="241374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66B800F0-12EF-B9EE-36DC-E333D69AAD98}"/>
                    </a:ext>
                  </a:extLst>
                </p:cNvPr>
                <p:cNvCxnSpPr>
                  <a:cxnSpLocks/>
                  <a:stCxn id="632" idx="6"/>
                  <a:endCxn id="624" idx="2"/>
                </p:cNvCxnSpPr>
                <p:nvPr/>
              </p:nvCxnSpPr>
              <p:spPr>
                <a:xfrm flipV="1">
                  <a:off x="2372920" y="1796404"/>
                  <a:ext cx="827482" cy="16103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>
                  <a:extLst>
                    <a:ext uri="{FF2B5EF4-FFF2-40B4-BE49-F238E27FC236}">
                      <a16:creationId xmlns:a16="http://schemas.microsoft.com/office/drawing/2014/main" id="{F02952C6-6AB9-A07B-821E-D6FCC4DAEEBE}"/>
                    </a:ext>
                  </a:extLst>
                </p:cNvPr>
                <p:cNvCxnSpPr>
                  <a:cxnSpLocks/>
                  <a:stCxn id="632" idx="6"/>
                  <a:endCxn id="625" idx="2"/>
                </p:cNvCxnSpPr>
                <p:nvPr/>
              </p:nvCxnSpPr>
              <p:spPr>
                <a:xfrm flipV="1">
                  <a:off x="2372920" y="2602539"/>
                  <a:ext cx="822532" cy="8042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38CE7935-3F0C-BCA5-0627-71B5A813EBBE}"/>
                    </a:ext>
                  </a:extLst>
                </p:cNvPr>
                <p:cNvCxnSpPr>
                  <a:cxnSpLocks/>
                  <a:stCxn id="632" idx="6"/>
                  <a:endCxn id="626" idx="2"/>
                </p:cNvCxnSpPr>
                <p:nvPr/>
              </p:nvCxnSpPr>
              <p:spPr>
                <a:xfrm flipV="1">
                  <a:off x="2372920" y="3404010"/>
                  <a:ext cx="829060" cy="274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>
                  <a:extLst>
                    <a:ext uri="{FF2B5EF4-FFF2-40B4-BE49-F238E27FC236}">
                      <a16:creationId xmlns:a16="http://schemas.microsoft.com/office/drawing/2014/main" id="{D8C442D8-2519-ECB4-B011-18971A1196D2}"/>
                    </a:ext>
                  </a:extLst>
                </p:cNvPr>
                <p:cNvCxnSpPr>
                  <a:cxnSpLocks/>
                  <a:stCxn id="632" idx="6"/>
                  <a:endCxn id="627" idx="2"/>
                </p:cNvCxnSpPr>
                <p:nvPr/>
              </p:nvCxnSpPr>
              <p:spPr>
                <a:xfrm>
                  <a:off x="2372920" y="3406750"/>
                  <a:ext cx="829060" cy="80065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Straight Connector 657">
                  <a:extLst>
                    <a:ext uri="{FF2B5EF4-FFF2-40B4-BE49-F238E27FC236}">
                      <a16:creationId xmlns:a16="http://schemas.microsoft.com/office/drawing/2014/main" id="{8D998CC2-FF99-9B17-0BBE-55BA8DFA0DC6}"/>
                    </a:ext>
                  </a:extLst>
                </p:cNvPr>
                <p:cNvCxnSpPr>
                  <a:cxnSpLocks/>
                  <a:stCxn id="632" idx="6"/>
                  <a:endCxn id="628" idx="2"/>
                </p:cNvCxnSpPr>
                <p:nvPr/>
              </p:nvCxnSpPr>
              <p:spPr>
                <a:xfrm>
                  <a:off x="2372920" y="3406750"/>
                  <a:ext cx="824110" cy="16067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Straight Connector 658">
                  <a:extLst>
                    <a:ext uri="{FF2B5EF4-FFF2-40B4-BE49-F238E27FC236}">
                      <a16:creationId xmlns:a16="http://schemas.microsoft.com/office/drawing/2014/main" id="{7A0E4B03-411A-B262-5507-76F31643A542}"/>
                    </a:ext>
                  </a:extLst>
                </p:cNvPr>
                <p:cNvCxnSpPr>
                  <a:cxnSpLocks/>
                  <a:stCxn id="633" idx="6"/>
                  <a:endCxn id="623" idx="2"/>
                </p:cNvCxnSpPr>
                <p:nvPr/>
              </p:nvCxnSpPr>
              <p:spPr>
                <a:xfrm flipV="1">
                  <a:off x="2372920" y="993009"/>
                  <a:ext cx="827482" cy="321713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Straight Connector 659">
                  <a:extLst>
                    <a:ext uri="{FF2B5EF4-FFF2-40B4-BE49-F238E27FC236}">
                      <a16:creationId xmlns:a16="http://schemas.microsoft.com/office/drawing/2014/main" id="{479D2E42-FBB3-ADAD-F676-42016BF6950F}"/>
                    </a:ext>
                  </a:extLst>
                </p:cNvPr>
                <p:cNvCxnSpPr>
                  <a:cxnSpLocks/>
                  <a:stCxn id="633" idx="6"/>
                  <a:endCxn id="624" idx="2"/>
                </p:cNvCxnSpPr>
                <p:nvPr/>
              </p:nvCxnSpPr>
              <p:spPr>
                <a:xfrm flipV="1">
                  <a:off x="2372920" y="1796404"/>
                  <a:ext cx="827482" cy="241374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Straight Connector 660">
                  <a:extLst>
                    <a:ext uri="{FF2B5EF4-FFF2-40B4-BE49-F238E27FC236}">
                      <a16:creationId xmlns:a16="http://schemas.microsoft.com/office/drawing/2014/main" id="{8021DC1B-1B60-E14E-21C8-51FE1F2B250D}"/>
                    </a:ext>
                  </a:extLst>
                </p:cNvPr>
                <p:cNvCxnSpPr>
                  <a:cxnSpLocks/>
                  <a:stCxn id="633" idx="6"/>
                  <a:endCxn id="625" idx="2"/>
                </p:cNvCxnSpPr>
                <p:nvPr/>
              </p:nvCxnSpPr>
              <p:spPr>
                <a:xfrm flipV="1">
                  <a:off x="2372920" y="2602539"/>
                  <a:ext cx="822532" cy="160760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Straight Connector 661">
                  <a:extLst>
                    <a:ext uri="{FF2B5EF4-FFF2-40B4-BE49-F238E27FC236}">
                      <a16:creationId xmlns:a16="http://schemas.microsoft.com/office/drawing/2014/main" id="{6AF46218-DD17-8B8E-A39C-03E459652D94}"/>
                    </a:ext>
                  </a:extLst>
                </p:cNvPr>
                <p:cNvCxnSpPr>
                  <a:cxnSpLocks/>
                  <a:stCxn id="633" idx="6"/>
                  <a:endCxn id="626" idx="2"/>
                </p:cNvCxnSpPr>
                <p:nvPr/>
              </p:nvCxnSpPr>
              <p:spPr>
                <a:xfrm flipV="1">
                  <a:off x="2372920" y="3404010"/>
                  <a:ext cx="829060" cy="80613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Straight Connector 662">
                  <a:extLst>
                    <a:ext uri="{FF2B5EF4-FFF2-40B4-BE49-F238E27FC236}">
                      <a16:creationId xmlns:a16="http://schemas.microsoft.com/office/drawing/2014/main" id="{2CA65022-8A29-FAAB-DB3B-C6BDAB7144F4}"/>
                    </a:ext>
                  </a:extLst>
                </p:cNvPr>
                <p:cNvCxnSpPr>
                  <a:cxnSpLocks/>
                  <a:stCxn id="633" idx="6"/>
                  <a:endCxn id="627" idx="2"/>
                </p:cNvCxnSpPr>
                <p:nvPr/>
              </p:nvCxnSpPr>
              <p:spPr>
                <a:xfrm flipV="1">
                  <a:off x="2372920" y="4207405"/>
                  <a:ext cx="829060" cy="274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Straight Connector 663">
                  <a:extLst>
                    <a:ext uri="{FF2B5EF4-FFF2-40B4-BE49-F238E27FC236}">
                      <a16:creationId xmlns:a16="http://schemas.microsoft.com/office/drawing/2014/main" id="{11082491-B5A6-9494-4FAA-AAE4B4CF37B0}"/>
                    </a:ext>
                  </a:extLst>
                </p:cNvPr>
                <p:cNvCxnSpPr>
                  <a:cxnSpLocks/>
                  <a:stCxn id="633" idx="6"/>
                  <a:endCxn id="628" idx="2"/>
                </p:cNvCxnSpPr>
                <p:nvPr/>
              </p:nvCxnSpPr>
              <p:spPr>
                <a:xfrm>
                  <a:off x="2372920" y="4210145"/>
                  <a:ext cx="824110" cy="80339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Straight Connector 664">
                  <a:extLst>
                    <a:ext uri="{FF2B5EF4-FFF2-40B4-BE49-F238E27FC236}">
                      <a16:creationId xmlns:a16="http://schemas.microsoft.com/office/drawing/2014/main" id="{FE28FABE-F1E7-1CF4-B558-8A356F2D825F}"/>
                    </a:ext>
                  </a:extLst>
                </p:cNvPr>
                <p:cNvCxnSpPr>
                  <a:cxnSpLocks/>
                  <a:stCxn id="634" idx="6"/>
                  <a:endCxn id="623" idx="2"/>
                </p:cNvCxnSpPr>
                <p:nvPr/>
              </p:nvCxnSpPr>
              <p:spPr>
                <a:xfrm flipV="1">
                  <a:off x="2366392" y="993009"/>
                  <a:ext cx="834010" cy="402053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Straight Connector 665">
                  <a:extLst>
                    <a:ext uri="{FF2B5EF4-FFF2-40B4-BE49-F238E27FC236}">
                      <a16:creationId xmlns:a16="http://schemas.microsoft.com/office/drawing/2014/main" id="{BD97BD9D-1CFD-D840-8E5A-FFE9D788D35A}"/>
                    </a:ext>
                  </a:extLst>
                </p:cNvPr>
                <p:cNvCxnSpPr>
                  <a:cxnSpLocks/>
                  <a:stCxn id="634" idx="6"/>
                  <a:endCxn id="624" idx="2"/>
                </p:cNvCxnSpPr>
                <p:nvPr/>
              </p:nvCxnSpPr>
              <p:spPr>
                <a:xfrm flipV="1">
                  <a:off x="2366392" y="1796404"/>
                  <a:ext cx="834010" cy="321713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Straight Connector 666">
                  <a:extLst>
                    <a:ext uri="{FF2B5EF4-FFF2-40B4-BE49-F238E27FC236}">
                      <a16:creationId xmlns:a16="http://schemas.microsoft.com/office/drawing/2014/main" id="{E18698B5-7F8E-F592-C8D2-DD82B52EB339}"/>
                    </a:ext>
                  </a:extLst>
                </p:cNvPr>
                <p:cNvCxnSpPr>
                  <a:cxnSpLocks/>
                  <a:stCxn id="634" idx="6"/>
                  <a:endCxn id="625" idx="2"/>
                </p:cNvCxnSpPr>
                <p:nvPr/>
              </p:nvCxnSpPr>
              <p:spPr>
                <a:xfrm flipV="1">
                  <a:off x="2366392" y="2602539"/>
                  <a:ext cx="829060" cy="24110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8" name="Straight Connector 667">
                  <a:extLst>
                    <a:ext uri="{FF2B5EF4-FFF2-40B4-BE49-F238E27FC236}">
                      <a16:creationId xmlns:a16="http://schemas.microsoft.com/office/drawing/2014/main" id="{2CD31101-9C71-88D7-CF3B-A556D9EE414C}"/>
                    </a:ext>
                  </a:extLst>
                </p:cNvPr>
                <p:cNvCxnSpPr>
                  <a:cxnSpLocks/>
                  <a:stCxn id="634" idx="6"/>
                  <a:endCxn id="626" idx="2"/>
                </p:cNvCxnSpPr>
                <p:nvPr/>
              </p:nvCxnSpPr>
              <p:spPr>
                <a:xfrm flipV="1">
                  <a:off x="2366392" y="3404010"/>
                  <a:ext cx="835588" cy="160953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Straight Connector 668">
                  <a:extLst>
                    <a:ext uri="{FF2B5EF4-FFF2-40B4-BE49-F238E27FC236}">
                      <a16:creationId xmlns:a16="http://schemas.microsoft.com/office/drawing/2014/main" id="{FEC7CB55-6F77-651F-643D-94402782864F}"/>
                    </a:ext>
                  </a:extLst>
                </p:cNvPr>
                <p:cNvCxnSpPr>
                  <a:cxnSpLocks/>
                  <a:stCxn id="634" idx="6"/>
                  <a:endCxn id="627" idx="2"/>
                </p:cNvCxnSpPr>
                <p:nvPr/>
              </p:nvCxnSpPr>
              <p:spPr>
                <a:xfrm flipV="1">
                  <a:off x="2366392" y="4207405"/>
                  <a:ext cx="835588" cy="80613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Straight Connector 669">
                  <a:extLst>
                    <a:ext uri="{FF2B5EF4-FFF2-40B4-BE49-F238E27FC236}">
                      <a16:creationId xmlns:a16="http://schemas.microsoft.com/office/drawing/2014/main" id="{5C3F0B73-23CE-C16D-41BE-F0E230D40846}"/>
                    </a:ext>
                  </a:extLst>
                </p:cNvPr>
                <p:cNvCxnSpPr>
                  <a:cxnSpLocks/>
                  <a:stCxn id="634" idx="6"/>
                  <a:endCxn id="628" idx="2"/>
                </p:cNvCxnSpPr>
                <p:nvPr/>
              </p:nvCxnSpPr>
              <p:spPr>
                <a:xfrm>
                  <a:off x="2366392" y="5013540"/>
                  <a:ext cx="830638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1" name="Right Arrow 670">
                <a:extLst>
                  <a:ext uri="{FF2B5EF4-FFF2-40B4-BE49-F238E27FC236}">
                    <a16:creationId xmlns:a16="http://schemas.microsoft.com/office/drawing/2014/main" id="{40488C25-9489-7541-E5D5-CF2AD81F30C5}"/>
                  </a:ext>
                </a:extLst>
              </p:cNvPr>
              <p:cNvSpPr/>
              <p:nvPr/>
            </p:nvSpPr>
            <p:spPr>
              <a:xfrm>
                <a:off x="3636271" y="2928416"/>
                <a:ext cx="462579" cy="325419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2" name="Group 671">
                <a:extLst>
                  <a:ext uri="{FF2B5EF4-FFF2-40B4-BE49-F238E27FC236}">
                    <a16:creationId xmlns:a16="http://schemas.microsoft.com/office/drawing/2014/main" id="{58F53B4A-004B-1684-FA73-0F8BAA2BFA88}"/>
                  </a:ext>
                </a:extLst>
              </p:cNvPr>
              <p:cNvGrpSpPr/>
              <p:nvPr/>
            </p:nvGrpSpPr>
            <p:grpSpPr>
              <a:xfrm>
                <a:off x="3422364" y="1811954"/>
                <a:ext cx="834034" cy="918138"/>
                <a:chOff x="4647405" y="5231178"/>
                <a:chExt cx="834034" cy="918138"/>
              </a:xfrm>
            </p:grpSpPr>
            <p:sp>
              <p:nvSpPr>
                <p:cNvPr id="673" name="TextBox 672">
                  <a:extLst>
                    <a:ext uri="{FF2B5EF4-FFF2-40B4-BE49-F238E27FC236}">
                      <a16:creationId xmlns:a16="http://schemas.microsoft.com/office/drawing/2014/main" id="{25CC5461-C3C0-176A-E237-04BE713EBAAD}"/>
                    </a:ext>
                  </a:extLst>
                </p:cNvPr>
                <p:cNvSpPr txBox="1"/>
                <p:nvPr/>
              </p:nvSpPr>
              <p:spPr>
                <a:xfrm>
                  <a:off x="4647405" y="5231178"/>
                  <a:ext cx="8202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ReLU</a:t>
                  </a:r>
                  <a:endParaRPr lang="en-US" sz="2400" dirty="0"/>
                </a:p>
              </p:txBody>
            </p:sp>
            <p:sp>
              <p:nvSpPr>
                <p:cNvPr id="674" name="Rounded Rectangle 673">
                  <a:extLst>
                    <a:ext uri="{FF2B5EF4-FFF2-40B4-BE49-F238E27FC236}">
                      <a16:creationId xmlns:a16="http://schemas.microsoft.com/office/drawing/2014/main" id="{318D227D-F9BF-90E2-B38C-A09C68829706}"/>
                    </a:ext>
                  </a:extLst>
                </p:cNvPr>
                <p:cNvSpPr/>
                <p:nvPr/>
              </p:nvSpPr>
              <p:spPr>
                <a:xfrm>
                  <a:off x="4647405" y="5682184"/>
                  <a:ext cx="834034" cy="467132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2">
                    <a:lumMod val="40000"/>
                    <a:lumOff val="60000"/>
                    <a:alpha val="80261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5" name="Straight Connector 674">
                  <a:extLst>
                    <a:ext uri="{FF2B5EF4-FFF2-40B4-BE49-F238E27FC236}">
                      <a16:creationId xmlns:a16="http://schemas.microsoft.com/office/drawing/2014/main" id="{CF82D170-8732-08C5-DAD7-F3247567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39163" y="6026818"/>
                  <a:ext cx="34962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>
                  <a:extLst>
                    <a:ext uri="{FF2B5EF4-FFF2-40B4-BE49-F238E27FC236}">
                      <a16:creationId xmlns:a16="http://schemas.microsoft.com/office/drawing/2014/main" id="{5DEB24C9-8AD5-4692-6366-7D7D7197B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8786" y="5793252"/>
                  <a:ext cx="290455" cy="23356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7" name="Right Arrow 676">
                <a:extLst>
                  <a:ext uri="{FF2B5EF4-FFF2-40B4-BE49-F238E27FC236}">
                    <a16:creationId xmlns:a16="http://schemas.microsoft.com/office/drawing/2014/main" id="{93500760-0E77-6150-D411-0CC623D7D955}"/>
                  </a:ext>
                </a:extLst>
              </p:cNvPr>
              <p:cNvSpPr/>
              <p:nvPr/>
            </p:nvSpPr>
            <p:spPr>
              <a:xfrm>
                <a:off x="8736406" y="2994574"/>
                <a:ext cx="462579" cy="325419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4BBA51F6-D88D-4C31-9BC2-76C31BB913DF}"/>
                  </a:ext>
                </a:extLst>
              </p:cNvPr>
              <p:cNvGrpSpPr/>
              <p:nvPr/>
            </p:nvGrpSpPr>
            <p:grpSpPr>
              <a:xfrm>
                <a:off x="8522499" y="1878112"/>
                <a:ext cx="834034" cy="918138"/>
                <a:chOff x="4647405" y="5231178"/>
                <a:chExt cx="834034" cy="918138"/>
              </a:xfrm>
            </p:grpSpPr>
            <p:sp>
              <p:nvSpPr>
                <p:cNvPr id="679" name="TextBox 678">
                  <a:extLst>
                    <a:ext uri="{FF2B5EF4-FFF2-40B4-BE49-F238E27FC236}">
                      <a16:creationId xmlns:a16="http://schemas.microsoft.com/office/drawing/2014/main" id="{8BF84586-52F6-7BDE-9D57-3BFBF83F6CDA}"/>
                    </a:ext>
                  </a:extLst>
                </p:cNvPr>
                <p:cNvSpPr txBox="1"/>
                <p:nvPr/>
              </p:nvSpPr>
              <p:spPr>
                <a:xfrm>
                  <a:off x="4647405" y="5231178"/>
                  <a:ext cx="8202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ReLU</a:t>
                  </a:r>
                  <a:endParaRPr lang="en-US" sz="2400" dirty="0"/>
                </a:p>
              </p:txBody>
            </p:sp>
            <p:sp>
              <p:nvSpPr>
                <p:cNvPr id="680" name="Rounded Rectangle 679">
                  <a:extLst>
                    <a:ext uri="{FF2B5EF4-FFF2-40B4-BE49-F238E27FC236}">
                      <a16:creationId xmlns:a16="http://schemas.microsoft.com/office/drawing/2014/main" id="{EC9F57AB-098C-4C0B-12A7-1A1F24EF16AC}"/>
                    </a:ext>
                  </a:extLst>
                </p:cNvPr>
                <p:cNvSpPr/>
                <p:nvPr/>
              </p:nvSpPr>
              <p:spPr>
                <a:xfrm>
                  <a:off x="4647405" y="5682184"/>
                  <a:ext cx="834034" cy="467132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2">
                    <a:lumMod val="40000"/>
                    <a:lumOff val="60000"/>
                    <a:alpha val="80261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1" name="Straight Connector 680">
                  <a:extLst>
                    <a:ext uri="{FF2B5EF4-FFF2-40B4-BE49-F238E27FC236}">
                      <a16:creationId xmlns:a16="http://schemas.microsoft.com/office/drawing/2014/main" id="{BC90A3BD-B5F2-B329-C526-B0580EF32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39163" y="6026818"/>
                  <a:ext cx="34962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A19B6071-9BF7-8A12-0D20-38F2727F03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88786" y="5793252"/>
                  <a:ext cx="290455" cy="23356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3" name="Right Arrow 682">
                <a:extLst>
                  <a:ext uri="{FF2B5EF4-FFF2-40B4-BE49-F238E27FC236}">
                    <a16:creationId xmlns:a16="http://schemas.microsoft.com/office/drawing/2014/main" id="{4E289334-25D0-F56A-EB93-E437622E01BB}"/>
                  </a:ext>
                </a:extLst>
              </p:cNvPr>
              <p:cNvSpPr/>
              <p:nvPr/>
            </p:nvSpPr>
            <p:spPr>
              <a:xfrm>
                <a:off x="11570146" y="2988355"/>
                <a:ext cx="462579" cy="325419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6" name="Rounded Rectangle 685">
              <a:extLst>
                <a:ext uri="{FF2B5EF4-FFF2-40B4-BE49-F238E27FC236}">
                  <a16:creationId xmlns:a16="http://schemas.microsoft.com/office/drawing/2014/main" id="{57B3EB9C-544A-8617-68F1-6F25F2452635}"/>
                </a:ext>
              </a:extLst>
            </p:cNvPr>
            <p:cNvSpPr/>
            <p:nvPr/>
          </p:nvSpPr>
          <p:spPr>
            <a:xfrm>
              <a:off x="2470196" y="5505659"/>
              <a:ext cx="1968733" cy="792627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MILP solver</a:t>
              </a:r>
            </a:p>
          </p:txBody>
        </p:sp>
        <p:sp>
          <p:nvSpPr>
            <p:cNvPr id="687" name="Rounded Rectangle 686">
              <a:extLst>
                <a:ext uri="{FF2B5EF4-FFF2-40B4-BE49-F238E27FC236}">
                  <a16:creationId xmlns:a16="http://schemas.microsoft.com/office/drawing/2014/main" id="{675F0423-AAD3-ABEC-A0AA-6C1A13FE0140}"/>
                </a:ext>
              </a:extLst>
            </p:cNvPr>
            <p:cNvSpPr/>
            <p:nvPr/>
          </p:nvSpPr>
          <p:spPr>
            <a:xfrm>
              <a:off x="2409873" y="8055564"/>
              <a:ext cx="2045113" cy="792627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Surrogate model</a:t>
              </a:r>
            </a:p>
          </p:txBody>
        </p:sp>
        <p:sp>
          <p:nvSpPr>
            <p:cNvPr id="688" name="Rounded Rectangle 687">
              <a:extLst>
                <a:ext uri="{FF2B5EF4-FFF2-40B4-BE49-F238E27FC236}">
                  <a16:creationId xmlns:a16="http://schemas.microsoft.com/office/drawing/2014/main" id="{59528C33-75D7-0EF9-7249-000339424B95}"/>
                </a:ext>
              </a:extLst>
            </p:cNvPr>
            <p:cNvSpPr/>
            <p:nvPr/>
          </p:nvSpPr>
          <p:spPr>
            <a:xfrm>
              <a:off x="5086652" y="5012473"/>
              <a:ext cx="4844925" cy="1778997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QoIs</a:t>
              </a:r>
              <a:r>
                <a:rPr lang="en-US" sz="2400" dirty="0">
                  <a:solidFill>
                    <a:schemeClr val="tx1"/>
                  </a:solidFill>
                </a:rPr>
                <a:t> ground truth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(thermal power, load shedding, branch flow)</a:t>
              </a:r>
            </a:p>
          </p:txBody>
        </p:sp>
        <p:sp>
          <p:nvSpPr>
            <p:cNvPr id="692" name="Rounded Rectangle 691">
              <a:extLst>
                <a:ext uri="{FF2B5EF4-FFF2-40B4-BE49-F238E27FC236}">
                  <a16:creationId xmlns:a16="http://schemas.microsoft.com/office/drawing/2014/main" id="{53252740-D432-63A0-F5C6-55C297B7F585}"/>
                </a:ext>
              </a:extLst>
            </p:cNvPr>
            <p:cNvSpPr/>
            <p:nvPr/>
          </p:nvSpPr>
          <p:spPr>
            <a:xfrm>
              <a:off x="10604392" y="5376261"/>
              <a:ext cx="2645126" cy="1050744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Reliability and risk assessment</a:t>
              </a:r>
            </a:p>
          </p:txBody>
        </p:sp>
        <p:cxnSp>
          <p:nvCxnSpPr>
            <p:cNvPr id="694" name="Curved Connector 693">
              <a:extLst>
                <a:ext uri="{FF2B5EF4-FFF2-40B4-BE49-F238E27FC236}">
                  <a16:creationId xmlns:a16="http://schemas.microsoft.com/office/drawing/2014/main" id="{B69406E4-D56B-E4D4-5016-A10A193C8927}"/>
                </a:ext>
              </a:extLst>
            </p:cNvPr>
            <p:cNvCxnSpPr>
              <a:cxnSpLocks/>
              <a:endCxn id="686" idx="1"/>
            </p:cNvCxnSpPr>
            <p:nvPr/>
          </p:nvCxnSpPr>
          <p:spPr>
            <a:xfrm flipV="1">
              <a:off x="1478075" y="5901973"/>
              <a:ext cx="992121" cy="889497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9" name="Curved Connector 698">
              <a:extLst>
                <a:ext uri="{FF2B5EF4-FFF2-40B4-BE49-F238E27FC236}">
                  <a16:creationId xmlns:a16="http://schemas.microsoft.com/office/drawing/2014/main" id="{2BC98A5D-A915-5B89-E53D-CBC6C4A38B83}"/>
                </a:ext>
              </a:extLst>
            </p:cNvPr>
            <p:cNvCxnSpPr>
              <a:cxnSpLocks/>
              <a:endCxn id="687" idx="1"/>
            </p:cNvCxnSpPr>
            <p:nvPr/>
          </p:nvCxnSpPr>
          <p:spPr>
            <a:xfrm>
              <a:off x="1587608" y="7659251"/>
              <a:ext cx="822265" cy="792627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7" name="Rounded Rectangle 706">
              <a:extLst>
                <a:ext uri="{FF2B5EF4-FFF2-40B4-BE49-F238E27FC236}">
                  <a16:creationId xmlns:a16="http://schemas.microsoft.com/office/drawing/2014/main" id="{A223A0AA-3DEC-D6C7-0BD7-3E3351DA5F16}"/>
                </a:ext>
              </a:extLst>
            </p:cNvPr>
            <p:cNvSpPr/>
            <p:nvPr/>
          </p:nvSpPr>
          <p:spPr>
            <a:xfrm>
              <a:off x="10604392" y="7926505"/>
              <a:ext cx="2645126" cy="1050744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Reliability and risk assessment</a:t>
              </a:r>
            </a:p>
          </p:txBody>
        </p: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6816DA26-91B6-7FE4-8DD6-50FE81F53F58}"/>
                </a:ext>
              </a:extLst>
            </p:cNvPr>
            <p:cNvCxnSpPr>
              <a:cxnSpLocks/>
              <a:stCxn id="686" idx="3"/>
              <a:endCxn id="688" idx="1"/>
            </p:cNvCxnSpPr>
            <p:nvPr/>
          </p:nvCxnSpPr>
          <p:spPr>
            <a:xfrm flipV="1">
              <a:off x="4438929" y="5901972"/>
              <a:ext cx="647723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77D5FEFE-53AE-13DC-D208-62D582B419A7}"/>
                </a:ext>
              </a:extLst>
            </p:cNvPr>
            <p:cNvCxnSpPr>
              <a:cxnSpLocks/>
              <a:stCxn id="688" idx="3"/>
              <a:endCxn id="692" idx="1"/>
            </p:cNvCxnSpPr>
            <p:nvPr/>
          </p:nvCxnSpPr>
          <p:spPr>
            <a:xfrm flipV="1">
              <a:off x="9931577" y="5901633"/>
              <a:ext cx="672815" cy="33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9F3AA305-3195-67DB-5DF4-F4DEB863CD78}"/>
                </a:ext>
              </a:extLst>
            </p:cNvPr>
            <p:cNvCxnSpPr>
              <a:cxnSpLocks/>
              <a:stCxn id="731" idx="3"/>
              <a:endCxn id="707" idx="1"/>
            </p:cNvCxnSpPr>
            <p:nvPr/>
          </p:nvCxnSpPr>
          <p:spPr>
            <a:xfrm flipV="1">
              <a:off x="9931576" y="8451877"/>
              <a:ext cx="672816" cy="75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1" name="Rounded Rectangle 730">
              <a:extLst>
                <a:ext uri="{FF2B5EF4-FFF2-40B4-BE49-F238E27FC236}">
                  <a16:creationId xmlns:a16="http://schemas.microsoft.com/office/drawing/2014/main" id="{31F213D0-11DC-A6D2-3A91-8E5BECDC4726}"/>
                </a:ext>
              </a:extLst>
            </p:cNvPr>
            <p:cNvSpPr/>
            <p:nvPr/>
          </p:nvSpPr>
          <p:spPr>
            <a:xfrm>
              <a:off x="5086651" y="7569897"/>
              <a:ext cx="4844925" cy="1778997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QoIs</a:t>
              </a:r>
              <a:r>
                <a:rPr lang="en-US" sz="2400" dirty="0">
                  <a:solidFill>
                    <a:schemeClr val="tx1"/>
                  </a:solidFill>
                </a:rPr>
                <a:t> prediction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(thermal power, load shedding, branch flow)</a:t>
              </a:r>
            </a:p>
          </p:txBody>
        </p:sp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id="{19FB377E-8714-910A-BFE8-5EF7D48205A9}"/>
                </a:ext>
              </a:extLst>
            </p:cNvPr>
            <p:cNvCxnSpPr>
              <a:cxnSpLocks/>
              <a:stCxn id="687" idx="3"/>
              <a:endCxn id="731" idx="1"/>
            </p:cNvCxnSpPr>
            <p:nvPr/>
          </p:nvCxnSpPr>
          <p:spPr>
            <a:xfrm>
              <a:off x="4454986" y="8451878"/>
              <a:ext cx="631665" cy="75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2" name="Graphic 741" descr="Transfer outline">
              <a:extLst>
                <a:ext uri="{FF2B5EF4-FFF2-40B4-BE49-F238E27FC236}">
                  <a16:creationId xmlns:a16="http://schemas.microsoft.com/office/drawing/2014/main" id="{473CA697-5AEE-DD2A-D2E2-9DA508261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1557137" y="6719555"/>
              <a:ext cx="914400" cy="914400"/>
            </a:xfrm>
            <a:prstGeom prst="rect">
              <a:avLst/>
            </a:prstGeom>
          </p:spPr>
        </p:pic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DB6DA76D-22A5-6177-4213-1AE73141BABC}"/>
                </a:ext>
              </a:extLst>
            </p:cNvPr>
            <p:cNvSpPr txBox="1"/>
            <p:nvPr/>
          </p:nvSpPr>
          <p:spPr>
            <a:xfrm>
              <a:off x="-1512278" y="-1479816"/>
              <a:ext cx="587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(a)</a:t>
              </a:r>
            </a:p>
          </p:txBody>
        </p: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AF317EF3-A49B-844D-5677-96E3F2602DA8}"/>
                </a:ext>
              </a:extLst>
            </p:cNvPr>
            <p:cNvSpPr txBox="1"/>
            <p:nvPr/>
          </p:nvSpPr>
          <p:spPr>
            <a:xfrm>
              <a:off x="-1507366" y="495603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(b)</a:t>
              </a:r>
            </a:p>
          </p:txBody>
        </p:sp>
        <p:sp>
          <p:nvSpPr>
            <p:cNvPr id="685" name="Cloud 684">
              <a:extLst>
                <a:ext uri="{FF2B5EF4-FFF2-40B4-BE49-F238E27FC236}">
                  <a16:creationId xmlns:a16="http://schemas.microsoft.com/office/drawing/2014/main" id="{07AC9B01-B734-9045-7A5C-76B809E06745}"/>
                </a:ext>
              </a:extLst>
            </p:cNvPr>
            <p:cNvSpPr/>
            <p:nvPr/>
          </p:nvSpPr>
          <p:spPr>
            <a:xfrm>
              <a:off x="-1198706" y="6661990"/>
              <a:ext cx="2976913" cy="1440084"/>
            </a:xfrm>
            <a:prstGeom prst="cloud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Stochastic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grid variables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7B3BC2-42EA-3772-0847-7044934980BC}"/>
                </a:ext>
              </a:extLst>
            </p:cNvPr>
            <p:cNvSpPr txBox="1"/>
            <p:nvPr/>
          </p:nvSpPr>
          <p:spPr>
            <a:xfrm>
              <a:off x="1515376" y="3764127"/>
              <a:ext cx="1221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Encoder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9A0205-D0A9-69EE-B75F-37D6E473661B}"/>
                </a:ext>
              </a:extLst>
            </p:cNvPr>
            <p:cNvSpPr txBox="1"/>
            <p:nvPr/>
          </p:nvSpPr>
          <p:spPr>
            <a:xfrm>
              <a:off x="9657015" y="3762243"/>
              <a:ext cx="1255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Decoder</a:t>
              </a:r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FB9F6E1F-6940-84F7-A76B-CAD937264315}"/>
                </a:ext>
              </a:extLst>
            </p:cNvPr>
            <p:cNvSpPr/>
            <p:nvPr/>
          </p:nvSpPr>
          <p:spPr>
            <a:xfrm rot="16200000">
              <a:off x="6032606" y="1885268"/>
              <a:ext cx="292172" cy="3976675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0A74FF-D847-CCFF-DAAD-C7B43A875012}"/>
                </a:ext>
              </a:extLst>
            </p:cNvPr>
            <p:cNvSpPr txBox="1"/>
            <p:nvPr/>
          </p:nvSpPr>
          <p:spPr>
            <a:xfrm>
              <a:off x="5384782" y="4070178"/>
              <a:ext cx="1601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GNN layers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03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183</Words>
  <Application>Microsoft Macintosh PowerPoint</Application>
  <PresentationFormat>Widescreen</PresentationFormat>
  <Paragraphs>97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35</cp:revision>
  <dcterms:created xsi:type="dcterms:W3CDTF">2023-09-20T19:47:46Z</dcterms:created>
  <dcterms:modified xsi:type="dcterms:W3CDTF">2023-10-29T01:18:21Z</dcterms:modified>
</cp:coreProperties>
</file>