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C6"/>
    <a:srgbClr val="C2B0D3"/>
    <a:srgbClr val="E1DA00"/>
    <a:srgbClr val="9F7FB7"/>
    <a:srgbClr val="CFC0DB"/>
    <a:srgbClr val="00E4D4"/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107" d="100"/>
          <a:sy n="107" d="100"/>
        </p:scale>
        <p:origin x="107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8649251" y="1732375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5833294" y="1491770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D593-594B-56F2-C9D9-10BF5A2443C7}"/>
              </a:ext>
            </a:extLst>
          </p:cNvPr>
          <p:cNvGrpSpPr/>
          <p:nvPr/>
        </p:nvGrpSpPr>
        <p:grpSpPr>
          <a:xfrm>
            <a:off x="8670724" y="4369034"/>
            <a:ext cx="2752029" cy="1826601"/>
            <a:chOff x="6153432" y="3867606"/>
            <a:chExt cx="2752029" cy="1826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E00B0-7899-376D-F81E-B7E4064BDC27}"/>
                </a:ext>
              </a:extLst>
            </p:cNvPr>
            <p:cNvSpPr/>
            <p:nvPr/>
          </p:nvSpPr>
          <p:spPr>
            <a:xfrm>
              <a:off x="7180421" y="4019365"/>
              <a:ext cx="1725040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A1B62-4D7E-470C-8549-D67A09CAA4D5}"/>
                </a:ext>
              </a:extLst>
            </p:cNvPr>
            <p:cNvSpPr/>
            <p:nvPr/>
          </p:nvSpPr>
          <p:spPr>
            <a:xfrm>
              <a:off x="6153432" y="4019365"/>
              <a:ext cx="581025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/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/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/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/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/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/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/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E6909-C8B4-94B4-50D5-E021068234EF}"/>
                </a:ext>
              </a:extLst>
            </p:cNvPr>
            <p:cNvSpPr txBox="1"/>
            <p:nvPr/>
          </p:nvSpPr>
          <p:spPr>
            <a:xfrm>
              <a:off x="6783977" y="46292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/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/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24">
            <a:extLst>
              <a:ext uri="{FF2B5EF4-FFF2-40B4-BE49-F238E27FC236}">
                <a16:creationId xmlns:a16="http://schemas.microsoft.com/office/drawing/2014/main" id="{AC043929-7531-1615-5EEA-043A57E71F1D}"/>
              </a:ext>
            </a:extLst>
          </p:cNvPr>
          <p:cNvSpPr/>
          <p:nvPr/>
        </p:nvSpPr>
        <p:spPr>
          <a:xfrm>
            <a:off x="370520" y="144252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3" name="Rounded Rectangle 124">
            <a:extLst>
              <a:ext uri="{FF2B5EF4-FFF2-40B4-BE49-F238E27FC236}">
                <a16:creationId xmlns:a16="http://schemas.microsoft.com/office/drawing/2014/main" id="{EA0B0780-F374-643D-0937-807026254E63}"/>
              </a:ext>
            </a:extLst>
          </p:cNvPr>
          <p:cNvSpPr/>
          <p:nvPr/>
        </p:nvSpPr>
        <p:spPr>
          <a:xfrm>
            <a:off x="2655085" y="144214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BB130589-7D5A-8CF0-E472-B2DD3ECFB131}"/>
              </a:ext>
            </a:extLst>
          </p:cNvPr>
          <p:cNvSpPr/>
          <p:nvPr/>
        </p:nvSpPr>
        <p:spPr>
          <a:xfrm>
            <a:off x="5672522" y="143704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80EE54-2B8E-B0E3-09A0-B4C76C336CB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822420" y="180457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91BFE-82DB-F2AA-D65D-4860B32E371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845897" y="179947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4">
            <a:extLst>
              <a:ext uri="{FF2B5EF4-FFF2-40B4-BE49-F238E27FC236}">
                <a16:creationId xmlns:a16="http://schemas.microsoft.com/office/drawing/2014/main" id="{E8A28B48-A7CB-E977-E5FD-29F07CF54F59}"/>
              </a:ext>
            </a:extLst>
          </p:cNvPr>
          <p:cNvSpPr/>
          <p:nvPr/>
        </p:nvSpPr>
        <p:spPr>
          <a:xfrm>
            <a:off x="370520" y="2807702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" name="Rounded Rectangle 124">
            <a:extLst>
              <a:ext uri="{FF2B5EF4-FFF2-40B4-BE49-F238E27FC236}">
                <a16:creationId xmlns:a16="http://schemas.microsoft.com/office/drawing/2014/main" id="{891652FE-7A4A-E11F-E7AB-87353535944C}"/>
              </a:ext>
            </a:extLst>
          </p:cNvPr>
          <p:cNvSpPr/>
          <p:nvPr/>
        </p:nvSpPr>
        <p:spPr>
          <a:xfrm>
            <a:off x="2655085" y="2807327"/>
            <a:ext cx="2190812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124">
            <a:extLst>
              <a:ext uri="{FF2B5EF4-FFF2-40B4-BE49-F238E27FC236}">
                <a16:creationId xmlns:a16="http://schemas.microsoft.com/office/drawing/2014/main" id="{23461479-44B4-671F-449A-A7BC8EFD7F0E}"/>
              </a:ext>
            </a:extLst>
          </p:cNvPr>
          <p:cNvSpPr/>
          <p:nvPr/>
        </p:nvSpPr>
        <p:spPr>
          <a:xfrm>
            <a:off x="5672522" y="2802220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2A9333-E412-4D60-2D49-5E6D6B4EBF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22420" y="3169756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5EB94-23EF-F5BD-1460-06638EA3F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45897" y="3164649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24">
            <a:extLst>
              <a:ext uri="{FF2B5EF4-FFF2-40B4-BE49-F238E27FC236}">
                <a16:creationId xmlns:a16="http://schemas.microsoft.com/office/drawing/2014/main" id="{5A73CAA7-EA75-5C19-E772-10534A5D02F6}"/>
              </a:ext>
            </a:extLst>
          </p:cNvPr>
          <p:cNvSpPr/>
          <p:nvPr/>
        </p:nvSpPr>
        <p:spPr>
          <a:xfrm>
            <a:off x="370520" y="418151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C98A28BE-6A66-1BAF-5134-BAE171427001}"/>
              </a:ext>
            </a:extLst>
          </p:cNvPr>
          <p:cNvSpPr/>
          <p:nvPr/>
        </p:nvSpPr>
        <p:spPr>
          <a:xfrm>
            <a:off x="2655085" y="418113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24">
            <a:extLst>
              <a:ext uri="{FF2B5EF4-FFF2-40B4-BE49-F238E27FC236}">
                <a16:creationId xmlns:a16="http://schemas.microsoft.com/office/drawing/2014/main" id="{D35405E0-D207-A464-9D8E-79B538769B21}"/>
              </a:ext>
            </a:extLst>
          </p:cNvPr>
          <p:cNvSpPr/>
          <p:nvPr/>
        </p:nvSpPr>
        <p:spPr>
          <a:xfrm>
            <a:off x="5672522" y="417603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29511-D24C-0486-C221-1CE8D516358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822420" y="454356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BF4BE-8EA9-76AB-466A-47BAC2BC369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845897" y="453846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880EECEE-61EE-CD96-1481-68A3D7719E69}"/>
              </a:ext>
            </a:extLst>
          </p:cNvPr>
          <p:cNvSpPr/>
          <p:nvPr/>
        </p:nvSpPr>
        <p:spPr>
          <a:xfrm>
            <a:off x="7449347" y="1616219"/>
            <a:ext cx="407505" cy="3665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370005BE-8051-6306-3EF2-F3004E4B6564}"/>
              </a:ext>
            </a:extLst>
          </p:cNvPr>
          <p:cNvSpPr/>
          <p:nvPr/>
        </p:nvSpPr>
        <p:spPr>
          <a:xfrm>
            <a:off x="7449347" y="2981398"/>
            <a:ext cx="407505" cy="366501"/>
          </a:xfrm>
          <a:prstGeom prst="chevron">
            <a:avLst/>
          </a:prstGeom>
          <a:solidFill>
            <a:srgbClr val="CFC0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BDF607CD-E4C6-45E5-2A53-5E39CB8D192E}"/>
              </a:ext>
            </a:extLst>
          </p:cNvPr>
          <p:cNvSpPr/>
          <p:nvPr/>
        </p:nvSpPr>
        <p:spPr>
          <a:xfrm>
            <a:off x="7449347" y="4355209"/>
            <a:ext cx="407505" cy="366501"/>
          </a:xfrm>
          <a:prstGeom prst="chevron">
            <a:avLst/>
          </a:prstGeom>
          <a:solidFill>
            <a:srgbClr val="D5E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/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/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rgbClr val="9F7FB7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/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2A3DA-6169-3EC5-C249-81E95669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15756" y="1740742"/>
            <a:ext cx="3609193" cy="107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0FCEF-9778-79C1-4A09-A396A8AA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65" y="566524"/>
            <a:ext cx="1274922" cy="1310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0F424-E40E-EEAE-E2A6-5F2DF20970B5}"/>
              </a:ext>
            </a:extLst>
          </p:cNvPr>
          <p:cNvSpPr txBox="1"/>
          <p:nvPr/>
        </p:nvSpPr>
        <p:spPr>
          <a:xfrm>
            <a:off x="5011161" y="2807945"/>
            <a:ext cx="27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42283-F192-9C9F-0078-486A4042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4209378"/>
            <a:ext cx="5920409" cy="49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9D637-0199-FFF4-44EA-36E1FC05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5137577"/>
            <a:ext cx="5920409" cy="4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56536-F234-2652-7F09-296F5BD6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6065776"/>
            <a:ext cx="5920409" cy="4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E12D7-3C4A-4823-A438-2C2552DA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786244" y="2621276"/>
            <a:ext cx="3609193" cy="107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BA151-C1BA-416A-9BAE-FDD4E9C1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61" y="3118888"/>
            <a:ext cx="1600434" cy="1644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CD733-C7BD-4346-8CF2-1EA8285E7FDD}"/>
              </a:ext>
            </a:extLst>
          </p:cNvPr>
          <p:cNvSpPr txBox="1"/>
          <p:nvPr/>
        </p:nvSpPr>
        <p:spPr>
          <a:xfrm>
            <a:off x="1753726" y="16480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6B47E-5B8C-4ECB-A4B4-22664FE47EE8}"/>
              </a:ext>
            </a:extLst>
          </p:cNvPr>
          <p:cNvSpPr txBox="1"/>
          <p:nvPr/>
        </p:nvSpPr>
        <p:spPr>
          <a:xfrm>
            <a:off x="1753726" y="2271890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6474A7-34BE-49EE-A7D4-BF7016CA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3" r="15895"/>
          <a:stretch/>
        </p:blipFill>
        <p:spPr>
          <a:xfrm>
            <a:off x="4198001" y="1546827"/>
            <a:ext cx="7233460" cy="33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A9BBAD9-93E2-47F4-A222-F24A5F6F9C7B}"/>
              </a:ext>
            </a:extLst>
          </p:cNvPr>
          <p:cNvSpPr/>
          <p:nvPr/>
        </p:nvSpPr>
        <p:spPr>
          <a:xfrm>
            <a:off x="162656" y="1253714"/>
            <a:ext cx="4299277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8CD9528-07BD-4D7E-9FE0-959C875E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33" y="4086138"/>
            <a:ext cx="1943826" cy="136954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4FFE018-878E-4ED0-8BD5-552706BF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82" y="2122859"/>
            <a:ext cx="1932377" cy="11895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6AE3899-9682-448D-BFD5-286608278505}"/>
              </a:ext>
            </a:extLst>
          </p:cNvPr>
          <p:cNvSpPr txBox="1"/>
          <p:nvPr/>
        </p:nvSpPr>
        <p:spPr>
          <a:xfrm>
            <a:off x="2679859" y="170015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Node vectors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2A0771-4FD1-411E-A70B-5EF0D128F09D}"/>
              </a:ext>
            </a:extLst>
          </p:cNvPr>
          <p:cNvSpPr txBox="1"/>
          <p:nvPr/>
        </p:nvSpPr>
        <p:spPr>
          <a:xfrm>
            <a:off x="2503688" y="3582021"/>
            <a:ext cx="165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Adjacency matrix</a:t>
            </a:r>
          </a:p>
          <a:p>
            <a:pPr algn="ctr"/>
            <a:r>
              <a:rPr lang="en-US" sz="1600" dirty="0"/>
              <a:t>(topology)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922B56-AC37-4A31-A5B6-5FFDD581BB14}"/>
              </a:ext>
            </a:extLst>
          </p:cNvPr>
          <p:cNvSpPr txBox="1"/>
          <p:nvPr/>
        </p:nvSpPr>
        <p:spPr>
          <a:xfrm>
            <a:off x="550400" y="1542878"/>
            <a:ext cx="11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Power grid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162F197-7301-4940-8253-1B293EE7F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73" y="1942988"/>
            <a:ext cx="1706735" cy="3512698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6ACE387F-BEE5-47EE-9BED-1A6407FA8F07}"/>
              </a:ext>
            </a:extLst>
          </p:cNvPr>
          <p:cNvSpPr txBox="1"/>
          <p:nvPr/>
        </p:nvSpPr>
        <p:spPr>
          <a:xfrm>
            <a:off x="1827225" y="961921"/>
            <a:ext cx="9701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Inputs</a:t>
            </a:r>
          </a:p>
        </p:txBody>
      </p:sp>
      <p:sp>
        <p:nvSpPr>
          <p:cNvPr id="283" name="Rounded Rectangle 124">
            <a:extLst>
              <a:ext uri="{FF2B5EF4-FFF2-40B4-BE49-F238E27FC236}">
                <a16:creationId xmlns:a16="http://schemas.microsoft.com/office/drawing/2014/main" id="{42F23827-DD89-41A4-9EF2-05238B9B4398}"/>
              </a:ext>
            </a:extLst>
          </p:cNvPr>
          <p:cNvSpPr/>
          <p:nvPr/>
        </p:nvSpPr>
        <p:spPr>
          <a:xfrm>
            <a:off x="5080010" y="1540786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3" name="Rounded Rectangle 124">
            <a:extLst>
              <a:ext uri="{FF2B5EF4-FFF2-40B4-BE49-F238E27FC236}">
                <a16:creationId xmlns:a16="http://schemas.microsoft.com/office/drawing/2014/main" id="{CC613F5A-F381-4707-81C2-D5AF9A0BC6FA}"/>
              </a:ext>
            </a:extLst>
          </p:cNvPr>
          <p:cNvSpPr/>
          <p:nvPr/>
        </p:nvSpPr>
        <p:spPr>
          <a:xfrm>
            <a:off x="5505983" y="1942988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294" name="Rounded Rectangle 124">
            <a:extLst>
              <a:ext uri="{FF2B5EF4-FFF2-40B4-BE49-F238E27FC236}">
                <a16:creationId xmlns:a16="http://schemas.microsoft.com/office/drawing/2014/main" id="{96E68094-F959-4D2A-A7ED-0A1DC3370AF9}"/>
              </a:ext>
            </a:extLst>
          </p:cNvPr>
          <p:cNvSpPr/>
          <p:nvPr/>
        </p:nvSpPr>
        <p:spPr>
          <a:xfrm>
            <a:off x="6933632" y="1940714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MLP-2</a:t>
            </a:r>
          </a:p>
        </p:txBody>
      </p:sp>
      <p:sp>
        <p:nvSpPr>
          <p:cNvPr id="298" name="Rounded Rectangle 124">
            <a:extLst>
              <a:ext uri="{FF2B5EF4-FFF2-40B4-BE49-F238E27FC236}">
                <a16:creationId xmlns:a16="http://schemas.microsoft.com/office/drawing/2014/main" id="{692D9B8D-62DB-4A4C-80CF-FCE6FF20317B}"/>
              </a:ext>
            </a:extLst>
          </p:cNvPr>
          <p:cNvSpPr/>
          <p:nvPr/>
        </p:nvSpPr>
        <p:spPr>
          <a:xfrm>
            <a:off x="5080010" y="2978719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9" name="Rounded Rectangle 124">
            <a:extLst>
              <a:ext uri="{FF2B5EF4-FFF2-40B4-BE49-F238E27FC236}">
                <a16:creationId xmlns:a16="http://schemas.microsoft.com/office/drawing/2014/main" id="{53EE2D8F-F072-43C0-990F-A90805B2EA1D}"/>
              </a:ext>
            </a:extLst>
          </p:cNvPr>
          <p:cNvSpPr/>
          <p:nvPr/>
        </p:nvSpPr>
        <p:spPr>
          <a:xfrm>
            <a:off x="5182664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1" name="Rounded Rectangle 124">
            <a:extLst>
              <a:ext uri="{FF2B5EF4-FFF2-40B4-BE49-F238E27FC236}">
                <a16:creationId xmlns:a16="http://schemas.microsoft.com/office/drawing/2014/main" id="{20245C61-47B3-4A38-9B17-306F475C77E7}"/>
              </a:ext>
            </a:extLst>
          </p:cNvPr>
          <p:cNvSpPr/>
          <p:nvPr/>
        </p:nvSpPr>
        <p:spPr>
          <a:xfrm>
            <a:off x="6495530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2" name="Rounded Rectangle 124">
            <a:extLst>
              <a:ext uri="{FF2B5EF4-FFF2-40B4-BE49-F238E27FC236}">
                <a16:creationId xmlns:a16="http://schemas.microsoft.com/office/drawing/2014/main" id="{1C0C9169-B4E5-4985-B08F-E1FD0396CB2C}"/>
              </a:ext>
            </a:extLst>
          </p:cNvPr>
          <p:cNvSpPr/>
          <p:nvPr/>
        </p:nvSpPr>
        <p:spPr>
          <a:xfrm>
            <a:off x="5080010" y="4416652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3" name="Rounded Rectangle 124">
            <a:extLst>
              <a:ext uri="{FF2B5EF4-FFF2-40B4-BE49-F238E27FC236}">
                <a16:creationId xmlns:a16="http://schemas.microsoft.com/office/drawing/2014/main" id="{269614A0-F34D-492D-8687-7F8081080D1A}"/>
              </a:ext>
            </a:extLst>
          </p:cNvPr>
          <p:cNvSpPr/>
          <p:nvPr/>
        </p:nvSpPr>
        <p:spPr>
          <a:xfrm>
            <a:off x="5182664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4" name="Rounded Rectangle 124">
            <a:extLst>
              <a:ext uri="{FF2B5EF4-FFF2-40B4-BE49-F238E27FC236}">
                <a16:creationId xmlns:a16="http://schemas.microsoft.com/office/drawing/2014/main" id="{A3B7B41C-3333-46B3-9C97-CB0F0376A5EA}"/>
              </a:ext>
            </a:extLst>
          </p:cNvPr>
          <p:cNvSpPr/>
          <p:nvPr/>
        </p:nvSpPr>
        <p:spPr>
          <a:xfrm>
            <a:off x="6495530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EDC3DA9B-0D0F-4CA0-BC89-5B6DB5DBC360}"/>
              </a:ext>
            </a:extLst>
          </p:cNvPr>
          <p:cNvSpPr/>
          <p:nvPr/>
        </p:nvSpPr>
        <p:spPr>
          <a:xfrm>
            <a:off x="4968212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E36E1637-93E3-4BA5-8C3B-66CF6EA6DA89}"/>
              </a:ext>
            </a:extLst>
          </p:cNvPr>
          <p:cNvSpPr/>
          <p:nvPr/>
        </p:nvSpPr>
        <p:spPr>
          <a:xfrm>
            <a:off x="8604773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7F1E53-4141-4E68-BFD3-C8A0004F337B}"/>
              </a:ext>
            </a:extLst>
          </p:cNvPr>
          <p:cNvSpPr txBox="1"/>
          <p:nvPr/>
        </p:nvSpPr>
        <p:spPr>
          <a:xfrm>
            <a:off x="5340004" y="961921"/>
            <a:ext cx="2582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Model architecture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5B5E2D0-E19C-4B72-AE4C-DEB557D34882}"/>
              </a:ext>
            </a:extLst>
          </p:cNvPr>
          <p:cNvSpPr txBox="1"/>
          <p:nvPr/>
        </p:nvSpPr>
        <p:spPr>
          <a:xfrm>
            <a:off x="9231313" y="1577046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0AB17C9-856C-432F-A0FC-7AEFED291E0F}"/>
              </a:ext>
            </a:extLst>
          </p:cNvPr>
          <p:cNvSpPr txBox="1"/>
          <p:nvPr/>
        </p:nvSpPr>
        <p:spPr>
          <a:xfrm>
            <a:off x="9729762" y="961921"/>
            <a:ext cx="10791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Output</a:t>
            </a:r>
          </a:p>
        </p:txBody>
      </p: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204CD4EE-857C-4B1A-B30B-CA1D23335F60}"/>
              </a:ext>
            </a:extLst>
          </p:cNvPr>
          <p:cNvCxnSpPr>
            <a:cxnSpLocks/>
            <a:stCxn id="80" idx="3"/>
            <a:endCxn id="293" idx="1"/>
          </p:cNvCxnSpPr>
          <p:nvPr/>
        </p:nvCxnSpPr>
        <p:spPr>
          <a:xfrm flipV="1">
            <a:off x="4305159" y="2159900"/>
            <a:ext cx="1200824" cy="557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14C751A5-E6F9-4B53-AA01-33352262E3FD}"/>
              </a:ext>
            </a:extLst>
          </p:cNvPr>
          <p:cNvCxnSpPr>
            <a:cxnSpLocks/>
            <a:stCxn id="70" idx="3"/>
            <a:endCxn id="299" idx="1"/>
          </p:cNvCxnSpPr>
          <p:nvPr/>
        </p:nvCxnSpPr>
        <p:spPr>
          <a:xfrm flipV="1">
            <a:off x="4305159" y="3584837"/>
            <a:ext cx="877505" cy="1186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DED2A80C-D898-4868-924A-2E55289072B9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439963" y="2157626"/>
            <a:ext cx="493669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C7CF405C-C531-4241-A423-06C6F81DAFAD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 rot="5400000">
            <a:off x="6190104" y="2157407"/>
            <a:ext cx="993388" cy="1427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C36CD70E-FC3C-4E00-85B4-75D6389F77F7}"/>
              </a:ext>
            </a:extLst>
          </p:cNvPr>
          <p:cNvCxnSpPr>
            <a:cxnSpLocks/>
            <a:stCxn id="301" idx="2"/>
            <a:endCxn id="303" idx="0"/>
          </p:cNvCxnSpPr>
          <p:nvPr/>
        </p:nvCxnSpPr>
        <p:spPr>
          <a:xfrm rot="5400000">
            <a:off x="6127351" y="3647370"/>
            <a:ext cx="1004110" cy="131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5C50606-4F2C-4AE4-959F-81D4ACC7B6E2}"/>
              </a:ext>
            </a:extLst>
          </p:cNvPr>
          <p:cNvSpPr txBox="1"/>
          <p:nvPr/>
        </p:nvSpPr>
        <p:spPr>
          <a:xfrm>
            <a:off x="9231313" y="2948622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927D3B6-DCAD-4850-92B2-DD1B73139BF7}"/>
              </a:ext>
            </a:extLst>
          </p:cNvPr>
          <p:cNvSpPr txBox="1"/>
          <p:nvPr/>
        </p:nvSpPr>
        <p:spPr>
          <a:xfrm>
            <a:off x="9231313" y="4443413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A0CC8A6D-C241-45C4-A010-4D1F48C04B1F}"/>
              </a:ext>
            </a:extLst>
          </p:cNvPr>
          <p:cNvCxnSpPr>
            <a:cxnSpLocks/>
            <a:stCxn id="304" idx="3"/>
            <a:endCxn id="306" idx="1"/>
          </p:cNvCxnSpPr>
          <p:nvPr/>
        </p:nvCxnSpPr>
        <p:spPr>
          <a:xfrm flipV="1">
            <a:off x="8076147" y="3429000"/>
            <a:ext cx="528626" cy="1593770"/>
          </a:xfrm>
          <a:prstGeom prst="bentConnector3">
            <a:avLst>
              <a:gd name="adj1" fmla="val 61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060A429-3C91-4E2C-96CF-BAE29B894F74}"/>
              </a:ext>
            </a:extLst>
          </p:cNvPr>
          <p:cNvCxnSpPr>
            <a:cxnSpLocks/>
            <a:stCxn id="306" idx="1"/>
            <a:endCxn id="308" idx="1"/>
          </p:cNvCxnSpPr>
          <p:nvPr/>
        </p:nvCxnSpPr>
        <p:spPr>
          <a:xfrm rot="10800000" flipH="1">
            <a:off x="8604773" y="2038712"/>
            <a:ext cx="626540" cy="1390289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A1FE3FB-820C-4F6A-8D65-22BF0FCBEC9A}"/>
              </a:ext>
            </a:extLst>
          </p:cNvPr>
          <p:cNvCxnSpPr>
            <a:cxnSpLocks/>
            <a:stCxn id="306" idx="1"/>
            <a:endCxn id="338" idx="1"/>
          </p:cNvCxnSpPr>
          <p:nvPr/>
        </p:nvCxnSpPr>
        <p:spPr>
          <a:xfrm flipV="1">
            <a:off x="8604773" y="3410287"/>
            <a:ext cx="626540" cy="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B29255FD-C692-42E4-8943-21AC71F5F6FC}"/>
              </a:ext>
            </a:extLst>
          </p:cNvPr>
          <p:cNvCxnSpPr>
            <a:cxnSpLocks/>
            <a:stCxn id="306" idx="1"/>
            <a:endCxn id="343" idx="1"/>
          </p:cNvCxnSpPr>
          <p:nvPr/>
        </p:nvCxnSpPr>
        <p:spPr>
          <a:xfrm rot="10800000" flipH="1" flipV="1">
            <a:off x="8604773" y="3429000"/>
            <a:ext cx="626540" cy="1476078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6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9ADD27-7871-6869-E478-06D50E555E7F}"/>
              </a:ext>
            </a:extLst>
          </p:cNvPr>
          <p:cNvGrpSpPr/>
          <p:nvPr/>
        </p:nvGrpSpPr>
        <p:grpSpPr>
          <a:xfrm>
            <a:off x="-294948" y="1287276"/>
            <a:ext cx="13273614" cy="4283448"/>
            <a:chOff x="168189" y="1276862"/>
            <a:chExt cx="13273614" cy="42834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24254-9C3B-93A0-93A9-C6352069AEE2}"/>
                </a:ext>
              </a:extLst>
            </p:cNvPr>
            <p:cNvGrpSpPr/>
            <p:nvPr/>
          </p:nvGrpSpPr>
          <p:grpSpPr>
            <a:xfrm>
              <a:off x="168189" y="1276862"/>
              <a:ext cx="3930086" cy="4283448"/>
              <a:chOff x="113103" y="-387874"/>
              <a:chExt cx="6552101" cy="7141214"/>
            </a:xfrm>
          </p:grpSpPr>
          <p:sp>
            <p:nvSpPr>
              <p:cNvPr id="32" name="Rounded Rectangle 124">
                <a:extLst>
                  <a:ext uri="{FF2B5EF4-FFF2-40B4-BE49-F238E27FC236}">
                    <a16:creationId xmlns:a16="http://schemas.microsoft.com/office/drawing/2014/main" id="{9FD80907-91C0-8C98-2001-DF8D7DAB7DD8}"/>
                  </a:ext>
                </a:extLst>
              </p:cNvPr>
              <p:cNvSpPr/>
              <p:nvPr/>
            </p:nvSpPr>
            <p:spPr>
              <a:xfrm>
                <a:off x="113103" y="2572"/>
                <a:ext cx="6552101" cy="6750768"/>
              </a:xfrm>
              <a:prstGeom prst="roundRect">
                <a:avLst>
                  <a:gd name="adj" fmla="val 2594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5F45A-3EC3-4B28-3736-0B4E8772F218}"/>
                  </a:ext>
                </a:extLst>
              </p:cNvPr>
              <p:cNvSpPr txBox="1"/>
              <p:nvPr/>
            </p:nvSpPr>
            <p:spPr>
              <a:xfrm>
                <a:off x="2781345" y="-387874"/>
                <a:ext cx="1312717" cy="615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Inputs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7C817C4-EB79-4323-8E24-88AD5D79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66335" y="5505947"/>
                <a:ext cx="1000966" cy="8984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A4D2612-C062-416F-839C-9FF3200B0807}"/>
                  </a:ext>
                </a:extLst>
              </p:cNvPr>
              <p:cNvCxnSpPr>
                <a:cxnSpLocks/>
                <a:endCxn id="54" idx="3"/>
              </p:cNvCxnSpPr>
              <p:nvPr/>
            </p:nvCxnSpPr>
            <p:spPr>
              <a:xfrm flipH="1" flipV="1">
                <a:off x="707346" y="1237580"/>
                <a:ext cx="810776" cy="109768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4527DE-DF34-4FE6-AAF9-31F0691FFB3A}"/>
                  </a:ext>
                </a:extLst>
              </p:cNvPr>
              <p:cNvCxnSpPr>
                <a:cxnSpLocks/>
                <a:stCxn id="54" idx="0"/>
              </p:cNvCxnSpPr>
              <p:nvPr/>
            </p:nvCxnSpPr>
            <p:spPr>
              <a:xfrm flipV="1">
                <a:off x="1114871" y="666880"/>
                <a:ext cx="1334396" cy="350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E1EC2FA-383A-4059-80A9-21679D4F0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09945" y="3991449"/>
                <a:ext cx="790061" cy="12118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6B211F-13AE-48CF-AE78-95F36D660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3" y="2347882"/>
                <a:ext cx="229751" cy="155850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231CF6-8E5D-4B4F-98E9-907C03C1B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3" y="3525532"/>
                <a:ext cx="1215099" cy="514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8A73AF-EE02-4842-84E9-B29B90C7C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2" y="2347882"/>
                <a:ext cx="1135356" cy="10979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DB3249F-F7AD-404A-8A3D-4BA56E29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931" y="2093505"/>
                <a:ext cx="1358354" cy="2543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08BA9B-7CB8-40CA-B633-8961653E5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359" y="4039933"/>
                <a:ext cx="606993" cy="14660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6FB471-B8FD-4496-AAEF-B796549E1CA4}"/>
                  </a:ext>
                </a:extLst>
              </p:cNvPr>
              <p:cNvSpPr/>
              <p:nvPr/>
            </p:nvSpPr>
            <p:spPr>
              <a:xfrm>
                <a:off x="1977665" y="6226830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7A3578-CDEA-477C-A1DF-C2E2A1A0B995}"/>
                  </a:ext>
                </a:extLst>
              </p:cNvPr>
              <p:cNvSpPr/>
              <p:nvPr/>
            </p:nvSpPr>
            <p:spPr>
              <a:xfrm>
                <a:off x="404657" y="332547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BCAC15-F2B1-4699-8594-B373BE7C981D}"/>
                  </a:ext>
                </a:extLst>
              </p:cNvPr>
              <p:cNvSpPr txBox="1"/>
              <p:nvPr/>
            </p:nvSpPr>
            <p:spPr>
              <a:xfrm>
                <a:off x="422240" y="3001120"/>
                <a:ext cx="134746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56BCAEC-1F15-487F-A90A-5A4BBCBDBE3D}"/>
                  </a:ext>
                </a:extLst>
              </p:cNvPr>
              <p:cNvSpPr/>
              <p:nvPr/>
            </p:nvSpPr>
            <p:spPr>
              <a:xfrm>
                <a:off x="1602799" y="381760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0234FF7-3629-4A7A-AD5D-341BEB405AE5}"/>
                  </a:ext>
                </a:extLst>
              </p:cNvPr>
              <p:cNvSpPr/>
              <p:nvPr/>
            </p:nvSpPr>
            <p:spPr>
              <a:xfrm>
                <a:off x="2469432" y="3270693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5B53D8-15D9-42E6-A832-A5FD20C7DBD1}"/>
                  </a:ext>
                </a:extLst>
              </p:cNvPr>
              <p:cNvSpPr/>
              <p:nvPr/>
            </p:nvSpPr>
            <p:spPr>
              <a:xfrm>
                <a:off x="2673238" y="192320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9C8B40-C29A-4ACE-999A-6B4D41E9CED0}"/>
                  </a:ext>
                </a:extLst>
              </p:cNvPr>
              <p:cNvSpPr/>
              <p:nvPr/>
            </p:nvSpPr>
            <p:spPr>
              <a:xfrm rot="16200000">
                <a:off x="1340569" y="2170328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497D923-65CA-4C50-8260-033D6C929C35}"/>
                  </a:ext>
                </a:extLst>
              </p:cNvPr>
              <p:cNvSpPr/>
              <p:nvPr/>
            </p:nvSpPr>
            <p:spPr>
              <a:xfrm>
                <a:off x="2271714" y="48932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4B1EA2-6FD2-4F42-8BA6-0FD031018992}"/>
                  </a:ext>
                </a:extLst>
              </p:cNvPr>
              <p:cNvGrpSpPr/>
              <p:nvPr/>
            </p:nvGrpSpPr>
            <p:grpSpPr>
              <a:xfrm rot="5400000">
                <a:off x="486846" y="609555"/>
                <a:ext cx="441001" cy="815049"/>
                <a:chOff x="1421158" y="2695117"/>
                <a:chExt cx="441001" cy="815049"/>
              </a:xfrm>
            </p:grpSpPr>
            <p:sp>
              <p:nvSpPr>
                <p:cNvPr id="54" name="Rounded Rectangle 124">
                  <a:extLst>
                    <a:ext uri="{FF2B5EF4-FFF2-40B4-BE49-F238E27FC236}">
                      <a16:creationId xmlns:a16="http://schemas.microsoft.com/office/drawing/2014/main" id="{0D2F3829-E6F0-4427-B612-611A789E5350}"/>
                    </a:ext>
                  </a:extLst>
                </p:cNvPr>
                <p:cNvSpPr/>
                <p:nvPr/>
              </p:nvSpPr>
              <p:spPr>
                <a:xfrm>
                  <a:off x="1421158" y="2695117"/>
                  <a:ext cx="441001" cy="815049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19050">
                  <a:solidFill>
                    <a:srgbClr val="E08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AEE81B0-B565-4FAE-A7F9-99863FE867EF}"/>
                    </a:ext>
                  </a:extLst>
                </p:cNvPr>
                <p:cNvSpPr/>
                <p:nvPr/>
              </p:nvSpPr>
              <p:spPr>
                <a:xfrm>
                  <a:off x="1469991" y="2740059"/>
                  <a:ext cx="355107" cy="35510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34021D0-8583-4574-82C9-A7CF8542A7AD}"/>
                    </a:ext>
                  </a:extLst>
                </p:cNvPr>
                <p:cNvSpPr/>
                <p:nvPr/>
              </p:nvSpPr>
              <p:spPr>
                <a:xfrm rot="16200000">
                  <a:off x="1469990" y="3108937"/>
                  <a:ext cx="355107" cy="3551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A71D67-3A33-4B1F-9D53-EEFC59E9D054}"/>
                  </a:ext>
                </a:extLst>
              </p:cNvPr>
              <p:cNvSpPr txBox="1"/>
              <p:nvPr/>
            </p:nvSpPr>
            <p:spPr>
              <a:xfrm>
                <a:off x="1272930" y="5250129"/>
                <a:ext cx="132608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88BF23-3D66-4809-83FF-C2308AB3249F}"/>
                  </a:ext>
                </a:extLst>
              </p:cNvPr>
              <p:cNvSpPr txBox="1"/>
              <p:nvPr/>
            </p:nvSpPr>
            <p:spPr>
              <a:xfrm>
                <a:off x="799140" y="1150672"/>
                <a:ext cx="2237392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61" name="Rounded Rectangle 124">
                <a:extLst>
                  <a:ext uri="{FF2B5EF4-FFF2-40B4-BE49-F238E27FC236}">
                    <a16:creationId xmlns:a16="http://schemas.microsoft.com/office/drawing/2014/main" id="{3CBB8917-E74C-4325-8CE2-2ECFFA1D8EE1}"/>
                  </a:ext>
                </a:extLst>
              </p:cNvPr>
              <p:cNvSpPr/>
              <p:nvPr/>
            </p:nvSpPr>
            <p:spPr>
              <a:xfrm>
                <a:off x="212124" y="453617"/>
                <a:ext cx="2885618" cy="6203214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49FE3D-3789-4EA3-B797-11E2322D164F}"/>
                  </a:ext>
                </a:extLst>
              </p:cNvPr>
              <p:cNvSpPr/>
              <p:nvPr/>
            </p:nvSpPr>
            <p:spPr>
              <a:xfrm rot="16200000">
                <a:off x="974186" y="5328394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63CCB4-1462-43BE-B6DE-0B20FC92BBE0}"/>
                  </a:ext>
                </a:extLst>
              </p:cNvPr>
              <p:cNvSpPr/>
              <p:nvPr/>
            </p:nvSpPr>
            <p:spPr>
              <a:xfrm>
                <a:off x="2379512" y="4973286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45C5278-8470-0331-6CC6-3E298C0BF381}"/>
                  </a:ext>
                </a:extLst>
              </p:cNvPr>
              <p:cNvGrpSpPr/>
              <p:nvPr/>
            </p:nvGrpSpPr>
            <p:grpSpPr>
              <a:xfrm>
                <a:off x="3971356" y="3968326"/>
                <a:ext cx="2152306" cy="2020239"/>
                <a:chOff x="5390007" y="516114"/>
                <a:chExt cx="2045114" cy="2475003"/>
              </a:xfrm>
            </p:grpSpPr>
            <p:sp>
              <p:nvSpPr>
                <p:cNvPr id="6" name="Double Bracket 5">
                  <a:extLst>
                    <a:ext uri="{FF2B5EF4-FFF2-40B4-BE49-F238E27FC236}">
                      <a16:creationId xmlns:a16="http://schemas.microsoft.com/office/drawing/2014/main" id="{383A25C3-2725-54B6-886E-C56321E6F38B}"/>
                    </a:ext>
                  </a:extLst>
                </p:cNvPr>
                <p:cNvSpPr/>
                <p:nvPr/>
              </p:nvSpPr>
              <p:spPr>
                <a:xfrm>
                  <a:off x="5390007" y="695878"/>
                  <a:ext cx="2027915" cy="2295239"/>
                </a:xfrm>
                <a:prstGeom prst="bracketPair">
                  <a:avLst>
                    <a:gd name="adj" fmla="val 437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00B596-667E-3EFD-778F-C410477D7A30}"/>
                    </a:ext>
                  </a:extLst>
                </p:cNvPr>
                <p:cNvSpPr txBox="1"/>
                <p:nvPr/>
              </p:nvSpPr>
              <p:spPr>
                <a:xfrm>
                  <a:off x="5390007" y="734213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3ADE06-CF9C-005B-573A-F7AF4C3A8C8C}"/>
                    </a:ext>
                  </a:extLst>
                </p:cNvPr>
                <p:cNvSpPr txBox="1"/>
                <p:nvPr/>
              </p:nvSpPr>
              <p:spPr>
                <a:xfrm>
                  <a:off x="5877059" y="1195876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C05D12-4027-B889-4FED-FE9B3D26375F}"/>
                    </a:ext>
                  </a:extLst>
                </p:cNvPr>
                <p:cNvSpPr txBox="1"/>
                <p:nvPr/>
              </p:nvSpPr>
              <p:spPr>
                <a:xfrm>
                  <a:off x="6948069" y="2396539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08B87E-9401-00AF-0EF6-5E7B194FA907}"/>
                    </a:ext>
                  </a:extLst>
                </p:cNvPr>
                <p:cNvSpPr txBox="1"/>
                <p:nvPr/>
              </p:nvSpPr>
              <p:spPr>
                <a:xfrm>
                  <a:off x="6377976" y="516114"/>
                  <a:ext cx="934471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F80B83C-49CC-244C-A158-E691913625C2}"/>
                    </a:ext>
                  </a:extLst>
                </p:cNvPr>
                <p:cNvSpPr txBox="1"/>
                <p:nvPr/>
              </p:nvSpPr>
              <p:spPr>
                <a:xfrm>
                  <a:off x="6689250" y="1016561"/>
                  <a:ext cx="623197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880165-EA53-F6AF-4258-D2B29DE09533}"/>
                    </a:ext>
                  </a:extLst>
                </p:cNvPr>
                <p:cNvSpPr txBox="1"/>
                <p:nvPr/>
              </p:nvSpPr>
              <p:spPr>
                <a:xfrm>
                  <a:off x="5469466" y="2175957"/>
                  <a:ext cx="982133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EA107F-1B25-18FC-B545-0A985CC67E7E}"/>
                    </a:ext>
                  </a:extLst>
                </p:cNvPr>
                <p:cNvSpPr txBox="1"/>
                <p:nvPr/>
              </p:nvSpPr>
              <p:spPr>
                <a:xfrm rot="2486308">
                  <a:off x="6399530" y="1643829"/>
                  <a:ext cx="632614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….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FA80B4-1F11-5D05-9761-8D856270DA66}"/>
                    </a:ext>
                  </a:extLst>
                </p:cNvPr>
                <p:cNvSpPr txBox="1"/>
                <p:nvPr/>
              </p:nvSpPr>
              <p:spPr>
                <a:xfrm>
                  <a:off x="5485834" y="1443959"/>
                  <a:ext cx="510719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038E31A-653E-86B9-01A6-192D1ED12598}"/>
                  </a:ext>
                </a:extLst>
              </p:cNvPr>
              <p:cNvGrpSpPr/>
              <p:nvPr/>
            </p:nvGrpSpPr>
            <p:grpSpPr>
              <a:xfrm>
                <a:off x="3749332" y="1218136"/>
                <a:ext cx="2733664" cy="1912912"/>
                <a:chOff x="6171799" y="3867606"/>
                <a:chExt cx="2733664" cy="191291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ED30035-CBBA-B58D-DCEF-BF0478A3F03D}"/>
                    </a:ext>
                  </a:extLst>
                </p:cNvPr>
                <p:cNvSpPr/>
                <p:nvPr/>
              </p:nvSpPr>
              <p:spPr>
                <a:xfrm>
                  <a:off x="7180421" y="4019365"/>
                  <a:ext cx="1725042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6C7FCD-B616-ECA7-5EC7-8C8C0FE7DD87}"/>
                    </a:ext>
                  </a:extLst>
                </p:cNvPr>
                <p:cNvSpPr/>
                <p:nvPr/>
              </p:nvSpPr>
              <p:spPr>
                <a:xfrm>
                  <a:off x="6171799" y="4019365"/>
                  <a:ext cx="581025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40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5B9E30-F4E6-169D-226E-C82D44D689A4}"/>
                    </a:ext>
                  </a:extLst>
                </p:cNvPr>
                <p:cNvSpPr txBox="1"/>
                <p:nvPr/>
              </p:nvSpPr>
              <p:spPr>
                <a:xfrm>
                  <a:off x="6783977" y="4629264"/>
                  <a:ext cx="436147" cy="46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=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517BFF-B374-20AD-2C29-B8DFA49D265C}"/>
                  </a:ext>
                </a:extLst>
              </p:cNvPr>
              <p:cNvSpPr txBox="1"/>
              <p:nvPr/>
            </p:nvSpPr>
            <p:spPr>
              <a:xfrm>
                <a:off x="834325" y="20353"/>
                <a:ext cx="1618234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Power grid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E1519B-E6AF-E419-1477-F6FFEE9258C7}"/>
                  </a:ext>
                </a:extLst>
              </p:cNvPr>
              <p:cNvSpPr txBox="1"/>
              <p:nvPr/>
            </p:nvSpPr>
            <p:spPr>
              <a:xfrm>
                <a:off x="4094062" y="835718"/>
                <a:ext cx="191381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Node vectors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C0D80C-0F6D-1F2A-EC2A-38EF39648495}"/>
                  </a:ext>
                </a:extLst>
              </p:cNvPr>
              <p:cNvSpPr txBox="1"/>
              <p:nvPr/>
            </p:nvSpPr>
            <p:spPr>
              <a:xfrm>
                <a:off x="3871953" y="3584896"/>
                <a:ext cx="240298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Adjacency matrix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A732F72-8376-9716-17FC-3A9751C73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04" y="2138766"/>
                <a:ext cx="421160" cy="1964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7E3D09-CC1B-285F-1B7D-7DED43BE8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636" y="4711605"/>
                <a:ext cx="433860" cy="1884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ounded Rectangle 124">
              <a:extLst>
                <a:ext uri="{FF2B5EF4-FFF2-40B4-BE49-F238E27FC236}">
                  <a16:creationId xmlns:a16="http://schemas.microsoft.com/office/drawing/2014/main" id="{5ABFD5DF-BBC1-F654-5B1C-947A0EFDBBD3}"/>
                </a:ext>
              </a:extLst>
            </p:cNvPr>
            <p:cNvSpPr/>
            <p:nvPr/>
          </p:nvSpPr>
          <p:spPr>
            <a:xfrm>
              <a:off x="4961347" y="1676960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124">
              <a:extLst>
                <a:ext uri="{FF2B5EF4-FFF2-40B4-BE49-F238E27FC236}">
                  <a16:creationId xmlns:a16="http://schemas.microsoft.com/office/drawing/2014/main" id="{2A679A5E-FD7D-46EE-A555-4B69F2B662E9}"/>
                </a:ext>
              </a:extLst>
            </p:cNvPr>
            <p:cNvSpPr/>
            <p:nvPr/>
          </p:nvSpPr>
          <p:spPr>
            <a:xfrm>
              <a:off x="5387320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62" name="Rounded Rectangle 124">
              <a:extLst>
                <a:ext uri="{FF2B5EF4-FFF2-40B4-BE49-F238E27FC236}">
                  <a16:creationId xmlns:a16="http://schemas.microsoft.com/office/drawing/2014/main" id="{3A6EC6FF-6447-D265-A3D3-1A1E110C0DBF}"/>
                </a:ext>
              </a:extLst>
            </p:cNvPr>
            <p:cNvSpPr/>
            <p:nvPr/>
          </p:nvSpPr>
          <p:spPr>
            <a:xfrm>
              <a:off x="7288694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64" name="Rounded Rectangle 124">
              <a:extLst>
                <a:ext uri="{FF2B5EF4-FFF2-40B4-BE49-F238E27FC236}">
                  <a16:creationId xmlns:a16="http://schemas.microsoft.com/office/drawing/2014/main" id="{0790A65A-FCE9-72AA-510A-2D2FE8A7A798}"/>
                </a:ext>
              </a:extLst>
            </p:cNvPr>
            <p:cNvSpPr/>
            <p:nvPr/>
          </p:nvSpPr>
          <p:spPr>
            <a:xfrm>
              <a:off x="4961347" y="3098663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GNN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24">
              <a:extLst>
                <a:ext uri="{FF2B5EF4-FFF2-40B4-BE49-F238E27FC236}">
                  <a16:creationId xmlns:a16="http://schemas.microsoft.com/office/drawing/2014/main" id="{1CCD45C7-C4B9-962D-CA3E-1B52D36F5EF1}"/>
                </a:ext>
              </a:extLst>
            </p:cNvPr>
            <p:cNvSpPr/>
            <p:nvPr/>
          </p:nvSpPr>
          <p:spPr>
            <a:xfrm>
              <a:off x="5185899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GrapgSAGE-1</a:t>
              </a:r>
            </a:p>
          </p:txBody>
        </p:sp>
        <p:sp>
          <p:nvSpPr>
            <p:cNvPr id="68" name="Rounded Rectangle 124">
              <a:extLst>
                <a:ext uri="{FF2B5EF4-FFF2-40B4-BE49-F238E27FC236}">
                  <a16:creationId xmlns:a16="http://schemas.microsoft.com/office/drawing/2014/main" id="{765BE9CE-9B65-3F0D-5383-5D68E15F0381}"/>
                </a:ext>
              </a:extLst>
            </p:cNvPr>
            <p:cNvSpPr/>
            <p:nvPr/>
          </p:nvSpPr>
          <p:spPr>
            <a:xfrm>
              <a:off x="4961347" y="4516509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7641BB43-B8A9-2546-71C3-DDA968A0AE51}"/>
                </a:ext>
              </a:extLst>
            </p:cNvPr>
            <p:cNvSpPr/>
            <p:nvPr/>
          </p:nvSpPr>
          <p:spPr>
            <a:xfrm>
              <a:off x="5387320" y="4917553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71" name="Rounded Rectangle 124">
              <a:extLst>
                <a:ext uri="{FF2B5EF4-FFF2-40B4-BE49-F238E27FC236}">
                  <a16:creationId xmlns:a16="http://schemas.microsoft.com/office/drawing/2014/main" id="{5FACEE91-81CF-DB81-CAD5-E88299D1BA7E}"/>
                </a:ext>
              </a:extLst>
            </p:cNvPr>
            <p:cNvSpPr/>
            <p:nvPr/>
          </p:nvSpPr>
          <p:spPr>
            <a:xfrm>
              <a:off x="7288694" y="4927114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73" name="Rounded Rectangle 124">
              <a:extLst>
                <a:ext uri="{FF2B5EF4-FFF2-40B4-BE49-F238E27FC236}">
                  <a16:creationId xmlns:a16="http://schemas.microsoft.com/office/drawing/2014/main" id="{2771529D-3262-0967-CFA6-DAA50A97C37B}"/>
                </a:ext>
              </a:extLst>
            </p:cNvPr>
            <p:cNvSpPr/>
            <p:nvPr/>
          </p:nvSpPr>
          <p:spPr>
            <a:xfrm>
              <a:off x="7087273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GrapgSAGE-2</a:t>
              </a:r>
            </a:p>
          </p:txBody>
        </p:sp>
        <p:sp>
          <p:nvSpPr>
            <p:cNvPr id="83" name="Rounded Rectangle 124">
              <a:extLst>
                <a:ext uri="{FF2B5EF4-FFF2-40B4-BE49-F238E27FC236}">
                  <a16:creationId xmlns:a16="http://schemas.microsoft.com/office/drawing/2014/main" id="{005F7BDB-F403-3465-28CA-E7E70A5A7EFD}"/>
                </a:ext>
              </a:extLst>
            </p:cNvPr>
            <p:cNvSpPr/>
            <p:nvPr/>
          </p:nvSpPr>
          <p:spPr>
            <a:xfrm>
              <a:off x="4842252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00CB92-CA6B-98CC-3589-019EA1E5CC7E}"/>
                </a:ext>
              </a:extLst>
            </p:cNvPr>
            <p:cNvSpPr txBox="1"/>
            <p:nvPr/>
          </p:nvSpPr>
          <p:spPr>
            <a:xfrm>
              <a:off x="5882628" y="1276862"/>
              <a:ext cx="18447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GNN architecture</a:t>
              </a:r>
            </a:p>
          </p:txBody>
        </p:sp>
        <p:sp>
          <p:nvSpPr>
            <p:cNvPr id="101" name="Rounded Rectangle 124">
              <a:extLst>
                <a:ext uri="{FF2B5EF4-FFF2-40B4-BE49-F238E27FC236}">
                  <a16:creationId xmlns:a16="http://schemas.microsoft.com/office/drawing/2014/main" id="{0D2E3E17-668B-2A7C-419A-95BD9D2AC605}"/>
                </a:ext>
              </a:extLst>
            </p:cNvPr>
            <p:cNvSpPr/>
            <p:nvPr/>
          </p:nvSpPr>
          <p:spPr>
            <a:xfrm>
              <a:off x="9511717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C8A91F-B6BF-650D-B7BC-1D708911921B}"/>
                </a:ext>
              </a:extLst>
            </p:cNvPr>
            <p:cNvSpPr txBox="1"/>
            <p:nvPr/>
          </p:nvSpPr>
          <p:spPr>
            <a:xfrm>
              <a:off x="10995698" y="1276862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Outputs</a:t>
              </a:r>
            </a:p>
          </p:txBody>
        </p:sp>
        <p:sp>
          <p:nvSpPr>
            <p:cNvPr id="106" name="Rounded Rectangle 124">
              <a:extLst>
                <a:ext uri="{FF2B5EF4-FFF2-40B4-BE49-F238E27FC236}">
                  <a16:creationId xmlns:a16="http://schemas.microsoft.com/office/drawing/2014/main" id="{3BC3702F-85F7-2FAF-D039-32D99AC22784}"/>
                </a:ext>
              </a:extLst>
            </p:cNvPr>
            <p:cNvSpPr/>
            <p:nvPr/>
          </p:nvSpPr>
          <p:spPr>
            <a:xfrm>
              <a:off x="10037218" y="1977498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thermal power generation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C5C92939-9A45-544C-D46F-E0C9E2A2173B}"/>
                </a:ext>
              </a:extLst>
            </p:cNvPr>
            <p:cNvSpPr/>
            <p:nvPr/>
          </p:nvSpPr>
          <p:spPr>
            <a:xfrm>
              <a:off x="10037218" y="3117574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load shedding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24">
              <a:extLst>
                <a:ext uri="{FF2B5EF4-FFF2-40B4-BE49-F238E27FC236}">
                  <a16:creationId xmlns:a16="http://schemas.microsoft.com/office/drawing/2014/main" id="{87B2D2CC-6287-CE9B-9285-3F2B6AEFC53C}"/>
                </a:ext>
              </a:extLst>
            </p:cNvPr>
            <p:cNvSpPr/>
            <p:nvPr/>
          </p:nvSpPr>
          <p:spPr>
            <a:xfrm>
              <a:off x="10037218" y="4253017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Active power flow on critical branches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C6F43F0-439F-2C19-194B-8BBAEF2C657F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6321300" y="2296074"/>
              <a:ext cx="9673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105BF6-3402-E88C-ADF3-1B26A4BD94BF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321300" y="5134465"/>
              <a:ext cx="967394" cy="956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E78132B-EC5A-51DD-1829-2262FBF535E6}"/>
                </a:ext>
              </a:extLst>
            </p:cNvPr>
            <p:cNvCxnSpPr>
              <a:cxnSpLocks/>
              <a:stCxn id="65" idx="3"/>
              <a:endCxn id="73" idx="1"/>
            </p:cNvCxnSpPr>
            <p:nvPr/>
          </p:nvCxnSpPr>
          <p:spPr>
            <a:xfrm>
              <a:off x="6522720" y="3694286"/>
              <a:ext cx="564553" cy="0"/>
            </a:xfrm>
            <a:prstGeom prst="straightConnector1">
              <a:avLst/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AE98531-D1AB-5BDD-EA07-6194194DCF3F}"/>
                </a:ext>
              </a:extLst>
            </p:cNvPr>
            <p:cNvCxnSpPr>
              <a:cxnSpLocks/>
              <a:stCxn id="16" idx="3"/>
              <a:endCxn id="55" idx="1"/>
            </p:cNvCxnSpPr>
            <p:nvPr/>
          </p:nvCxnSpPr>
          <p:spPr>
            <a:xfrm flipV="1">
              <a:off x="3988983" y="2296074"/>
              <a:ext cx="1398337" cy="523621"/>
            </a:xfrm>
            <a:prstGeom prst="bentConnector3">
              <a:avLst>
                <a:gd name="adj1" fmla="val 37206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7775449A-4861-6255-6148-B82F6422CD34}"/>
                </a:ext>
              </a:extLst>
            </p:cNvPr>
            <p:cNvCxnSpPr>
              <a:cxnSpLocks/>
              <a:stCxn id="6" idx="3"/>
              <a:endCxn id="65" idx="1"/>
            </p:cNvCxnSpPr>
            <p:nvPr/>
          </p:nvCxnSpPr>
          <p:spPr>
            <a:xfrm flipV="1">
              <a:off x="3762590" y="3694286"/>
              <a:ext cx="1423309" cy="8454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F79414FA-CD8F-7FF9-CA63-0207F1867BE3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rot="5400000">
              <a:off x="6322803" y="2044492"/>
              <a:ext cx="964389" cy="190137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A6D405E2-2CB3-558D-EF5C-AE2FD82ECCCC}"/>
                </a:ext>
              </a:extLst>
            </p:cNvPr>
            <p:cNvCxnSpPr>
              <a:cxnSpLocks/>
              <a:stCxn id="73" idx="2"/>
              <a:endCxn id="70" idx="0"/>
            </p:cNvCxnSpPr>
            <p:nvPr/>
          </p:nvCxnSpPr>
          <p:spPr>
            <a:xfrm rot="5400000">
              <a:off x="6301819" y="3463688"/>
              <a:ext cx="1006356" cy="19013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B655F4F7-12AA-B28F-59D7-D658216787B2}"/>
                </a:ext>
              </a:extLst>
            </p:cNvPr>
            <p:cNvCxnSpPr>
              <a:cxnSpLocks/>
              <a:stCxn id="101" idx="1"/>
              <a:endCxn id="106" idx="1"/>
            </p:cNvCxnSpPr>
            <p:nvPr/>
          </p:nvCxnSpPr>
          <p:spPr>
            <a:xfrm rot="10800000" flipH="1">
              <a:off x="9511716" y="2396185"/>
              <a:ext cx="525501" cy="1135443"/>
            </a:xfrm>
            <a:prstGeom prst="bentConnector3">
              <a:avLst>
                <a:gd name="adj1" fmla="val 305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E7E8E3E-D0C5-EAA5-C2FA-573B6FF1F0EF}"/>
                </a:ext>
              </a:extLst>
            </p:cNvPr>
            <p:cNvCxnSpPr>
              <a:cxnSpLocks/>
              <a:stCxn id="101" idx="1"/>
              <a:endCxn id="108" idx="1"/>
            </p:cNvCxnSpPr>
            <p:nvPr/>
          </p:nvCxnSpPr>
          <p:spPr>
            <a:xfrm>
              <a:off x="9511717" y="3531627"/>
              <a:ext cx="525501" cy="4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109">
              <a:extLst>
                <a:ext uri="{FF2B5EF4-FFF2-40B4-BE49-F238E27FC236}">
                  <a16:creationId xmlns:a16="http://schemas.microsoft.com/office/drawing/2014/main" id="{5BBB900D-84EA-4D0D-A1E6-C66AE9260A29}"/>
                </a:ext>
              </a:extLst>
            </p:cNvPr>
            <p:cNvCxnSpPr>
              <a:cxnSpLocks/>
              <a:stCxn id="101" idx="1"/>
              <a:endCxn id="109" idx="1"/>
            </p:cNvCxnSpPr>
            <p:nvPr/>
          </p:nvCxnSpPr>
          <p:spPr>
            <a:xfrm rot="10800000" flipH="1" flipV="1">
              <a:off x="9511716" y="3531627"/>
              <a:ext cx="525501" cy="1140076"/>
            </a:xfrm>
            <a:prstGeom prst="bentConnector3">
              <a:avLst>
                <a:gd name="adj1" fmla="val 306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08311B7-EFC6-E40B-70E8-97F2D72927FD}"/>
                </a:ext>
              </a:extLst>
            </p:cNvPr>
            <p:cNvCxnSpPr>
              <a:cxnSpLocks/>
              <a:stCxn id="71" idx="3"/>
              <a:endCxn id="101" idx="1"/>
            </p:cNvCxnSpPr>
            <p:nvPr/>
          </p:nvCxnSpPr>
          <p:spPr>
            <a:xfrm flipV="1">
              <a:off x="8222674" y="3531627"/>
              <a:ext cx="1289043" cy="1612399"/>
            </a:xfrm>
            <a:prstGeom prst="bentConnector3">
              <a:avLst>
                <a:gd name="adj1" fmla="val 6962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computer&#10;&#10;Description automatically generated">
            <a:extLst>
              <a:ext uri="{FF2B5EF4-FFF2-40B4-BE49-F238E27FC236}">
                <a16:creationId xmlns:a16="http://schemas.microsoft.com/office/drawing/2014/main" id="{87603BED-FA63-1846-0AE4-C9956FE5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6" y="1340629"/>
            <a:ext cx="11512184" cy="37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</TotalTime>
  <Words>680</Words>
  <Application>Microsoft Macintosh PowerPoint</Application>
  <PresentationFormat>Widescreen</PresentationFormat>
  <Paragraphs>340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259</cp:revision>
  <dcterms:created xsi:type="dcterms:W3CDTF">2023-09-20T19:47:46Z</dcterms:created>
  <dcterms:modified xsi:type="dcterms:W3CDTF">2024-08-29T15:21:20Z</dcterms:modified>
</cp:coreProperties>
</file>