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673"/>
  </p:normalViewPr>
  <p:slideViewPr>
    <p:cSldViewPr snapToGrid="0">
      <p:cViewPr>
        <p:scale>
          <a:sx n="131" d="100"/>
          <a:sy n="131" d="100"/>
        </p:scale>
        <p:origin x="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075869" y="449477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Gaussian 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OPF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OPF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87652" y="991916"/>
            <a:ext cx="7918885" cy="3430346"/>
            <a:chOff x="1187652" y="991916"/>
            <a:chExt cx="7918885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187652" y="2035199"/>
              <a:ext cx="1399026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76022" y="-121220"/>
              <a:ext cx="667562" cy="3645276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76024" y="1890124"/>
              <a:ext cx="667559" cy="3645276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9</cp:revision>
  <dcterms:created xsi:type="dcterms:W3CDTF">2023-09-20T19:47:46Z</dcterms:created>
  <dcterms:modified xsi:type="dcterms:W3CDTF">2023-09-21T01:27:58Z</dcterms:modified>
</cp:coreProperties>
</file>