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D21"/>
    <a:srgbClr val="7F7F7F"/>
    <a:srgbClr val="E377C3"/>
    <a:srgbClr val="8C554B"/>
    <a:srgbClr val="9467BD"/>
    <a:srgbClr val="D72727"/>
    <a:srgbClr val="2AA02B"/>
    <a:srgbClr val="FF7F0F"/>
    <a:srgbClr val="2A9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6DDF-E5AA-7C5D-1822-BEB0B84D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8A7B5-391A-7F80-B5E5-6738EDDB0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CF5A-0590-E42B-0972-91B3F24F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2F25-B1AB-53EE-F965-08CD0F2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CE54-C29F-3729-ADAF-145AE168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90CE-72B5-48E1-633B-71672C6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0F2D-146B-E307-D8DB-75DBC0C5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DC81-3310-F84F-977F-69B798AC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A5AF-70F9-FFC6-27E1-E35DC9BB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6530-C924-16F6-8C09-CE3504D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00B64-C8CE-C644-5987-60E6309AD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623D-947F-6A15-4108-411A9C26C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477A-FDD4-D17C-CB21-ACABAD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45AA-F63B-947E-71E5-3787F68B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07F2-3308-B9E4-9ECE-02EA1C51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20D-B8C9-35C7-67DB-71714113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EE70-B934-EA40-EACF-C6966BCF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09EC-4EF1-902B-F854-75C1CFF1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D31F-5B78-5E67-7009-E3B03032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8132-DC5F-8C5B-835F-F7F9D304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E863-6BBE-D7EF-E9AC-2C8C366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6642-E618-70B2-A6A0-DB3803A5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30FC-C588-5B93-A2EE-581BA4F0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2B2-BFFC-53C6-48C7-8084C1D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79F0-2032-5027-6844-8503490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7B4C-7666-BC04-E5C6-080493AE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DDD3-20C6-09E1-5103-143662CC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2309-208D-2C07-1090-B64D95037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FA97-5C0A-9CC9-F5EF-B6EAC8E2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73CA6-4B21-D8DF-BC86-81B0CB70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E42E-737D-0454-723C-27F10C31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9E95-CDCF-BF60-A87D-81473B5B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EF4C-7D97-8B10-7890-DE95DF9A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B4F9-B2BE-C46B-0196-21613814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EDF11-CE79-7897-42E9-2134DB453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C35BE-D1D0-9D5B-36C3-2718CCF06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670-C678-76CB-40AD-4FC39141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FEAB-B789-ABAE-B9F9-B736F94E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C68D7-C988-EDA9-16FA-E4D177E2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582B-BD5E-5DA4-7D78-4F257239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E9B91-2614-BD53-81DA-EA1B3F77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6129E-113F-4AE6-4554-41828CC9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A319-3D70-A5ED-424A-A22D1F3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61C05-8BFC-1B93-DDE1-D2465224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6E6B-0914-679E-E1BB-1D7B1601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9B47-C555-14AB-583F-A590270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C4D0-79D4-BE2F-064C-E50FF753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4561-8464-3641-6162-6B750080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148F-8293-A894-DD5E-E430AFEF1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02C2E-19DC-FF53-F146-8762F52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91A1-82B8-5590-62DD-CB517381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883E6-341F-211D-4B71-6C50A3A8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A7E3-372B-C1E1-BC61-B442D5A6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2F7B9-D271-44B7-93C2-DBDA744AA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6E3A8-D425-090A-3E38-76D5E9F7B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ED7F-7C06-8CAD-C31A-F68DE2F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7544-9F26-427D-3E54-2798A3E2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2D94-12A6-5A92-6EB7-A1B47099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0862C-CC7C-FF0E-443B-03F467E6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3BFE-8E5D-E0E7-BA7F-61310369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59C9-1860-94E7-1F0C-518DE8DD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9051-66CD-E84F-8C03-C85E0C6BD90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4BC6-B02A-631A-3A5A-6B4DB88A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4AA3-646A-58D4-3606-A75FDA07D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C062F3-A2AD-0DE9-E11B-F5F64A3A2058}"/>
              </a:ext>
            </a:extLst>
          </p:cNvPr>
          <p:cNvGrpSpPr/>
          <p:nvPr/>
        </p:nvGrpSpPr>
        <p:grpSpPr>
          <a:xfrm>
            <a:off x="738466" y="309369"/>
            <a:ext cx="4572000" cy="5247861"/>
            <a:chOff x="1232452" y="834886"/>
            <a:chExt cx="4572000" cy="52478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43FF32-B315-42EA-7C2F-1EF7133DC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71" t="12174" r="15362" b="11305"/>
            <a:stretch/>
          </p:blipFill>
          <p:spPr>
            <a:xfrm>
              <a:off x="1232452" y="834886"/>
              <a:ext cx="4572000" cy="52478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147DE3-F1CE-F978-9C20-5C71EADDBD01}"/>
                </a:ext>
              </a:extLst>
            </p:cNvPr>
            <p:cNvSpPr txBox="1"/>
            <p:nvPr/>
          </p:nvSpPr>
          <p:spPr>
            <a:xfrm>
              <a:off x="2782957" y="133184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A5BD0-E8AB-1B11-2811-996B9D476825}"/>
                </a:ext>
              </a:extLst>
            </p:cNvPr>
            <p:cNvSpPr txBox="1"/>
            <p:nvPr/>
          </p:nvSpPr>
          <p:spPr>
            <a:xfrm>
              <a:off x="2582785" y="2940685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432628-8D12-9490-61E3-124ED56E54ED}"/>
                </a:ext>
              </a:extLst>
            </p:cNvPr>
            <p:cNvSpPr txBox="1"/>
            <p:nvPr/>
          </p:nvSpPr>
          <p:spPr>
            <a:xfrm>
              <a:off x="1653210" y="3621156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81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08160B-37EC-9A3E-F18A-E4C061E9703C}"/>
              </a:ext>
            </a:extLst>
          </p:cNvPr>
          <p:cNvGrpSpPr/>
          <p:nvPr/>
        </p:nvGrpSpPr>
        <p:grpSpPr>
          <a:xfrm>
            <a:off x="603729" y="248478"/>
            <a:ext cx="6577479" cy="6361043"/>
            <a:chOff x="961081" y="384836"/>
            <a:chExt cx="6577479" cy="636104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6CDF80-D80E-39FD-2547-3F46AEBD6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92" t="13526" r="10579" b="11577"/>
            <a:stretch/>
          </p:blipFill>
          <p:spPr>
            <a:xfrm>
              <a:off x="1055870" y="384836"/>
              <a:ext cx="6482690" cy="63610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E32FEB-34FA-0DCF-6ACE-B682FC0D7201}"/>
                </a:ext>
              </a:extLst>
            </p:cNvPr>
            <p:cNvSpPr txBox="1"/>
            <p:nvPr/>
          </p:nvSpPr>
          <p:spPr>
            <a:xfrm rot="197770">
              <a:off x="6583164" y="191438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730DC0-3E8E-8112-65DC-D3C03ED14381}"/>
                </a:ext>
              </a:extLst>
            </p:cNvPr>
            <p:cNvSpPr txBox="1"/>
            <p:nvPr/>
          </p:nvSpPr>
          <p:spPr>
            <a:xfrm rot="20750142">
              <a:off x="4962523" y="91707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A834D-BAF0-E9F4-4540-1909FCA117A1}"/>
                </a:ext>
              </a:extLst>
            </p:cNvPr>
            <p:cNvSpPr txBox="1"/>
            <p:nvPr/>
          </p:nvSpPr>
          <p:spPr>
            <a:xfrm rot="318007">
              <a:off x="3480538" y="82876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36E91C-D71F-9FD7-5F2C-99FA3E865E26}"/>
                </a:ext>
              </a:extLst>
            </p:cNvPr>
            <p:cNvSpPr txBox="1"/>
            <p:nvPr/>
          </p:nvSpPr>
          <p:spPr>
            <a:xfrm rot="20620693">
              <a:off x="1082714" y="2052739"/>
              <a:ext cx="5373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Zone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03C834-A1EB-DD62-F5F5-3A57615F8B8C}"/>
                </a:ext>
              </a:extLst>
            </p:cNvPr>
            <p:cNvSpPr txBox="1"/>
            <p:nvPr/>
          </p:nvSpPr>
          <p:spPr>
            <a:xfrm rot="20577622">
              <a:off x="961081" y="4345510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04D5FB-23FF-C3DD-D7C1-6A1298612DA6}"/>
                </a:ext>
              </a:extLst>
            </p:cNvPr>
            <p:cNvSpPr txBox="1"/>
            <p:nvPr/>
          </p:nvSpPr>
          <p:spPr>
            <a:xfrm rot="20364317">
              <a:off x="2576888" y="60616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B12C9E-E329-61A6-BD09-6BC4DF707580}"/>
                </a:ext>
              </a:extLst>
            </p:cNvPr>
            <p:cNvSpPr txBox="1"/>
            <p:nvPr/>
          </p:nvSpPr>
          <p:spPr>
            <a:xfrm rot="20299094">
              <a:off x="5253145" y="587981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BD7ABA-2195-98AB-636D-2B760A838DB8}"/>
                </a:ext>
              </a:extLst>
            </p:cNvPr>
            <p:cNvSpPr txBox="1"/>
            <p:nvPr/>
          </p:nvSpPr>
          <p:spPr>
            <a:xfrm rot="21407167">
              <a:off x="6497016" y="414907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3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35F26A3-F691-F1EA-A577-B0F38B8BE965}"/>
              </a:ext>
            </a:extLst>
          </p:cNvPr>
          <p:cNvGrpSpPr/>
          <p:nvPr/>
        </p:nvGrpSpPr>
        <p:grpSpPr>
          <a:xfrm>
            <a:off x="471479" y="108257"/>
            <a:ext cx="6682754" cy="6856027"/>
            <a:chOff x="0" y="1973"/>
            <a:chExt cx="6682754" cy="6856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8BB631-51F3-A804-2321-9741F0981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30" t="11999" r="13408" b="11259"/>
            <a:stretch/>
          </p:blipFill>
          <p:spPr>
            <a:xfrm>
              <a:off x="0" y="1973"/>
              <a:ext cx="6339840" cy="68560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F3252D-106B-D6A1-F256-C2C1C94DD790}"/>
                </a:ext>
              </a:extLst>
            </p:cNvPr>
            <p:cNvSpPr txBox="1"/>
            <p:nvPr/>
          </p:nvSpPr>
          <p:spPr>
            <a:xfrm rot="20279070">
              <a:off x="5352607" y="220205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57F4A-A1DD-9FCB-53B9-70FE813EF6E3}"/>
                </a:ext>
              </a:extLst>
            </p:cNvPr>
            <p:cNvSpPr txBox="1"/>
            <p:nvPr/>
          </p:nvSpPr>
          <p:spPr>
            <a:xfrm rot="19765183">
              <a:off x="5354154" y="1503520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461EE2-FDF1-2E2B-D53D-64CA1BFFE325}"/>
                </a:ext>
              </a:extLst>
            </p:cNvPr>
            <p:cNvSpPr txBox="1"/>
            <p:nvPr/>
          </p:nvSpPr>
          <p:spPr>
            <a:xfrm rot="785845">
              <a:off x="5019189" y="271179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313514-994D-A492-F43D-CA35C36D2591}"/>
                </a:ext>
              </a:extLst>
            </p:cNvPr>
            <p:cNvSpPr txBox="1"/>
            <p:nvPr/>
          </p:nvSpPr>
          <p:spPr>
            <a:xfrm>
              <a:off x="3352800" y="650240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B1BB25-2C05-1445-4114-5429BF2DB963}"/>
                </a:ext>
              </a:extLst>
            </p:cNvPr>
            <p:cNvSpPr txBox="1"/>
            <p:nvPr/>
          </p:nvSpPr>
          <p:spPr>
            <a:xfrm rot="19658128">
              <a:off x="2413076" y="694314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CA70DE-07AC-AF8E-D4B3-FDFFE58F654C}"/>
                </a:ext>
              </a:extLst>
            </p:cNvPr>
            <p:cNvSpPr txBox="1"/>
            <p:nvPr/>
          </p:nvSpPr>
          <p:spPr>
            <a:xfrm rot="19323228">
              <a:off x="1757848" y="1202074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F9F232-2298-2D7D-D127-06C5859B8ABB}"/>
                </a:ext>
              </a:extLst>
            </p:cNvPr>
            <p:cNvSpPr txBox="1"/>
            <p:nvPr/>
          </p:nvSpPr>
          <p:spPr>
            <a:xfrm rot="21406213">
              <a:off x="694878" y="1152428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9B7871-C41D-ACA6-3A04-FF5C7AD850C1}"/>
                </a:ext>
              </a:extLst>
            </p:cNvPr>
            <p:cNvSpPr txBox="1"/>
            <p:nvPr/>
          </p:nvSpPr>
          <p:spPr>
            <a:xfrm rot="18666286">
              <a:off x="648689" y="2398501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B31752-2344-23C0-4F12-60F2AC6F9FC8}"/>
                </a:ext>
              </a:extLst>
            </p:cNvPr>
            <p:cNvSpPr txBox="1"/>
            <p:nvPr/>
          </p:nvSpPr>
          <p:spPr>
            <a:xfrm rot="19473903">
              <a:off x="46326" y="316738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F73392-8759-328A-8A0B-C760851AE8ED}"/>
                </a:ext>
              </a:extLst>
            </p:cNvPr>
            <p:cNvSpPr txBox="1"/>
            <p:nvPr/>
          </p:nvSpPr>
          <p:spPr>
            <a:xfrm rot="21406213">
              <a:off x="163927" y="4815000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43DFA-D6E7-0C6F-D40A-6311A1838111}"/>
                </a:ext>
              </a:extLst>
            </p:cNvPr>
            <p:cNvSpPr txBox="1"/>
            <p:nvPr/>
          </p:nvSpPr>
          <p:spPr>
            <a:xfrm rot="21406213">
              <a:off x="563229" y="5663841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C658BF-B94B-3BB5-CD1C-D6ACC2A2E786}"/>
                </a:ext>
              </a:extLst>
            </p:cNvPr>
            <p:cNvSpPr txBox="1"/>
            <p:nvPr/>
          </p:nvSpPr>
          <p:spPr>
            <a:xfrm rot="21406213">
              <a:off x="1744132" y="6258815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D278CC-CE25-D1CF-F409-AE438DD50214}"/>
                </a:ext>
              </a:extLst>
            </p:cNvPr>
            <p:cNvSpPr txBox="1"/>
            <p:nvPr/>
          </p:nvSpPr>
          <p:spPr>
            <a:xfrm rot="21406213">
              <a:off x="3580146" y="6509128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D329CE-1CD1-B1E7-6931-C334F0CC7551}"/>
                </a:ext>
              </a:extLst>
            </p:cNvPr>
            <p:cNvSpPr txBox="1"/>
            <p:nvPr/>
          </p:nvSpPr>
          <p:spPr>
            <a:xfrm rot="21406213">
              <a:off x="5188393" y="5878419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6F4B06-186F-ECF9-CA09-9E877DFA4EC2}"/>
                </a:ext>
              </a:extLst>
            </p:cNvPr>
            <p:cNvSpPr txBox="1"/>
            <p:nvPr/>
          </p:nvSpPr>
          <p:spPr>
            <a:xfrm rot="21406213">
              <a:off x="5402913" y="4460777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182FB0-7B44-C7CC-006B-1C5139D8F2A4}"/>
                </a:ext>
              </a:extLst>
            </p:cNvPr>
            <p:cNvSpPr txBox="1"/>
            <p:nvPr/>
          </p:nvSpPr>
          <p:spPr>
            <a:xfrm rot="21406213">
              <a:off x="5996925" y="3200734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4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54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33</cp:revision>
  <dcterms:created xsi:type="dcterms:W3CDTF">2023-08-30T23:05:47Z</dcterms:created>
  <dcterms:modified xsi:type="dcterms:W3CDTF">2023-11-26T19:28:47Z</dcterms:modified>
</cp:coreProperties>
</file>