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57" r:id="rId2"/>
    <p:sldId id="256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92" r:id="rId17"/>
    <p:sldId id="291" r:id="rId18"/>
    <p:sldId id="271" r:id="rId19"/>
    <p:sldId id="293" r:id="rId20"/>
    <p:sldId id="294" r:id="rId21"/>
    <p:sldId id="295" r:id="rId22"/>
    <p:sldId id="296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5E8C6"/>
    <a:srgbClr val="CFC0DB"/>
    <a:srgbClr val="9F7FB7"/>
    <a:srgbClr val="00E4D4"/>
    <a:srgbClr val="0077FF"/>
    <a:srgbClr val="E1D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10"/>
    <p:restoredTop sz="94673"/>
  </p:normalViewPr>
  <p:slideViewPr>
    <p:cSldViewPr snapToGrid="0">
      <p:cViewPr>
        <p:scale>
          <a:sx n="100" d="100"/>
          <a:sy n="100" d="100"/>
        </p:scale>
        <p:origin x="882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D968FB-5B91-B041-AB97-9240EAD99544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C30F0E-FC3E-C74F-B3C3-48DDDB9AE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9683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C30F0E-FC3E-C74F-B3C3-48DDDB9AE83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814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0DB1E4-29DE-DB41-8730-D5C7A9B257D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8145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C30F0E-FC3E-C74F-B3C3-48DDDB9AE83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0450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C30F0E-FC3E-C74F-B3C3-48DDDB9AE83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7130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C30F0E-FC3E-C74F-B3C3-48DDDB9AE83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8652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793FB-355D-E942-5132-0F445BFC40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2F023B-B091-E6AC-4403-7644BE7474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F9CC27-C804-6719-4582-1A0805F4E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51555-C6EC-AB48-BB26-BED57D70ACEF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446BFC-3475-B4BD-A812-202FCFCF9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3A986E-4B68-BC02-38E5-56730885D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DBF23-9950-AD4B-9BF5-FEC909675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278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4BC7E-BB87-A649-A0B9-A1E0B8731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4D04B1-9D27-C59C-558B-8A12F8FB62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C118DF-2537-68B5-4E70-A0E81936D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51555-C6EC-AB48-BB26-BED57D70ACEF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AD770F-2D06-25A4-7077-46AE3769A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4619BC-94FB-E152-0F74-5B07538B3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DBF23-9950-AD4B-9BF5-FEC909675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205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F84689-E31D-877C-8858-7D9645E204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281663-D990-2F03-669A-72AE8B85B7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91B55B-D112-D986-2CCE-6A894C0A6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51555-C6EC-AB48-BB26-BED57D70ACEF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A6B318-4269-2541-E094-8085E8284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B74665-5FD1-5D6E-807B-974B572E4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DBF23-9950-AD4B-9BF5-FEC909675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607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4F71D-343B-B5B6-D627-A4DF15D07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0B8333-295D-A2E0-4421-A769F1A27B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99E8A6-5CA6-E95C-232C-7015F7921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51555-C6EC-AB48-BB26-BED57D70ACEF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32C18A-C1BC-AF5C-62A9-94B74B526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82AF30-2415-6C86-9C86-7EEC60098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DBF23-9950-AD4B-9BF5-FEC909675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180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D29BA-EF33-C5BC-0C58-C17311028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F6F078-84AE-37CA-E850-2B7AB47454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C926DA-D6D4-9791-4328-0F0CE6E74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51555-C6EC-AB48-BB26-BED57D70ACEF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5A9E89-01A4-81E5-47E8-CC6DDC04B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004652-85FB-E4BB-9D39-EA4137E5A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DBF23-9950-AD4B-9BF5-FEC909675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333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C3AB3-40A0-3472-EF8C-E4B7E5E41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B9E491-B062-7457-8DE5-5C9AC77026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BFBBDA-F783-183A-2736-73642C1872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E16F74-E4F6-7D0B-AA80-EE8D7E350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51555-C6EC-AB48-BB26-BED57D70ACEF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879ADE-7690-5C11-656D-7FB1D895D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3108EB-B11C-4ED0-DFA0-15E1B36A5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DBF23-9950-AD4B-9BF5-FEC909675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872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86036-C64D-2918-50B4-65F492070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D1D6EF-8218-336F-633E-D4442B263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29B8B2-71CA-E01C-6423-65386A7132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894024-4257-CF51-F285-6AD3C0B54D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8F7584-EF46-004F-7B89-E495D45592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DA9BE3-AC32-DC91-50D6-0E0615B45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51555-C6EC-AB48-BB26-BED57D70ACEF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398756-48BA-14DB-0566-8F859D9E7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1C1B32-2533-E71B-45D2-949B57FF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DBF23-9950-AD4B-9BF5-FEC909675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224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0C5DC-AF1C-BF34-C82B-720EE33EF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B30589-A6D1-31E0-ACB2-779DD0B4E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51555-C6EC-AB48-BB26-BED57D70ACEF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098D57-D687-6684-047E-C849CE07D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542316-FC77-825C-8450-D4393CED6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DBF23-9950-AD4B-9BF5-FEC909675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171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70B589-531D-2C1E-07BE-13909CE3D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51555-C6EC-AB48-BB26-BED57D70ACEF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E3D2D2-6D5A-7B09-9C51-610202FD7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807D6B-E300-703C-BAD8-C27D0CFD1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DBF23-9950-AD4B-9BF5-FEC909675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643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B87E3-4AC7-B557-E2F7-C658602CD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A285EC-653F-4093-1F0C-DC2D0C926B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DEFFAE-E3A6-5622-FD00-FC6368CABF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0450EF-D13A-5390-8681-AD968C44C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51555-C6EC-AB48-BB26-BED57D70ACEF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413A6C-A1C9-361E-B5F9-67D3018BA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9E2F4E-1AB7-3F45-4F0D-5BC3779B1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DBF23-9950-AD4B-9BF5-FEC909675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588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D483C-1568-F0B6-5DBF-818E8DB4A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11A2BF-2F93-7DFA-D1A6-ECE4C413BA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8403D0-45A8-FAD5-F52B-566840B564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4722AB-4127-6EF4-42D9-FB72D2102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51555-C6EC-AB48-BB26-BED57D70ACEF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97D762-AAA9-3982-40FF-5ECD25AC0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BFD8A4-9D8E-780B-2584-7F10DB5C3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DBF23-9950-AD4B-9BF5-FEC909675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764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F90FDE-81FA-FD60-0EF1-86162813A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2DC793-DCDD-CA10-8AD2-59E093F385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35834E-A33D-5B67-4AF0-A67F5A612D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751555-C6EC-AB48-BB26-BED57D70ACEF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197935-811D-0948-7043-F2CE824919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48AB17-AF8A-FDB5-7AC2-178D4B0BFF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1DBF23-9950-AD4B-9BF5-FEC909675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716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svg"/><Relationship Id="rId3" Type="http://schemas.openxmlformats.org/officeDocument/2006/relationships/image" Target="../media/image25.png"/><Relationship Id="rId7" Type="http://schemas.openxmlformats.org/officeDocument/2006/relationships/image" Target="../media/image29.svg"/><Relationship Id="rId12" Type="http://schemas.openxmlformats.org/officeDocument/2006/relationships/image" Target="../media/image34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33.svg"/><Relationship Id="rId5" Type="http://schemas.openxmlformats.org/officeDocument/2006/relationships/image" Target="../media/image27.sv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svg"/><Relationship Id="rId3" Type="http://schemas.openxmlformats.org/officeDocument/2006/relationships/image" Target="../media/image37.png"/><Relationship Id="rId7" Type="http://schemas.openxmlformats.org/officeDocument/2006/relationships/image" Target="../media/image26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5.svg"/><Relationship Id="rId10" Type="http://schemas.openxmlformats.org/officeDocument/2006/relationships/image" Target="../media/image29.svg"/><Relationship Id="rId4" Type="http://schemas.openxmlformats.org/officeDocument/2006/relationships/image" Target="../media/image34.png"/><Relationship Id="rId9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NULL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1.svg"/><Relationship Id="rId7" Type="http://schemas.openxmlformats.org/officeDocument/2006/relationships/image" Target="../media/image4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11" Type="http://schemas.openxmlformats.org/officeDocument/2006/relationships/image" Target="../media/image49.png"/><Relationship Id="rId5" Type="http://schemas.openxmlformats.org/officeDocument/2006/relationships/image" Target="../media/image43.png"/><Relationship Id="rId10" Type="http://schemas.openxmlformats.org/officeDocument/2006/relationships/image" Target="../media/image48.png"/><Relationship Id="rId4" Type="http://schemas.openxmlformats.org/officeDocument/2006/relationships/image" Target="../media/image42.png"/><Relationship Id="rId9" Type="http://schemas.openxmlformats.org/officeDocument/2006/relationships/image" Target="../media/image4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0.png"/><Relationship Id="rId4" Type="http://schemas.openxmlformats.org/officeDocument/2006/relationships/image" Target="../media/image43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F681A5D6-FC4B-14C4-14F1-6A2E3E3BAEDC}"/>
              </a:ext>
            </a:extLst>
          </p:cNvPr>
          <p:cNvGrpSpPr/>
          <p:nvPr/>
        </p:nvGrpSpPr>
        <p:grpSpPr>
          <a:xfrm>
            <a:off x="-1369625" y="264420"/>
            <a:ext cx="14442243" cy="4963819"/>
            <a:chOff x="-1075869" y="449477"/>
            <a:chExt cx="14442243" cy="4963819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B5012A54-EE19-1C7F-EF19-F68FEE238AE3}"/>
                </a:ext>
              </a:extLst>
            </p:cNvPr>
            <p:cNvGrpSpPr/>
            <p:nvPr/>
          </p:nvGrpSpPr>
          <p:grpSpPr>
            <a:xfrm>
              <a:off x="1908030" y="1138150"/>
              <a:ext cx="3859123" cy="4275146"/>
              <a:chOff x="2670886" y="1767844"/>
              <a:chExt cx="3859123" cy="4275146"/>
            </a:xfrm>
          </p:grpSpPr>
          <p:sp>
            <p:nvSpPr>
              <p:cNvPr id="82" name="Rounded Rectangle 81">
                <a:extLst>
                  <a:ext uri="{FF2B5EF4-FFF2-40B4-BE49-F238E27FC236}">
                    <a16:creationId xmlns:a16="http://schemas.microsoft.com/office/drawing/2014/main" id="{0E5CAB6E-A326-6F43-121C-EA3E266D098A}"/>
                  </a:ext>
                </a:extLst>
              </p:cNvPr>
              <p:cNvSpPr/>
              <p:nvPr/>
            </p:nvSpPr>
            <p:spPr>
              <a:xfrm>
                <a:off x="2670886" y="1966324"/>
                <a:ext cx="3859123" cy="4076666"/>
              </a:xfrm>
              <a:prstGeom prst="roundRect">
                <a:avLst>
                  <a:gd name="adj" fmla="val 2672"/>
                </a:avLst>
              </a:prstGeom>
              <a:noFill/>
              <a:ln>
                <a:solidFill>
                  <a:schemeClr val="accent6">
                    <a:lumMod val="60000"/>
                    <a:lumOff val="4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83" name="Group 82">
                <a:extLst>
                  <a:ext uri="{FF2B5EF4-FFF2-40B4-BE49-F238E27FC236}">
                    <a16:creationId xmlns:a16="http://schemas.microsoft.com/office/drawing/2014/main" id="{D1380E35-AFA7-41E5-4039-4A04D5EAB8FA}"/>
                  </a:ext>
                </a:extLst>
              </p:cNvPr>
              <p:cNvGrpSpPr/>
              <p:nvPr/>
            </p:nvGrpSpPr>
            <p:grpSpPr>
              <a:xfrm>
                <a:off x="2788601" y="3229809"/>
                <a:ext cx="1755999" cy="1437239"/>
                <a:chOff x="1992435" y="454172"/>
                <a:chExt cx="1755999" cy="1437239"/>
              </a:xfrm>
            </p:grpSpPr>
            <p:cxnSp>
              <p:nvCxnSpPr>
                <p:cNvPr id="112" name="Straight Arrow Connector 111">
                  <a:extLst>
                    <a:ext uri="{FF2B5EF4-FFF2-40B4-BE49-F238E27FC236}">
                      <a16:creationId xmlns:a16="http://schemas.microsoft.com/office/drawing/2014/main" id="{A2E47793-9296-A64F-27F3-1230546818E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52508" y="1644356"/>
                  <a:ext cx="1595926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Arrow Connector 112">
                  <a:extLst>
                    <a:ext uri="{FF2B5EF4-FFF2-40B4-BE49-F238E27FC236}">
                      <a16:creationId xmlns:a16="http://schemas.microsoft.com/office/drawing/2014/main" id="{2F434BD4-9257-4171-4145-ECC68472FD3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238657" y="454172"/>
                  <a:ext cx="0" cy="1280421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14" name="Freeform 113">
                  <a:extLst>
                    <a:ext uri="{FF2B5EF4-FFF2-40B4-BE49-F238E27FC236}">
                      <a16:creationId xmlns:a16="http://schemas.microsoft.com/office/drawing/2014/main" id="{6618F504-2473-21CB-074B-1FF3D5143BEF}"/>
                    </a:ext>
                  </a:extLst>
                </p:cNvPr>
                <p:cNvSpPr/>
                <p:nvPr/>
              </p:nvSpPr>
              <p:spPr>
                <a:xfrm>
                  <a:off x="2331417" y="633482"/>
                  <a:ext cx="1199015" cy="989425"/>
                </a:xfrm>
                <a:custGeom>
                  <a:avLst/>
                  <a:gdLst>
                    <a:gd name="connsiteX0" fmla="*/ 0 w 926511"/>
                    <a:gd name="connsiteY0" fmla="*/ 805400 h 811455"/>
                    <a:gd name="connsiteX1" fmla="*/ 466284 w 926511"/>
                    <a:gd name="connsiteY1" fmla="*/ 1 h 811455"/>
                    <a:gd name="connsiteX2" fmla="*/ 926511 w 926511"/>
                    <a:gd name="connsiteY2" fmla="*/ 811455 h 8114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926511" h="811455">
                      <a:moveTo>
                        <a:pt x="0" y="805400"/>
                      </a:moveTo>
                      <a:cubicBezTo>
                        <a:pt x="155933" y="402196"/>
                        <a:pt x="311866" y="-1008"/>
                        <a:pt x="466284" y="1"/>
                      </a:cubicBezTo>
                      <a:cubicBezTo>
                        <a:pt x="620703" y="1010"/>
                        <a:pt x="773607" y="406232"/>
                        <a:pt x="926511" y="811455"/>
                      </a:cubicBezTo>
                    </a:path>
                  </a:pathLst>
                </a:custGeom>
                <a:noFill/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TextBox 114">
                  <a:extLst>
                    <a:ext uri="{FF2B5EF4-FFF2-40B4-BE49-F238E27FC236}">
                      <a16:creationId xmlns:a16="http://schemas.microsoft.com/office/drawing/2014/main" id="{F1229F08-BFC9-06D9-6C9E-1774AFCDBCC9}"/>
                    </a:ext>
                  </a:extLst>
                </p:cNvPr>
                <p:cNvSpPr txBox="1"/>
                <p:nvPr/>
              </p:nvSpPr>
              <p:spPr>
                <a:xfrm>
                  <a:off x="2736667" y="1645190"/>
                  <a:ext cx="434734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/>
                    <a:t>Load</a:t>
                  </a:r>
                </a:p>
              </p:txBody>
            </p:sp>
            <p:sp>
              <p:nvSpPr>
                <p:cNvPr id="116" name="TextBox 115">
                  <a:extLst>
                    <a:ext uri="{FF2B5EF4-FFF2-40B4-BE49-F238E27FC236}">
                      <a16:creationId xmlns:a16="http://schemas.microsoft.com/office/drawing/2014/main" id="{6A40756D-28EC-8A7A-2572-302D8B83B307}"/>
                    </a:ext>
                  </a:extLst>
                </p:cNvPr>
                <p:cNvSpPr txBox="1"/>
                <p:nvPr/>
              </p:nvSpPr>
              <p:spPr>
                <a:xfrm rot="16200000">
                  <a:off x="1921422" y="926154"/>
                  <a:ext cx="388248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/>
                    <a:t>PDF</a:t>
                  </a:r>
                </a:p>
              </p:txBody>
            </p:sp>
          </p:grpSp>
          <p:grpSp>
            <p:nvGrpSpPr>
              <p:cNvPr id="84" name="Group 83">
                <a:extLst>
                  <a:ext uri="{FF2B5EF4-FFF2-40B4-BE49-F238E27FC236}">
                    <a16:creationId xmlns:a16="http://schemas.microsoft.com/office/drawing/2014/main" id="{1FAF1A0E-278A-30F4-A7CD-609527B65A76}"/>
                  </a:ext>
                </a:extLst>
              </p:cNvPr>
              <p:cNvGrpSpPr/>
              <p:nvPr/>
            </p:nvGrpSpPr>
            <p:grpSpPr>
              <a:xfrm>
                <a:off x="4587675" y="3229809"/>
                <a:ext cx="1762969" cy="1403530"/>
                <a:chOff x="1986474" y="1914978"/>
                <a:chExt cx="1762969" cy="1403530"/>
              </a:xfrm>
            </p:grpSpPr>
            <p:cxnSp>
              <p:nvCxnSpPr>
                <p:cNvPr id="107" name="Straight Arrow Connector 106">
                  <a:extLst>
                    <a:ext uri="{FF2B5EF4-FFF2-40B4-BE49-F238E27FC236}">
                      <a16:creationId xmlns:a16="http://schemas.microsoft.com/office/drawing/2014/main" id="{1BB0525D-9F28-0373-7A5D-A0B8BE76AC4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53517" y="3105162"/>
                  <a:ext cx="1595926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Straight Arrow Connector 107">
                  <a:extLst>
                    <a:ext uri="{FF2B5EF4-FFF2-40B4-BE49-F238E27FC236}">
                      <a16:creationId xmlns:a16="http://schemas.microsoft.com/office/drawing/2014/main" id="{69A167D6-45DE-3CAA-BCFA-F5EF037164E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239666" y="1914978"/>
                  <a:ext cx="0" cy="1280421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09" name="Freeform 108">
                  <a:extLst>
                    <a:ext uri="{FF2B5EF4-FFF2-40B4-BE49-F238E27FC236}">
                      <a16:creationId xmlns:a16="http://schemas.microsoft.com/office/drawing/2014/main" id="{EE13F7F0-BC58-30A4-6B03-52C2FECF3EE6}"/>
                    </a:ext>
                  </a:extLst>
                </p:cNvPr>
                <p:cNvSpPr/>
                <p:nvPr/>
              </p:nvSpPr>
              <p:spPr>
                <a:xfrm>
                  <a:off x="2246638" y="2094289"/>
                  <a:ext cx="1404906" cy="1012250"/>
                </a:xfrm>
                <a:custGeom>
                  <a:avLst/>
                  <a:gdLst>
                    <a:gd name="connsiteX0" fmla="*/ 0 w 1404906"/>
                    <a:gd name="connsiteY0" fmla="*/ 788259 h 788259"/>
                    <a:gd name="connsiteX1" fmla="*/ 169558 w 1404906"/>
                    <a:gd name="connsiteY1" fmla="*/ 1027 h 788259"/>
                    <a:gd name="connsiteX2" fmla="*/ 696397 w 1404906"/>
                    <a:gd name="connsiteY2" fmla="*/ 624757 h 788259"/>
                    <a:gd name="connsiteX3" fmla="*/ 1404906 w 1404906"/>
                    <a:gd name="connsiteY3" fmla="*/ 770092 h 788259"/>
                    <a:gd name="connsiteX4" fmla="*/ 1404906 w 1404906"/>
                    <a:gd name="connsiteY4" fmla="*/ 770092 h 788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04906" h="788259">
                      <a:moveTo>
                        <a:pt x="0" y="788259"/>
                      </a:moveTo>
                      <a:cubicBezTo>
                        <a:pt x="26746" y="408268"/>
                        <a:pt x="53492" y="28277"/>
                        <a:pt x="169558" y="1027"/>
                      </a:cubicBezTo>
                      <a:cubicBezTo>
                        <a:pt x="285624" y="-26223"/>
                        <a:pt x="490506" y="496579"/>
                        <a:pt x="696397" y="624757"/>
                      </a:cubicBezTo>
                      <a:cubicBezTo>
                        <a:pt x="902288" y="752934"/>
                        <a:pt x="1404906" y="770092"/>
                        <a:pt x="1404906" y="770092"/>
                      </a:cubicBezTo>
                      <a:lnTo>
                        <a:pt x="1404906" y="770092"/>
                      </a:lnTo>
                    </a:path>
                  </a:pathLst>
                </a:custGeom>
                <a:noFill/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9F47FEB7-8870-4CBD-B3F1-70F60DB6F72D}"/>
                    </a:ext>
                  </a:extLst>
                </p:cNvPr>
                <p:cNvSpPr txBox="1"/>
                <p:nvPr/>
              </p:nvSpPr>
              <p:spPr>
                <a:xfrm>
                  <a:off x="2533823" y="3072287"/>
                  <a:ext cx="82586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/>
                    <a:t>Wind power</a:t>
                  </a:r>
                </a:p>
              </p:txBody>
            </p:sp>
            <p:sp>
              <p:nvSpPr>
                <p:cNvPr id="111" name="TextBox 110">
                  <a:extLst>
                    <a:ext uri="{FF2B5EF4-FFF2-40B4-BE49-F238E27FC236}">
                      <a16:creationId xmlns:a16="http://schemas.microsoft.com/office/drawing/2014/main" id="{ACC6D79F-1CAB-FFC1-DC42-BDEF639663DE}"/>
                    </a:ext>
                  </a:extLst>
                </p:cNvPr>
                <p:cNvSpPr txBox="1"/>
                <p:nvPr/>
              </p:nvSpPr>
              <p:spPr>
                <a:xfrm rot="16200000">
                  <a:off x="1915461" y="2401549"/>
                  <a:ext cx="388248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/>
                    <a:t>PDF</a:t>
                  </a:r>
                </a:p>
              </p:txBody>
            </p:sp>
          </p:grp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578818E1-17B3-DBAF-FAFD-F252B32F1FB9}"/>
                  </a:ext>
                </a:extLst>
              </p:cNvPr>
              <p:cNvSpPr txBox="1"/>
              <p:nvPr/>
            </p:nvSpPr>
            <p:spPr>
              <a:xfrm>
                <a:off x="3396315" y="1767844"/>
                <a:ext cx="2469329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7030A0"/>
                    </a:solidFill>
                  </a:rPr>
                  <a:t>Joint PDF approximation</a:t>
                </a:r>
              </a:p>
            </p:txBody>
          </p:sp>
          <p:grpSp>
            <p:nvGrpSpPr>
              <p:cNvPr id="86" name="Group 85">
                <a:extLst>
                  <a:ext uri="{FF2B5EF4-FFF2-40B4-BE49-F238E27FC236}">
                    <a16:creationId xmlns:a16="http://schemas.microsoft.com/office/drawing/2014/main" id="{99A30D44-12F0-200D-F96D-E1A7D1E3D1CB}"/>
                  </a:ext>
                </a:extLst>
              </p:cNvPr>
              <p:cNvGrpSpPr/>
              <p:nvPr/>
            </p:nvGrpSpPr>
            <p:grpSpPr>
              <a:xfrm>
                <a:off x="3518908" y="5030225"/>
                <a:ext cx="1390394" cy="935309"/>
                <a:chOff x="96042" y="1324156"/>
                <a:chExt cx="1390394" cy="935309"/>
              </a:xfrm>
            </p:grpSpPr>
            <p:cxnSp>
              <p:nvCxnSpPr>
                <p:cNvPr id="102" name="Straight Arrow Connector 101">
                  <a:extLst>
                    <a:ext uri="{FF2B5EF4-FFF2-40B4-BE49-F238E27FC236}">
                      <a16:creationId xmlns:a16="http://schemas.microsoft.com/office/drawing/2014/main" id="{E2DBBF16-816F-B8BA-64DC-F0026DBAC76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68198" y="2046118"/>
                  <a:ext cx="1218238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Straight Arrow Connector 102">
                  <a:extLst>
                    <a:ext uri="{FF2B5EF4-FFF2-40B4-BE49-F238E27FC236}">
                      <a16:creationId xmlns:a16="http://schemas.microsoft.com/office/drawing/2014/main" id="{CE1067F1-8692-6247-56AF-030ACA43EC8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54347" y="1324156"/>
                  <a:ext cx="0" cy="812199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04" name="Freeform 103">
                  <a:extLst>
                    <a:ext uri="{FF2B5EF4-FFF2-40B4-BE49-F238E27FC236}">
                      <a16:creationId xmlns:a16="http://schemas.microsoft.com/office/drawing/2014/main" id="{AFADEE7C-A9FA-3EE9-8508-EC293947BE30}"/>
                    </a:ext>
                  </a:extLst>
                </p:cNvPr>
                <p:cNvSpPr/>
                <p:nvPr/>
              </p:nvSpPr>
              <p:spPr>
                <a:xfrm>
                  <a:off x="366432" y="1600101"/>
                  <a:ext cx="963096" cy="443673"/>
                </a:xfrm>
                <a:custGeom>
                  <a:avLst/>
                  <a:gdLst>
                    <a:gd name="connsiteX0" fmla="*/ 0 w 1303967"/>
                    <a:gd name="connsiteY0" fmla="*/ 443673 h 443673"/>
                    <a:gd name="connsiteX1" fmla="*/ 346281 w 1303967"/>
                    <a:gd name="connsiteY1" fmla="*/ 0 h 443673"/>
                    <a:gd name="connsiteX2" fmla="*/ 1303967 w 1303967"/>
                    <a:gd name="connsiteY2" fmla="*/ 443673 h 4436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3967" h="443673">
                      <a:moveTo>
                        <a:pt x="0" y="443673"/>
                      </a:moveTo>
                      <a:cubicBezTo>
                        <a:pt x="64476" y="221836"/>
                        <a:pt x="128953" y="0"/>
                        <a:pt x="346281" y="0"/>
                      </a:cubicBezTo>
                      <a:cubicBezTo>
                        <a:pt x="563609" y="0"/>
                        <a:pt x="933788" y="221836"/>
                        <a:pt x="1303967" y="443673"/>
                      </a:cubicBezTo>
                    </a:path>
                  </a:pathLst>
                </a:custGeom>
                <a:noFill/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00B050"/>
                    </a:solidFill>
                  </a:endParaRPr>
                </a:p>
              </p:txBody>
            </p:sp>
            <p:sp>
              <p:nvSpPr>
                <p:cNvPr id="105" name="TextBox 104">
                  <a:extLst>
                    <a:ext uri="{FF2B5EF4-FFF2-40B4-BE49-F238E27FC236}">
                      <a16:creationId xmlns:a16="http://schemas.microsoft.com/office/drawing/2014/main" id="{E16EE511-9518-9AAD-8EE2-BF2D57F21363}"/>
                    </a:ext>
                  </a:extLst>
                </p:cNvPr>
                <p:cNvSpPr txBox="1"/>
                <p:nvPr/>
              </p:nvSpPr>
              <p:spPr>
                <a:xfrm>
                  <a:off x="475604" y="2013244"/>
                  <a:ext cx="803425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/>
                    <a:t>Wind speed</a:t>
                  </a:r>
                </a:p>
              </p:txBody>
            </p:sp>
            <p:sp>
              <p:nvSpPr>
                <p:cNvPr id="106" name="TextBox 105">
                  <a:extLst>
                    <a:ext uri="{FF2B5EF4-FFF2-40B4-BE49-F238E27FC236}">
                      <a16:creationId xmlns:a16="http://schemas.microsoft.com/office/drawing/2014/main" id="{11EF19FC-BB1B-6CCA-BC26-33E17AA7F49A}"/>
                    </a:ext>
                  </a:extLst>
                </p:cNvPr>
                <p:cNvSpPr txBox="1"/>
                <p:nvPr/>
              </p:nvSpPr>
              <p:spPr>
                <a:xfrm rot="16200000">
                  <a:off x="25029" y="1575402"/>
                  <a:ext cx="388248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/>
                    <a:t>PDF</a:t>
                  </a:r>
                </a:p>
              </p:txBody>
            </p:sp>
          </p:grpSp>
          <p:grpSp>
            <p:nvGrpSpPr>
              <p:cNvPr id="87" name="Group 86">
                <a:extLst>
                  <a:ext uri="{FF2B5EF4-FFF2-40B4-BE49-F238E27FC236}">
                    <a16:creationId xmlns:a16="http://schemas.microsoft.com/office/drawing/2014/main" id="{710530D1-1EF7-902E-1327-94CC27781AD4}"/>
                  </a:ext>
                </a:extLst>
              </p:cNvPr>
              <p:cNvGrpSpPr/>
              <p:nvPr/>
            </p:nvGrpSpPr>
            <p:grpSpPr>
              <a:xfrm>
                <a:off x="4965660" y="4975216"/>
                <a:ext cx="1384984" cy="987972"/>
                <a:chOff x="101451" y="2330536"/>
                <a:chExt cx="1384984" cy="987972"/>
              </a:xfrm>
            </p:grpSpPr>
            <p:cxnSp>
              <p:nvCxnSpPr>
                <p:cNvPr id="96" name="Straight Arrow Connector 95">
                  <a:extLst>
                    <a:ext uri="{FF2B5EF4-FFF2-40B4-BE49-F238E27FC236}">
                      <a16:creationId xmlns:a16="http://schemas.microsoft.com/office/drawing/2014/main" id="{66EA8253-CCFF-067E-900C-898D64D7041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68197" y="3107507"/>
                  <a:ext cx="1218238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Straight Arrow Connector 96">
                  <a:extLst>
                    <a:ext uri="{FF2B5EF4-FFF2-40B4-BE49-F238E27FC236}">
                      <a16:creationId xmlns:a16="http://schemas.microsoft.com/office/drawing/2014/main" id="{CD9A7499-4135-DCDE-7739-D9165DC328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54346" y="2385545"/>
                  <a:ext cx="0" cy="812199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98" name="Freeform 97">
                  <a:extLst>
                    <a:ext uri="{FF2B5EF4-FFF2-40B4-BE49-F238E27FC236}">
                      <a16:creationId xmlns:a16="http://schemas.microsoft.com/office/drawing/2014/main" id="{09E90356-1DF4-445C-09E0-9738866396B9}"/>
                    </a:ext>
                  </a:extLst>
                </p:cNvPr>
                <p:cNvSpPr/>
                <p:nvPr/>
              </p:nvSpPr>
              <p:spPr>
                <a:xfrm>
                  <a:off x="355612" y="2588952"/>
                  <a:ext cx="973894" cy="506271"/>
                </a:xfrm>
                <a:custGeom>
                  <a:avLst/>
                  <a:gdLst>
                    <a:gd name="connsiteX0" fmla="*/ 0 w 492369"/>
                    <a:gd name="connsiteY0" fmla="*/ 687233 h 687403"/>
                    <a:gd name="connsiteX1" fmla="*/ 140676 w 492369"/>
                    <a:gd name="connsiteY1" fmla="*/ 589841 h 687403"/>
                    <a:gd name="connsiteX2" fmla="*/ 281353 w 492369"/>
                    <a:gd name="connsiteY2" fmla="*/ 92062 h 687403"/>
                    <a:gd name="connsiteX3" fmla="*/ 492369 w 492369"/>
                    <a:gd name="connsiteY3" fmla="*/ 81 h 687403"/>
                    <a:gd name="connsiteX4" fmla="*/ 492369 w 492369"/>
                    <a:gd name="connsiteY4" fmla="*/ 81 h 6874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92369" h="687403">
                      <a:moveTo>
                        <a:pt x="0" y="687233"/>
                      </a:moveTo>
                      <a:cubicBezTo>
                        <a:pt x="46892" y="688134"/>
                        <a:pt x="93784" y="689036"/>
                        <a:pt x="140676" y="589841"/>
                      </a:cubicBezTo>
                      <a:cubicBezTo>
                        <a:pt x="187568" y="490646"/>
                        <a:pt x="222738" y="190355"/>
                        <a:pt x="281353" y="92062"/>
                      </a:cubicBezTo>
                      <a:cubicBezTo>
                        <a:pt x="339968" y="-6231"/>
                        <a:pt x="492369" y="81"/>
                        <a:pt x="492369" y="81"/>
                      </a:cubicBezTo>
                      <a:lnTo>
                        <a:pt x="492369" y="81"/>
                      </a:lnTo>
                    </a:path>
                  </a:pathLst>
                </a:custGeom>
                <a:noFill/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99" name="Straight Connector 98">
                  <a:extLst>
                    <a:ext uri="{FF2B5EF4-FFF2-40B4-BE49-F238E27FC236}">
                      <a16:creationId xmlns:a16="http://schemas.microsoft.com/office/drawing/2014/main" id="{DB95210C-EB56-56CC-09B4-4FA72B76C9B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61021" y="2582658"/>
                  <a:ext cx="968485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0" name="TextBox 99">
                  <a:extLst>
                    <a:ext uri="{FF2B5EF4-FFF2-40B4-BE49-F238E27FC236}">
                      <a16:creationId xmlns:a16="http://schemas.microsoft.com/office/drawing/2014/main" id="{36F96B7A-C582-EFC8-D8F0-37E55AFF8F8D}"/>
                    </a:ext>
                  </a:extLst>
                </p:cNvPr>
                <p:cNvSpPr txBox="1"/>
                <p:nvPr/>
              </p:nvSpPr>
              <p:spPr>
                <a:xfrm>
                  <a:off x="475604" y="3072287"/>
                  <a:ext cx="803425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/>
                    <a:t>Wind speed</a:t>
                  </a:r>
                </a:p>
              </p:txBody>
            </p:sp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6F7675F7-033C-4690-BC3D-810919E922A1}"/>
                    </a:ext>
                  </a:extLst>
                </p:cNvPr>
                <p:cNvSpPr txBox="1"/>
                <p:nvPr/>
              </p:nvSpPr>
              <p:spPr>
                <a:xfrm rot="16200000">
                  <a:off x="-188372" y="2620359"/>
                  <a:ext cx="82586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/>
                    <a:t>Wind power</a:t>
                  </a:r>
                </a:p>
              </p:txBody>
            </p:sp>
          </p:grp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E75ADF2C-9D1F-BF75-3E50-4EC434AB3C79}"/>
                  </a:ext>
                </a:extLst>
              </p:cNvPr>
              <p:cNvSpPr/>
              <p:nvPr/>
            </p:nvSpPr>
            <p:spPr>
              <a:xfrm>
                <a:off x="2788604" y="2289370"/>
                <a:ext cx="1537994" cy="325792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cs typeface="Times New Roman" panose="02020603050405020304" pitchFamily="18" charset="0"/>
                  </a:rPr>
                  <a:t>Copula</a:t>
                </a:r>
              </a:p>
            </p:txBody>
          </p:sp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D08FCCB6-2F80-8B06-5B7C-76541B81286E}"/>
                  </a:ext>
                </a:extLst>
              </p:cNvPr>
              <p:cNvSpPr/>
              <p:nvPr/>
            </p:nvSpPr>
            <p:spPr>
              <a:xfrm>
                <a:off x="4812650" y="2174910"/>
                <a:ext cx="1537994" cy="566531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solidFill>
                      <a:srgbClr val="C00000"/>
                    </a:solidFill>
                    <a:cs typeface="Times New Roman" panose="02020603050405020304" pitchFamily="18" charset="0"/>
                  </a:rPr>
                  <a:t>Joint PDF approximation </a:t>
                </a:r>
              </a:p>
            </p:txBody>
          </p:sp>
          <p:cxnSp>
            <p:nvCxnSpPr>
              <p:cNvPr id="90" name="Straight Arrow Connector 89">
                <a:extLst>
                  <a:ext uri="{FF2B5EF4-FFF2-40B4-BE49-F238E27FC236}">
                    <a16:creationId xmlns:a16="http://schemas.microsoft.com/office/drawing/2014/main" id="{3839AD1D-BCFE-D7A4-9912-D6EBC7F0A79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587675" y="4647170"/>
                <a:ext cx="630880" cy="476666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Arrow Connector 90">
                <a:extLst>
                  <a:ext uri="{FF2B5EF4-FFF2-40B4-BE49-F238E27FC236}">
                    <a16:creationId xmlns:a16="http://schemas.microsoft.com/office/drawing/2014/main" id="{DDCF6C15-FFE9-8579-4FD2-B94777FF15A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522575" y="4667048"/>
                <a:ext cx="285648" cy="383055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Arrow Connector 91">
                <a:extLst>
                  <a:ext uri="{FF2B5EF4-FFF2-40B4-BE49-F238E27FC236}">
                    <a16:creationId xmlns:a16="http://schemas.microsoft.com/office/drawing/2014/main" id="{4EC3C3A4-1E29-DDDB-4300-44B9789D57CF}"/>
                  </a:ext>
                </a:extLst>
              </p:cNvPr>
              <p:cNvCxnSpPr>
                <a:cxnSpLocks/>
                <a:stCxn id="88" idx="3"/>
                <a:endCxn id="89" idx="1"/>
              </p:cNvCxnSpPr>
              <p:nvPr/>
            </p:nvCxnSpPr>
            <p:spPr>
              <a:xfrm>
                <a:off x="4326598" y="2452266"/>
                <a:ext cx="486052" cy="591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Arrow Connector 92">
                <a:extLst>
                  <a:ext uri="{FF2B5EF4-FFF2-40B4-BE49-F238E27FC236}">
                    <a16:creationId xmlns:a16="http://schemas.microsoft.com/office/drawing/2014/main" id="{84580C2A-8767-0EE3-EAFB-8CE8BDF8E0B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366485" y="2662466"/>
                <a:ext cx="125076" cy="567343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Arrow Connector 93">
                <a:extLst>
                  <a:ext uri="{FF2B5EF4-FFF2-40B4-BE49-F238E27FC236}">
                    <a16:creationId xmlns:a16="http://schemas.microsoft.com/office/drawing/2014/main" id="{8B481E7E-FB35-05A8-15CC-ED8211ACB05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944283" y="2658758"/>
                <a:ext cx="868367" cy="537015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7EC31FCD-2F64-FF36-BA4F-B6B0C3B07000}"/>
                  </a:ext>
                </a:extLst>
              </p:cNvPr>
              <p:cNvSpPr txBox="1"/>
              <p:nvPr/>
            </p:nvSpPr>
            <p:spPr>
              <a:xfrm>
                <a:off x="3481246" y="3132350"/>
                <a:ext cx="122751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rgbClr val="408C8C"/>
                    </a:solidFill>
                  </a:rPr>
                  <a:t>Marginal PDFs</a:t>
                </a:r>
              </a:p>
            </p:txBody>
          </p:sp>
        </p:grpSp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D302025D-57E4-A46D-6112-7376430F33BF}"/>
                </a:ext>
              </a:extLst>
            </p:cNvPr>
            <p:cNvSpPr/>
            <p:nvPr/>
          </p:nvSpPr>
          <p:spPr>
            <a:xfrm>
              <a:off x="6621822" y="2003830"/>
              <a:ext cx="575484" cy="3125994"/>
            </a:xfrm>
            <a:prstGeom prst="roundRect">
              <a:avLst/>
            </a:prstGeom>
            <a:noFill/>
            <a:ln>
              <a:solidFill>
                <a:srgbClr val="408C8C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L</a:t>
              </a:r>
              <a:r>
                <a:rPr lang="en-US" sz="1600" baseline="-25000" dirty="0">
                  <a:solidFill>
                    <a:schemeClr val="tx1"/>
                  </a:solidFill>
                </a:rPr>
                <a:t>1</a:t>
              </a:r>
              <a:endParaRPr lang="en-US" sz="1600" dirty="0">
                <a:solidFill>
                  <a:schemeClr val="tx1"/>
                </a:solidFill>
              </a:endParaRPr>
            </a:p>
            <a:p>
              <a:pPr algn="ctr"/>
              <a:endParaRPr lang="en-US" sz="1600" dirty="0">
                <a:solidFill>
                  <a:schemeClr val="tx1"/>
                </a:solidFill>
              </a:endParaRPr>
            </a:p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L</a:t>
              </a:r>
              <a:r>
                <a:rPr lang="en-US" sz="1600" baseline="-25000" dirty="0">
                  <a:solidFill>
                    <a:schemeClr val="tx1"/>
                  </a:solidFill>
                </a:rPr>
                <a:t>2</a:t>
              </a:r>
              <a:endParaRPr lang="en-US" sz="1600" dirty="0">
                <a:solidFill>
                  <a:schemeClr val="tx1"/>
                </a:solidFill>
              </a:endParaRPr>
            </a:p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.</a:t>
              </a:r>
            </a:p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.</a:t>
              </a:r>
            </a:p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.</a:t>
              </a:r>
            </a:p>
            <a:p>
              <a:pPr algn="ctr"/>
              <a:endParaRPr lang="en-US" sz="1600" dirty="0">
                <a:solidFill>
                  <a:schemeClr val="tx1"/>
                </a:solidFill>
              </a:endParaRPr>
            </a:p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W</a:t>
              </a:r>
              <a:r>
                <a:rPr lang="en-US" sz="1600" baseline="-25000" dirty="0">
                  <a:solidFill>
                    <a:schemeClr val="tx1"/>
                  </a:solidFill>
                </a:rPr>
                <a:t>1</a:t>
              </a:r>
            </a:p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W</a:t>
              </a:r>
              <a:r>
                <a:rPr lang="en-US" sz="1600" baseline="-25000" dirty="0">
                  <a:solidFill>
                    <a:schemeClr val="tx1"/>
                  </a:solidFill>
                </a:rPr>
                <a:t>2</a:t>
              </a:r>
            </a:p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.</a:t>
              </a:r>
            </a:p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.</a:t>
              </a:r>
            </a:p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.</a:t>
              </a:r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F43554DD-A2F2-F61A-5EE9-FAD9C955EC9C}"/>
                </a:ext>
              </a:extLst>
            </p:cNvPr>
            <p:cNvSpPr/>
            <p:nvPr/>
          </p:nvSpPr>
          <p:spPr>
            <a:xfrm>
              <a:off x="9781919" y="1830723"/>
              <a:ext cx="1367059" cy="1318024"/>
            </a:xfrm>
            <a:prstGeom prst="roundRect">
              <a:avLst>
                <a:gd name="adj" fmla="val 5310"/>
              </a:avLst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300" b="1" u="sng" dirty="0">
                  <a:solidFill>
                    <a:schemeClr val="tx1"/>
                  </a:solidFill>
                </a:rPr>
                <a:t>SCUC solution</a:t>
              </a: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67F560E1-6143-35E5-797B-75F9A47EBC7F}"/>
                </a:ext>
              </a:extLst>
            </p:cNvPr>
            <p:cNvGrpSpPr/>
            <p:nvPr/>
          </p:nvGrpSpPr>
          <p:grpSpPr>
            <a:xfrm>
              <a:off x="10075697" y="2175084"/>
              <a:ext cx="802341" cy="877479"/>
              <a:chOff x="9977384" y="982431"/>
              <a:chExt cx="1734648" cy="1897096"/>
            </a:xfrm>
          </p:grpSpPr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AB447B02-2368-E1C7-42EA-23EECC1A10C0}"/>
                  </a:ext>
                </a:extLst>
              </p:cNvPr>
              <p:cNvSpPr/>
              <p:nvPr/>
            </p:nvSpPr>
            <p:spPr>
              <a:xfrm>
                <a:off x="9977384" y="1503121"/>
                <a:ext cx="148806" cy="148806"/>
              </a:xfrm>
              <a:prstGeom prst="ellipse">
                <a:avLst/>
              </a:prstGeom>
              <a:solidFill>
                <a:srgbClr val="408C8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229603D4-D797-BD3F-7BB1-036E76566914}"/>
                  </a:ext>
                </a:extLst>
              </p:cNvPr>
              <p:cNvSpPr/>
              <p:nvPr/>
            </p:nvSpPr>
            <p:spPr>
              <a:xfrm>
                <a:off x="10518095" y="982431"/>
                <a:ext cx="148806" cy="148806"/>
              </a:xfrm>
              <a:prstGeom prst="ellipse">
                <a:avLst/>
              </a:prstGeom>
              <a:solidFill>
                <a:srgbClr val="408C8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BE0132FC-A0D0-69C4-5C49-3DCF172C61C5}"/>
                  </a:ext>
                </a:extLst>
              </p:cNvPr>
              <p:cNvSpPr/>
              <p:nvPr/>
            </p:nvSpPr>
            <p:spPr>
              <a:xfrm>
                <a:off x="11311813" y="1116709"/>
                <a:ext cx="148806" cy="148806"/>
              </a:xfrm>
              <a:prstGeom prst="ellipse">
                <a:avLst/>
              </a:prstGeom>
              <a:solidFill>
                <a:srgbClr val="408C8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20834F70-6D89-4085-7B32-5E200106A013}"/>
                  </a:ext>
                </a:extLst>
              </p:cNvPr>
              <p:cNvSpPr/>
              <p:nvPr/>
            </p:nvSpPr>
            <p:spPr>
              <a:xfrm>
                <a:off x="10002785" y="2193193"/>
                <a:ext cx="148806" cy="148806"/>
              </a:xfrm>
              <a:prstGeom prst="ellipse">
                <a:avLst/>
              </a:prstGeom>
              <a:solidFill>
                <a:srgbClr val="408C8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4E16F3CE-7DA2-2832-C8A2-027E8565B98D}"/>
                  </a:ext>
                </a:extLst>
              </p:cNvPr>
              <p:cNvSpPr/>
              <p:nvPr/>
            </p:nvSpPr>
            <p:spPr>
              <a:xfrm>
                <a:off x="10707747" y="1480896"/>
                <a:ext cx="148806" cy="148806"/>
              </a:xfrm>
              <a:prstGeom prst="ellipse">
                <a:avLst/>
              </a:prstGeom>
              <a:solidFill>
                <a:srgbClr val="408C8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7C958729-02DF-C440-F3E5-0E625F51EA55}"/>
                  </a:ext>
                </a:extLst>
              </p:cNvPr>
              <p:cNvSpPr/>
              <p:nvPr/>
            </p:nvSpPr>
            <p:spPr>
              <a:xfrm>
                <a:off x="10558941" y="2730721"/>
                <a:ext cx="148806" cy="148806"/>
              </a:xfrm>
              <a:prstGeom prst="ellipse">
                <a:avLst/>
              </a:prstGeom>
              <a:solidFill>
                <a:srgbClr val="408C8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2C5C29EB-C94E-63EC-20AD-57F110F679F1}"/>
                  </a:ext>
                </a:extLst>
              </p:cNvPr>
              <p:cNvSpPr/>
              <p:nvPr/>
            </p:nvSpPr>
            <p:spPr>
              <a:xfrm>
                <a:off x="11563226" y="1864438"/>
                <a:ext cx="148806" cy="148806"/>
              </a:xfrm>
              <a:prstGeom prst="ellipse">
                <a:avLst/>
              </a:prstGeom>
              <a:solidFill>
                <a:srgbClr val="408C8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C1B67F95-B219-9B1E-98E7-E62D8FCC45E1}"/>
                  </a:ext>
                </a:extLst>
              </p:cNvPr>
              <p:cNvSpPr/>
              <p:nvPr/>
            </p:nvSpPr>
            <p:spPr>
              <a:xfrm>
                <a:off x="11460619" y="2528260"/>
                <a:ext cx="148806" cy="148806"/>
              </a:xfrm>
              <a:prstGeom prst="ellipse">
                <a:avLst/>
              </a:prstGeom>
              <a:solidFill>
                <a:srgbClr val="408C8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278106F6-AEDA-0213-C513-F11B924D741A}"/>
                  </a:ext>
                </a:extLst>
              </p:cNvPr>
              <p:cNvSpPr/>
              <p:nvPr/>
            </p:nvSpPr>
            <p:spPr>
              <a:xfrm>
                <a:off x="10558941" y="2149012"/>
                <a:ext cx="148806" cy="148806"/>
              </a:xfrm>
              <a:prstGeom prst="ellipse">
                <a:avLst/>
              </a:prstGeom>
              <a:solidFill>
                <a:srgbClr val="408C8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3099C66B-B85E-1C58-2EA7-264DFBDECCE9}"/>
                  </a:ext>
                </a:extLst>
              </p:cNvPr>
              <p:cNvSpPr/>
              <p:nvPr/>
            </p:nvSpPr>
            <p:spPr>
              <a:xfrm>
                <a:off x="11040694" y="2043416"/>
                <a:ext cx="148806" cy="148806"/>
              </a:xfrm>
              <a:prstGeom prst="ellipse">
                <a:avLst/>
              </a:prstGeom>
              <a:solidFill>
                <a:srgbClr val="408C8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E937D577-5791-0FE3-B632-B899C4131903}"/>
                  </a:ext>
                </a:extLst>
              </p:cNvPr>
              <p:cNvCxnSpPr>
                <a:cxnSpLocks/>
                <a:stCxn id="60" idx="4"/>
                <a:endCxn id="63" idx="0"/>
              </p:cNvCxnSpPr>
              <p:nvPr/>
            </p:nvCxnSpPr>
            <p:spPr>
              <a:xfrm>
                <a:off x="10051787" y="1651927"/>
                <a:ext cx="25401" cy="541266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0AC9DD2A-4EA6-91A4-3BF7-AB8E6149FCF6}"/>
                  </a:ext>
                </a:extLst>
              </p:cNvPr>
              <p:cNvCxnSpPr>
                <a:cxnSpLocks/>
                <a:stCxn id="63" idx="5"/>
                <a:endCxn id="65" idx="1"/>
              </p:cNvCxnSpPr>
              <p:nvPr/>
            </p:nvCxnSpPr>
            <p:spPr>
              <a:xfrm>
                <a:off x="10129799" y="2320207"/>
                <a:ext cx="450934" cy="432306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D5784941-5958-F86F-AB3E-46772372EE1A}"/>
                  </a:ext>
                </a:extLst>
              </p:cNvPr>
              <p:cNvCxnSpPr>
                <a:cxnSpLocks/>
                <a:stCxn id="68" idx="4"/>
                <a:endCxn id="65" idx="0"/>
              </p:cNvCxnSpPr>
              <p:nvPr/>
            </p:nvCxnSpPr>
            <p:spPr>
              <a:xfrm>
                <a:off x="10633344" y="2297818"/>
                <a:ext cx="0" cy="432903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92B80D14-9C32-1E1D-3D75-181A41AC0F66}"/>
                  </a:ext>
                </a:extLst>
              </p:cNvPr>
              <p:cNvCxnSpPr>
                <a:cxnSpLocks/>
                <a:stCxn id="67" idx="3"/>
                <a:endCxn id="65" idx="6"/>
              </p:cNvCxnSpPr>
              <p:nvPr/>
            </p:nvCxnSpPr>
            <p:spPr>
              <a:xfrm flipH="1">
                <a:off x="10707747" y="2655274"/>
                <a:ext cx="774664" cy="149850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B53E02F4-FB2C-3EB0-F995-041A02D6AFFE}"/>
                  </a:ext>
                </a:extLst>
              </p:cNvPr>
              <p:cNvCxnSpPr>
                <a:cxnSpLocks/>
                <a:stCxn id="66" idx="2"/>
                <a:endCxn id="69" idx="6"/>
              </p:cNvCxnSpPr>
              <p:nvPr/>
            </p:nvCxnSpPr>
            <p:spPr>
              <a:xfrm flipH="1">
                <a:off x="11189500" y="1938841"/>
                <a:ext cx="373726" cy="178978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1E596F94-17B8-5659-D0CB-2D81D3749E3E}"/>
                  </a:ext>
                </a:extLst>
              </p:cNvPr>
              <p:cNvCxnSpPr>
                <a:cxnSpLocks/>
                <a:stCxn id="66" idx="4"/>
                <a:endCxn id="67" idx="0"/>
              </p:cNvCxnSpPr>
              <p:nvPr/>
            </p:nvCxnSpPr>
            <p:spPr>
              <a:xfrm flipH="1">
                <a:off x="11535022" y="2013244"/>
                <a:ext cx="102607" cy="515016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C21931C4-5144-1F89-2A31-12B706CC84AA}"/>
                  </a:ext>
                </a:extLst>
              </p:cNvPr>
              <p:cNvCxnSpPr>
                <a:cxnSpLocks/>
                <a:stCxn id="64" idx="5"/>
                <a:endCxn id="69" idx="1"/>
              </p:cNvCxnSpPr>
              <p:nvPr/>
            </p:nvCxnSpPr>
            <p:spPr>
              <a:xfrm>
                <a:off x="10834761" y="1607910"/>
                <a:ext cx="227725" cy="457298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61A46E45-A6C8-1B58-456E-F58E02399E96}"/>
                  </a:ext>
                </a:extLst>
              </p:cNvPr>
              <p:cNvCxnSpPr>
                <a:cxnSpLocks/>
                <a:stCxn id="61" idx="6"/>
                <a:endCxn id="62" idx="2"/>
              </p:cNvCxnSpPr>
              <p:nvPr/>
            </p:nvCxnSpPr>
            <p:spPr>
              <a:xfrm>
                <a:off x="10666901" y="1056834"/>
                <a:ext cx="644912" cy="134278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D512FAE8-2EC6-75C3-5DC6-D7F04076DAAF}"/>
                  </a:ext>
                </a:extLst>
              </p:cNvPr>
              <p:cNvCxnSpPr>
                <a:cxnSpLocks/>
                <a:stCxn id="61" idx="3"/>
                <a:endCxn id="60" idx="7"/>
              </p:cNvCxnSpPr>
              <p:nvPr/>
            </p:nvCxnSpPr>
            <p:spPr>
              <a:xfrm flipH="1">
                <a:off x="10104398" y="1109445"/>
                <a:ext cx="435489" cy="415468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ECFA5647-FFE3-9D97-621C-CC548A9AD898}"/>
                  </a:ext>
                </a:extLst>
              </p:cNvPr>
              <p:cNvCxnSpPr>
                <a:cxnSpLocks/>
                <a:stCxn id="68" idx="0"/>
                <a:endCxn id="64" idx="3"/>
              </p:cNvCxnSpPr>
              <p:nvPr/>
            </p:nvCxnSpPr>
            <p:spPr>
              <a:xfrm flipV="1">
                <a:off x="10633344" y="1607910"/>
                <a:ext cx="96195" cy="541102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A1FE4057-1F64-1B76-0F39-73FC92410B96}"/>
                  </a:ext>
                </a:extLst>
              </p:cNvPr>
              <p:cNvCxnSpPr>
                <a:cxnSpLocks/>
                <a:stCxn id="69" idx="0"/>
                <a:endCxn id="62" idx="4"/>
              </p:cNvCxnSpPr>
              <p:nvPr/>
            </p:nvCxnSpPr>
            <p:spPr>
              <a:xfrm flipV="1">
                <a:off x="11115097" y="1265515"/>
                <a:ext cx="271119" cy="777901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F4A1C013-EE25-2AA4-8E09-92378F1E537E}"/>
                  </a:ext>
                </a:extLst>
              </p:cNvPr>
              <p:cNvCxnSpPr>
                <a:cxnSpLocks/>
                <a:stCxn id="66" idx="0"/>
                <a:endCxn id="62" idx="5"/>
              </p:cNvCxnSpPr>
              <p:nvPr/>
            </p:nvCxnSpPr>
            <p:spPr>
              <a:xfrm flipH="1" flipV="1">
                <a:off x="11438827" y="1243723"/>
                <a:ext cx="198802" cy="620715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66B7F11-A2F5-1008-A554-713EFB0AFA8E}"/>
                </a:ext>
              </a:extLst>
            </p:cNvPr>
            <p:cNvSpPr txBox="1"/>
            <p:nvPr/>
          </p:nvSpPr>
          <p:spPr>
            <a:xfrm>
              <a:off x="6020794" y="1336630"/>
              <a:ext cx="176269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u="sng" dirty="0"/>
                <a:t>MC sampling of grid variables</a:t>
              </a: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7EF0F8CA-5A1E-2419-BFE7-3CF29BF2E21C}"/>
                </a:ext>
              </a:extLst>
            </p:cNvPr>
            <p:cNvGrpSpPr/>
            <p:nvPr/>
          </p:nvGrpSpPr>
          <p:grpSpPr>
            <a:xfrm>
              <a:off x="-918521" y="2465847"/>
              <a:ext cx="2382808" cy="2367021"/>
              <a:chOff x="-725336" y="2285541"/>
              <a:chExt cx="2382808" cy="2367021"/>
            </a:xfrm>
          </p:grpSpPr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81AA9B7A-477D-BFC3-0AC9-1252C774097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4809" y="3605227"/>
                <a:ext cx="1522934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03376397-E63B-9451-7D7D-6A26A2A5510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725336" y="3611070"/>
                <a:ext cx="830145" cy="1033469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5" name="Freeform 54">
                <a:extLst>
                  <a:ext uri="{FF2B5EF4-FFF2-40B4-BE49-F238E27FC236}">
                    <a16:creationId xmlns:a16="http://schemas.microsoft.com/office/drawing/2014/main" id="{105CE464-79D4-6A96-C9B5-37C9078D0B88}"/>
                  </a:ext>
                </a:extLst>
              </p:cNvPr>
              <p:cNvSpPr/>
              <p:nvPr/>
            </p:nvSpPr>
            <p:spPr>
              <a:xfrm>
                <a:off x="-661868" y="2731261"/>
                <a:ext cx="1822977" cy="1651357"/>
              </a:xfrm>
              <a:custGeom>
                <a:avLst/>
                <a:gdLst>
                  <a:gd name="connsiteX0" fmla="*/ 934451 w 2278376"/>
                  <a:gd name="connsiteY0" fmla="*/ 45562 h 1637105"/>
                  <a:gd name="connsiteX1" fmla="*/ 596 w 2278376"/>
                  <a:gd name="connsiteY1" fmla="*/ 609767 h 1637105"/>
                  <a:gd name="connsiteX2" fmla="*/ 1070639 w 2278376"/>
                  <a:gd name="connsiteY2" fmla="*/ 1592260 h 1637105"/>
                  <a:gd name="connsiteX3" fmla="*/ 2228230 w 2278376"/>
                  <a:gd name="connsiteY3" fmla="*/ 1339341 h 1637105"/>
                  <a:gd name="connsiteX4" fmla="*/ 1955856 w 2278376"/>
                  <a:gd name="connsiteY4" fmla="*/ 181750 h 1637105"/>
                  <a:gd name="connsiteX5" fmla="*/ 934451 w 2278376"/>
                  <a:gd name="connsiteY5" fmla="*/ 45562 h 16371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278376" h="1637105">
                    <a:moveTo>
                      <a:pt x="934451" y="45562"/>
                    </a:moveTo>
                    <a:cubicBezTo>
                      <a:pt x="608574" y="116898"/>
                      <a:pt x="-22102" y="351984"/>
                      <a:pt x="596" y="609767"/>
                    </a:cubicBezTo>
                    <a:cubicBezTo>
                      <a:pt x="23294" y="867550"/>
                      <a:pt x="699367" y="1470664"/>
                      <a:pt x="1070639" y="1592260"/>
                    </a:cubicBezTo>
                    <a:cubicBezTo>
                      <a:pt x="1441911" y="1713856"/>
                      <a:pt x="2080694" y="1574426"/>
                      <a:pt x="2228230" y="1339341"/>
                    </a:cubicBezTo>
                    <a:cubicBezTo>
                      <a:pt x="2375766" y="1104256"/>
                      <a:pt x="2171486" y="399001"/>
                      <a:pt x="1955856" y="181750"/>
                    </a:cubicBezTo>
                    <a:cubicBezTo>
                      <a:pt x="1740226" y="-35501"/>
                      <a:pt x="1260328" y="-25774"/>
                      <a:pt x="934451" y="45562"/>
                    </a:cubicBezTo>
                    <a:close/>
                  </a:path>
                </a:pathLst>
              </a:custGeom>
              <a:solidFill>
                <a:srgbClr val="A17493">
                  <a:alpha val="50196"/>
                </a:srgbClr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scene3d>
                <a:camera prst="isometricBottomDown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ln w="0"/>
                  <a:gradFill>
                    <a:gsLst>
                      <a:gs pos="21000">
                        <a:srgbClr val="53575C"/>
                      </a:gs>
                      <a:gs pos="88000">
                        <a:srgbClr val="C5C7CA"/>
                      </a:gs>
                    </a:gsLst>
                    <a:lin ang="5400000"/>
                  </a:gradFill>
                </a:endParaRPr>
              </a:p>
            </p:txBody>
          </p:sp>
          <p:cxnSp>
            <p:nvCxnSpPr>
              <p:cNvPr id="56" name="Straight Arrow Connector 55">
                <a:extLst>
                  <a:ext uri="{FF2B5EF4-FFF2-40B4-BE49-F238E27FC236}">
                    <a16:creationId xmlns:a16="http://schemas.microsoft.com/office/drawing/2014/main" id="{DEF62C89-204B-A1BC-10E6-5F0604C8B94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4503" y="2285541"/>
                <a:ext cx="306" cy="131968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62170119-0BA2-626D-6C98-270427EDA989}"/>
                  </a:ext>
                </a:extLst>
              </p:cNvPr>
              <p:cNvSpPr txBox="1"/>
              <p:nvPr/>
            </p:nvSpPr>
            <p:spPr>
              <a:xfrm rot="18478084">
                <a:off x="-999522" y="3957051"/>
                <a:ext cx="108324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Wind power</a:t>
                </a: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6ACCD700-B3D8-934B-4ACB-23954E1ED503}"/>
                  </a:ext>
                </a:extLst>
              </p:cNvPr>
              <p:cNvSpPr txBox="1"/>
              <p:nvPr/>
            </p:nvSpPr>
            <p:spPr>
              <a:xfrm>
                <a:off x="1121748" y="3249163"/>
                <a:ext cx="53572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Load</a:t>
                </a: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763DB447-7E16-E861-740F-32F72071FE9B}"/>
                  </a:ext>
                </a:extLst>
              </p:cNvPr>
              <p:cNvSpPr txBox="1"/>
              <p:nvPr/>
            </p:nvSpPr>
            <p:spPr>
              <a:xfrm rot="16200000">
                <a:off x="-284385" y="2401563"/>
                <a:ext cx="47000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PDF</a:t>
                </a:r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020C866-942F-541E-3D56-E672216E88FD}"/>
                </a:ext>
              </a:extLst>
            </p:cNvPr>
            <p:cNvSpPr txBox="1"/>
            <p:nvPr/>
          </p:nvSpPr>
          <p:spPr>
            <a:xfrm>
              <a:off x="-1075869" y="1591619"/>
              <a:ext cx="205361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u="sng" dirty="0"/>
                <a:t>Joint PDF of load and wind power</a:t>
              </a:r>
              <a:endParaRPr lang="en-US" sz="1600" b="1" dirty="0"/>
            </a:p>
          </p:txBody>
        </p:sp>
        <p:cxnSp>
          <p:nvCxnSpPr>
            <p:cNvPr id="12" name="Curved Connector 11">
              <a:extLst>
                <a:ext uri="{FF2B5EF4-FFF2-40B4-BE49-F238E27FC236}">
                  <a16:creationId xmlns:a16="http://schemas.microsoft.com/office/drawing/2014/main" id="{5602A4C4-4CFD-FF92-EFAA-EBD7652A5AD9}"/>
                </a:ext>
              </a:extLst>
            </p:cNvPr>
            <p:cNvCxnSpPr>
              <a:cxnSpLocks/>
              <a:stCxn id="6" idx="3"/>
              <a:endCxn id="26" idx="1"/>
            </p:cNvCxnSpPr>
            <p:nvPr/>
          </p:nvCxnSpPr>
          <p:spPr>
            <a:xfrm>
              <a:off x="7197306" y="3566827"/>
              <a:ext cx="766547" cy="1036717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B123AEFA-D673-F909-680B-DF7CA0224A42}"/>
                </a:ext>
              </a:extLst>
            </p:cNvPr>
            <p:cNvCxnSpPr>
              <a:cxnSpLocks/>
              <a:stCxn id="7" idx="3"/>
              <a:endCxn id="15" idx="1"/>
            </p:cNvCxnSpPr>
            <p:nvPr/>
          </p:nvCxnSpPr>
          <p:spPr>
            <a:xfrm>
              <a:off x="11148978" y="2489735"/>
              <a:ext cx="709786" cy="279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76766045-A156-AE51-1768-EC553AE8E6A6}"/>
                </a:ext>
              </a:extLst>
            </p:cNvPr>
            <p:cNvCxnSpPr>
              <a:cxnSpLocks/>
              <a:stCxn id="23" idx="3"/>
              <a:endCxn id="16" idx="1"/>
            </p:cNvCxnSpPr>
            <p:nvPr/>
          </p:nvCxnSpPr>
          <p:spPr>
            <a:xfrm>
              <a:off x="11136999" y="4603601"/>
              <a:ext cx="721764" cy="1263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891C4468-65E0-B72C-E7FE-48E2597D978A}"/>
                </a:ext>
              </a:extLst>
            </p:cNvPr>
            <p:cNvSpPr/>
            <p:nvPr/>
          </p:nvSpPr>
          <p:spPr>
            <a:xfrm>
              <a:off x="11858764" y="2077849"/>
              <a:ext cx="1507610" cy="829351"/>
            </a:xfrm>
            <a:prstGeom prst="roundRect">
              <a:avLst/>
            </a:prstGeom>
            <a:solidFill>
              <a:srgbClr val="C00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/>
                <a:t>Reliability/risk assessment</a:t>
              </a:r>
            </a:p>
          </p:txBody>
        </p:sp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71EA1354-B98B-2A86-7E33-BC9836DB9760}"/>
                </a:ext>
              </a:extLst>
            </p:cNvPr>
            <p:cNvSpPr/>
            <p:nvPr/>
          </p:nvSpPr>
          <p:spPr>
            <a:xfrm>
              <a:off x="11858763" y="4190188"/>
              <a:ext cx="1507610" cy="829351"/>
            </a:xfrm>
            <a:prstGeom prst="roundRect">
              <a:avLst/>
            </a:prstGeom>
            <a:solidFill>
              <a:srgbClr val="7030A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/>
                <a:t>Reliability/risk assessment</a:t>
              </a:r>
            </a:p>
          </p:txBody>
        </p:sp>
        <p:cxnSp>
          <p:nvCxnSpPr>
            <p:cNvPr id="17" name="Curved Connector 16">
              <a:extLst>
                <a:ext uri="{FF2B5EF4-FFF2-40B4-BE49-F238E27FC236}">
                  <a16:creationId xmlns:a16="http://schemas.microsoft.com/office/drawing/2014/main" id="{46D353F2-5692-D500-D3BD-B0C6649B58ED}"/>
                </a:ext>
              </a:extLst>
            </p:cNvPr>
            <p:cNvCxnSpPr>
              <a:cxnSpLocks/>
              <a:stCxn id="6" idx="3"/>
              <a:endCxn id="25" idx="1"/>
            </p:cNvCxnSpPr>
            <p:nvPr/>
          </p:nvCxnSpPr>
          <p:spPr>
            <a:xfrm flipV="1">
              <a:off x="7197306" y="2491113"/>
              <a:ext cx="763366" cy="1075714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Left Brace 17">
              <a:extLst>
                <a:ext uri="{FF2B5EF4-FFF2-40B4-BE49-F238E27FC236}">
                  <a16:creationId xmlns:a16="http://schemas.microsoft.com/office/drawing/2014/main" id="{6B5FCEFF-DB71-B744-AB6A-E79FD2465AC3}"/>
                </a:ext>
              </a:extLst>
            </p:cNvPr>
            <p:cNvSpPr/>
            <p:nvPr/>
          </p:nvSpPr>
          <p:spPr>
            <a:xfrm rot="5400000">
              <a:off x="3217678" y="-3236460"/>
              <a:ext cx="301878" cy="8447344"/>
            </a:xfrm>
            <a:prstGeom prst="leftBrace">
              <a:avLst/>
            </a:prstGeom>
            <a:ln w="19050">
              <a:solidFill>
                <a:schemeClr val="accent2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F2E29C2-1054-6D9C-1F0D-A97D0A8E238A}"/>
                </a:ext>
              </a:extLst>
            </p:cNvPr>
            <p:cNvSpPr txBox="1"/>
            <p:nvPr/>
          </p:nvSpPr>
          <p:spPr>
            <a:xfrm>
              <a:off x="1530741" y="449727"/>
              <a:ext cx="387990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Stochastic grid variables generation</a:t>
              </a:r>
            </a:p>
          </p:txBody>
        </p:sp>
        <p:sp>
          <p:nvSpPr>
            <p:cNvPr id="20" name="Left Brace 19">
              <a:extLst>
                <a:ext uri="{FF2B5EF4-FFF2-40B4-BE49-F238E27FC236}">
                  <a16:creationId xmlns:a16="http://schemas.microsoft.com/office/drawing/2014/main" id="{34D18350-65F9-FA9C-473D-2252162CB4ED}"/>
                </a:ext>
              </a:extLst>
            </p:cNvPr>
            <p:cNvSpPr/>
            <p:nvPr/>
          </p:nvSpPr>
          <p:spPr>
            <a:xfrm rot="5400000">
              <a:off x="10489631" y="-1736379"/>
              <a:ext cx="280419" cy="5473064"/>
            </a:xfrm>
            <a:prstGeom prst="leftBrace">
              <a:avLst/>
            </a:prstGeom>
            <a:ln w="19050">
              <a:solidFill>
                <a:srgbClr val="4141FF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8749AE1-43C4-849F-49FE-0770D6C3813F}"/>
                </a:ext>
              </a:extLst>
            </p:cNvPr>
            <p:cNvSpPr txBox="1"/>
            <p:nvPr/>
          </p:nvSpPr>
          <p:spPr>
            <a:xfrm>
              <a:off x="9075486" y="449477"/>
              <a:ext cx="293657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Reliability/risk assessment</a:t>
              </a:r>
            </a:p>
          </p:txBody>
        </p:sp>
        <p:pic>
          <p:nvPicPr>
            <p:cNvPr id="22" name="Graphic 21" descr="Transfer with solid fill">
              <a:extLst>
                <a:ext uri="{FF2B5EF4-FFF2-40B4-BE49-F238E27FC236}">
                  <a16:creationId xmlns:a16="http://schemas.microsoft.com/office/drawing/2014/main" id="{A641C25D-58B1-1753-F8A0-1B06400A152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333096" y="3076143"/>
              <a:ext cx="459341" cy="459341"/>
            </a:xfrm>
            <a:prstGeom prst="rect">
              <a:avLst/>
            </a:prstGeom>
          </p:spPr>
        </p:pic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6D1E95AD-8658-E07F-160E-DDB463F978D9}"/>
                </a:ext>
              </a:extLst>
            </p:cNvPr>
            <p:cNvSpPr/>
            <p:nvPr/>
          </p:nvSpPr>
          <p:spPr>
            <a:xfrm>
              <a:off x="9769940" y="3944589"/>
              <a:ext cx="1367059" cy="1318024"/>
            </a:xfrm>
            <a:prstGeom prst="roundRect">
              <a:avLst>
                <a:gd name="adj" fmla="val 5310"/>
              </a:avLst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300" b="1" u="sng" dirty="0">
                  <a:solidFill>
                    <a:schemeClr val="tx1"/>
                  </a:solidFill>
                </a:rPr>
                <a:t>GNN prediction</a:t>
              </a:r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E4561341-27CA-99B9-7716-8C06FCA4265B}"/>
                </a:ext>
              </a:extLst>
            </p:cNvPr>
            <p:cNvGrpSpPr/>
            <p:nvPr/>
          </p:nvGrpSpPr>
          <p:grpSpPr>
            <a:xfrm>
              <a:off x="10075697" y="4281091"/>
              <a:ext cx="802341" cy="877479"/>
              <a:chOff x="9977384" y="982431"/>
              <a:chExt cx="1734648" cy="1897096"/>
            </a:xfrm>
          </p:grpSpPr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CEE2D50F-2DAE-AF54-7097-81CAF6B23646}"/>
                  </a:ext>
                </a:extLst>
              </p:cNvPr>
              <p:cNvSpPr/>
              <p:nvPr/>
            </p:nvSpPr>
            <p:spPr>
              <a:xfrm>
                <a:off x="9977384" y="1503121"/>
                <a:ext cx="148806" cy="148806"/>
              </a:xfrm>
              <a:prstGeom prst="ellipse">
                <a:avLst/>
              </a:prstGeom>
              <a:solidFill>
                <a:srgbClr val="408C8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F227E01E-C5A1-0A67-5214-6A461E2BCB7F}"/>
                  </a:ext>
                </a:extLst>
              </p:cNvPr>
              <p:cNvSpPr/>
              <p:nvPr/>
            </p:nvSpPr>
            <p:spPr>
              <a:xfrm>
                <a:off x="10518095" y="982431"/>
                <a:ext cx="148806" cy="148806"/>
              </a:xfrm>
              <a:prstGeom prst="ellipse">
                <a:avLst/>
              </a:prstGeom>
              <a:solidFill>
                <a:srgbClr val="408C8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42F4D750-B1EF-B088-4D31-2CCDA0640387}"/>
                  </a:ext>
                </a:extLst>
              </p:cNvPr>
              <p:cNvSpPr/>
              <p:nvPr/>
            </p:nvSpPr>
            <p:spPr>
              <a:xfrm>
                <a:off x="11311813" y="1116709"/>
                <a:ext cx="148806" cy="148806"/>
              </a:xfrm>
              <a:prstGeom prst="ellipse">
                <a:avLst/>
              </a:prstGeom>
              <a:solidFill>
                <a:srgbClr val="408C8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7E573D75-EBD0-FDF4-6641-3B993E227224}"/>
                  </a:ext>
                </a:extLst>
              </p:cNvPr>
              <p:cNvSpPr/>
              <p:nvPr/>
            </p:nvSpPr>
            <p:spPr>
              <a:xfrm>
                <a:off x="10002785" y="2193193"/>
                <a:ext cx="148806" cy="148806"/>
              </a:xfrm>
              <a:prstGeom prst="ellipse">
                <a:avLst/>
              </a:prstGeom>
              <a:solidFill>
                <a:srgbClr val="408C8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F7854468-5152-1813-0AA4-5BCE5959FAFA}"/>
                  </a:ext>
                </a:extLst>
              </p:cNvPr>
              <p:cNvSpPr/>
              <p:nvPr/>
            </p:nvSpPr>
            <p:spPr>
              <a:xfrm>
                <a:off x="10707747" y="1480896"/>
                <a:ext cx="148806" cy="148806"/>
              </a:xfrm>
              <a:prstGeom prst="ellipse">
                <a:avLst/>
              </a:prstGeom>
              <a:solidFill>
                <a:srgbClr val="408C8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6BCEF0FB-AEC3-6D89-270F-359E287EB447}"/>
                  </a:ext>
                </a:extLst>
              </p:cNvPr>
              <p:cNvSpPr/>
              <p:nvPr/>
            </p:nvSpPr>
            <p:spPr>
              <a:xfrm>
                <a:off x="10558941" y="2730721"/>
                <a:ext cx="148806" cy="148806"/>
              </a:xfrm>
              <a:prstGeom prst="ellipse">
                <a:avLst/>
              </a:prstGeom>
              <a:solidFill>
                <a:srgbClr val="408C8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480D8545-ABAE-F073-C19C-2B773E365901}"/>
                  </a:ext>
                </a:extLst>
              </p:cNvPr>
              <p:cNvSpPr/>
              <p:nvPr/>
            </p:nvSpPr>
            <p:spPr>
              <a:xfrm>
                <a:off x="11563226" y="1864438"/>
                <a:ext cx="148806" cy="148806"/>
              </a:xfrm>
              <a:prstGeom prst="ellipse">
                <a:avLst/>
              </a:prstGeom>
              <a:solidFill>
                <a:srgbClr val="408C8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511DBB7D-1138-DD99-330B-F475FCCD632B}"/>
                  </a:ext>
                </a:extLst>
              </p:cNvPr>
              <p:cNvSpPr/>
              <p:nvPr/>
            </p:nvSpPr>
            <p:spPr>
              <a:xfrm>
                <a:off x="11460619" y="2528260"/>
                <a:ext cx="148806" cy="148806"/>
              </a:xfrm>
              <a:prstGeom prst="ellipse">
                <a:avLst/>
              </a:prstGeom>
              <a:solidFill>
                <a:srgbClr val="408C8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4E7739D3-D4DF-3D5A-7DE5-674BCBF326E3}"/>
                  </a:ext>
                </a:extLst>
              </p:cNvPr>
              <p:cNvSpPr/>
              <p:nvPr/>
            </p:nvSpPr>
            <p:spPr>
              <a:xfrm>
                <a:off x="10558941" y="2149012"/>
                <a:ext cx="148806" cy="148806"/>
              </a:xfrm>
              <a:prstGeom prst="ellipse">
                <a:avLst/>
              </a:prstGeom>
              <a:solidFill>
                <a:srgbClr val="408C8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E9A8F04D-5A22-5A1B-E2BC-F73751651AFE}"/>
                  </a:ext>
                </a:extLst>
              </p:cNvPr>
              <p:cNvSpPr/>
              <p:nvPr/>
            </p:nvSpPr>
            <p:spPr>
              <a:xfrm>
                <a:off x="11040694" y="2043416"/>
                <a:ext cx="148806" cy="148806"/>
              </a:xfrm>
              <a:prstGeom prst="ellipse">
                <a:avLst/>
              </a:prstGeom>
              <a:solidFill>
                <a:srgbClr val="408C8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8328A238-D449-2B01-B3AA-4E8489B8142B}"/>
                  </a:ext>
                </a:extLst>
              </p:cNvPr>
              <p:cNvCxnSpPr>
                <a:cxnSpLocks/>
                <a:stCxn id="31" idx="4"/>
                <a:endCxn id="34" idx="0"/>
              </p:cNvCxnSpPr>
              <p:nvPr/>
            </p:nvCxnSpPr>
            <p:spPr>
              <a:xfrm>
                <a:off x="10051787" y="1651927"/>
                <a:ext cx="25401" cy="541266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E0FE8E68-3FA8-C59D-CE16-6BB6EF71E319}"/>
                  </a:ext>
                </a:extLst>
              </p:cNvPr>
              <p:cNvCxnSpPr>
                <a:cxnSpLocks/>
                <a:stCxn id="34" idx="5"/>
                <a:endCxn id="36" idx="1"/>
              </p:cNvCxnSpPr>
              <p:nvPr/>
            </p:nvCxnSpPr>
            <p:spPr>
              <a:xfrm>
                <a:off x="10129799" y="2320207"/>
                <a:ext cx="450934" cy="432306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D3DBF96C-35BB-1325-5B2A-56BFCBFB4B80}"/>
                  </a:ext>
                </a:extLst>
              </p:cNvPr>
              <p:cNvCxnSpPr>
                <a:cxnSpLocks/>
                <a:stCxn id="39" idx="4"/>
                <a:endCxn id="36" idx="0"/>
              </p:cNvCxnSpPr>
              <p:nvPr/>
            </p:nvCxnSpPr>
            <p:spPr>
              <a:xfrm>
                <a:off x="10633344" y="2297818"/>
                <a:ext cx="0" cy="432903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72DE1EA7-0B90-0595-09E0-8DACCBD01FD6}"/>
                  </a:ext>
                </a:extLst>
              </p:cNvPr>
              <p:cNvCxnSpPr>
                <a:cxnSpLocks/>
                <a:stCxn id="38" idx="3"/>
                <a:endCxn id="36" idx="6"/>
              </p:cNvCxnSpPr>
              <p:nvPr/>
            </p:nvCxnSpPr>
            <p:spPr>
              <a:xfrm flipH="1">
                <a:off x="10707747" y="2655274"/>
                <a:ext cx="774664" cy="149850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FAAA8BF0-D66B-1F15-4409-A8C867E759FD}"/>
                  </a:ext>
                </a:extLst>
              </p:cNvPr>
              <p:cNvCxnSpPr>
                <a:cxnSpLocks/>
                <a:stCxn id="37" idx="2"/>
                <a:endCxn id="40" idx="6"/>
              </p:cNvCxnSpPr>
              <p:nvPr/>
            </p:nvCxnSpPr>
            <p:spPr>
              <a:xfrm flipH="1">
                <a:off x="11189500" y="1938841"/>
                <a:ext cx="373726" cy="178978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99B1A91C-B63B-E2B2-0FAE-42BA039F1DC4}"/>
                  </a:ext>
                </a:extLst>
              </p:cNvPr>
              <p:cNvCxnSpPr>
                <a:cxnSpLocks/>
                <a:stCxn id="37" idx="4"/>
                <a:endCxn id="38" idx="0"/>
              </p:cNvCxnSpPr>
              <p:nvPr/>
            </p:nvCxnSpPr>
            <p:spPr>
              <a:xfrm flipH="1">
                <a:off x="11535022" y="2013244"/>
                <a:ext cx="102607" cy="515016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B4BF366E-DC7F-20DB-E7F2-536235652D48}"/>
                  </a:ext>
                </a:extLst>
              </p:cNvPr>
              <p:cNvCxnSpPr>
                <a:cxnSpLocks/>
                <a:stCxn id="35" idx="5"/>
                <a:endCxn id="40" idx="1"/>
              </p:cNvCxnSpPr>
              <p:nvPr/>
            </p:nvCxnSpPr>
            <p:spPr>
              <a:xfrm>
                <a:off x="10834761" y="1607910"/>
                <a:ext cx="227725" cy="457298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604F2BCA-B9AC-6FA0-5078-58009ACA5992}"/>
                  </a:ext>
                </a:extLst>
              </p:cNvPr>
              <p:cNvCxnSpPr>
                <a:cxnSpLocks/>
                <a:stCxn id="32" idx="6"/>
                <a:endCxn id="33" idx="2"/>
              </p:cNvCxnSpPr>
              <p:nvPr/>
            </p:nvCxnSpPr>
            <p:spPr>
              <a:xfrm>
                <a:off x="10666901" y="1056834"/>
                <a:ext cx="644912" cy="134278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1AC44189-E27A-9B48-6128-EC2CC60CC7FC}"/>
                  </a:ext>
                </a:extLst>
              </p:cNvPr>
              <p:cNvCxnSpPr>
                <a:cxnSpLocks/>
                <a:stCxn id="32" idx="3"/>
                <a:endCxn id="31" idx="7"/>
              </p:cNvCxnSpPr>
              <p:nvPr/>
            </p:nvCxnSpPr>
            <p:spPr>
              <a:xfrm flipH="1">
                <a:off x="10104398" y="1109445"/>
                <a:ext cx="435489" cy="415468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1936D3CA-8AED-589A-9B6F-0994E526F3C6}"/>
                  </a:ext>
                </a:extLst>
              </p:cNvPr>
              <p:cNvCxnSpPr>
                <a:cxnSpLocks/>
                <a:stCxn id="39" idx="0"/>
                <a:endCxn id="35" idx="3"/>
              </p:cNvCxnSpPr>
              <p:nvPr/>
            </p:nvCxnSpPr>
            <p:spPr>
              <a:xfrm flipV="1">
                <a:off x="10633344" y="1607910"/>
                <a:ext cx="96195" cy="541102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C557F826-CFB4-2E3D-9777-96ADBC8CB3AD}"/>
                  </a:ext>
                </a:extLst>
              </p:cNvPr>
              <p:cNvCxnSpPr>
                <a:cxnSpLocks/>
                <a:stCxn id="40" idx="0"/>
                <a:endCxn id="33" idx="4"/>
              </p:cNvCxnSpPr>
              <p:nvPr/>
            </p:nvCxnSpPr>
            <p:spPr>
              <a:xfrm flipV="1">
                <a:off x="11115097" y="1265515"/>
                <a:ext cx="271119" cy="777901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D8DB0B6B-A1E1-2933-2113-2BA3ECDE7BA9}"/>
                  </a:ext>
                </a:extLst>
              </p:cNvPr>
              <p:cNvCxnSpPr>
                <a:cxnSpLocks/>
                <a:stCxn id="37" idx="0"/>
                <a:endCxn id="33" idx="5"/>
              </p:cNvCxnSpPr>
              <p:nvPr/>
            </p:nvCxnSpPr>
            <p:spPr>
              <a:xfrm flipH="1" flipV="1">
                <a:off x="11438827" y="1243723"/>
                <a:ext cx="198802" cy="620715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3633226-4167-002C-99D7-9C233204025D}"/>
                </a:ext>
              </a:extLst>
            </p:cNvPr>
            <p:cNvSpPr/>
            <p:nvPr/>
          </p:nvSpPr>
          <p:spPr>
            <a:xfrm>
              <a:off x="7960672" y="2198726"/>
              <a:ext cx="1419367" cy="584774"/>
            </a:xfrm>
            <a:prstGeom prst="rect">
              <a:avLst/>
            </a:prstGeom>
            <a:noFill/>
            <a:ln w="19050"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accent4">
                      <a:lumMod val="75000"/>
                    </a:schemeClr>
                  </a:solidFill>
                </a:rPr>
                <a:t>Numerical SCUC solver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C5B6EA6-C79B-0EB1-B0BD-13B0216CE159}"/>
                </a:ext>
              </a:extLst>
            </p:cNvPr>
            <p:cNvSpPr/>
            <p:nvPr/>
          </p:nvSpPr>
          <p:spPr>
            <a:xfrm>
              <a:off x="7963853" y="4311157"/>
              <a:ext cx="1419367" cy="584774"/>
            </a:xfrm>
            <a:prstGeom prst="rect">
              <a:avLst/>
            </a:prstGeom>
            <a:noFill/>
            <a:ln w="19050">
              <a:solidFill>
                <a:srgbClr val="7030A0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accent4">
                      <a:lumMod val="75000"/>
                    </a:schemeClr>
                  </a:solidFill>
                </a:rPr>
                <a:t>GNN surrogates</a:t>
              </a: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D2F1BFAD-FD12-05CA-BC84-D315411D73F1}"/>
                </a:ext>
              </a:extLst>
            </p:cNvPr>
            <p:cNvCxnSpPr>
              <a:cxnSpLocks/>
              <a:stCxn id="26" idx="3"/>
              <a:endCxn id="23" idx="1"/>
            </p:cNvCxnSpPr>
            <p:nvPr/>
          </p:nvCxnSpPr>
          <p:spPr>
            <a:xfrm>
              <a:off x="9383220" y="4603544"/>
              <a:ext cx="386720" cy="57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215CDB47-2C26-21CC-1C89-0D35D8BABB91}"/>
                </a:ext>
              </a:extLst>
            </p:cNvPr>
            <p:cNvCxnSpPr>
              <a:cxnSpLocks/>
              <a:stCxn id="25" idx="3"/>
              <a:endCxn id="7" idx="1"/>
            </p:cNvCxnSpPr>
            <p:nvPr/>
          </p:nvCxnSpPr>
          <p:spPr>
            <a:xfrm flipV="1">
              <a:off x="9380039" y="2489735"/>
              <a:ext cx="401880" cy="1378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9" name="Graphic 28" descr="Transfer with solid fill">
              <a:extLst>
                <a:ext uri="{FF2B5EF4-FFF2-40B4-BE49-F238E27FC236}">
                  <a16:creationId xmlns:a16="http://schemas.microsoft.com/office/drawing/2014/main" id="{FB2A9917-A574-C6BC-41DE-4AD4990F4C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5400000">
              <a:off x="12136803" y="3293889"/>
              <a:ext cx="951529" cy="459341"/>
            </a:xfrm>
            <a:prstGeom prst="rect">
              <a:avLst/>
            </a:prstGeom>
          </p:spPr>
        </p:pic>
        <p:pic>
          <p:nvPicPr>
            <p:cNvPr id="30" name="Graphic 29" descr="Chevron arrows outline">
              <a:extLst>
                <a:ext uri="{FF2B5EF4-FFF2-40B4-BE49-F238E27FC236}">
                  <a16:creationId xmlns:a16="http://schemas.microsoft.com/office/drawing/2014/main" id="{3BC78CED-2B25-6D6C-E0C8-3984D4E03E4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10800000">
              <a:off x="5828201" y="3117587"/>
              <a:ext cx="670561" cy="54274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74162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C41DDAB6-70B1-825E-B7B8-95DB46966BDC}"/>
              </a:ext>
            </a:extLst>
          </p:cNvPr>
          <p:cNvGrpSpPr/>
          <p:nvPr/>
        </p:nvGrpSpPr>
        <p:grpSpPr>
          <a:xfrm>
            <a:off x="2979945" y="475526"/>
            <a:ext cx="4636097" cy="6617221"/>
            <a:chOff x="2979945" y="13514"/>
            <a:chExt cx="4636097" cy="6617221"/>
          </a:xfrm>
        </p:grpSpPr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37AA002E-C57D-4A6B-3798-832DBF32CA1F}"/>
                </a:ext>
              </a:extLst>
            </p:cNvPr>
            <p:cNvGrpSpPr/>
            <p:nvPr/>
          </p:nvGrpSpPr>
          <p:grpSpPr>
            <a:xfrm>
              <a:off x="2979945" y="13514"/>
              <a:ext cx="4636097" cy="6617221"/>
              <a:chOff x="2979945" y="13514"/>
              <a:chExt cx="4636097" cy="6617221"/>
            </a:xfrm>
          </p:grpSpPr>
          <p:sp>
            <p:nvSpPr>
              <p:cNvPr id="4" name="Rounded Rectangle 3">
                <a:extLst>
                  <a:ext uri="{FF2B5EF4-FFF2-40B4-BE49-F238E27FC236}">
                    <a16:creationId xmlns:a16="http://schemas.microsoft.com/office/drawing/2014/main" id="{F2E170F0-BFEC-9009-2D91-D12C8DA683AB}"/>
                  </a:ext>
                </a:extLst>
              </p:cNvPr>
              <p:cNvSpPr/>
              <p:nvPr/>
            </p:nvSpPr>
            <p:spPr>
              <a:xfrm>
                <a:off x="2979945" y="1311640"/>
                <a:ext cx="1520042" cy="1039981"/>
              </a:xfrm>
              <a:prstGeom prst="roundRect">
                <a:avLst>
                  <a:gd name="adj" fmla="val 12783"/>
                </a:avLst>
              </a:prstGeom>
              <a:solidFill>
                <a:srgbClr val="7030A0">
                  <a:alpha val="50000"/>
                </a:srgbClr>
              </a:solidFill>
              <a:ln>
                <a:solidFill>
                  <a:schemeClr val="bg2">
                    <a:lumMod val="9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solidFill>
                      <a:schemeClr val="tx1"/>
                    </a:solidFill>
                  </a:rPr>
                  <a:t>MILP solver</a:t>
                </a:r>
              </a:p>
              <a:p>
                <a:pPr algn="ctr"/>
                <a:r>
                  <a:rPr lang="en-US" sz="1600" u="sng" dirty="0">
                    <a:solidFill>
                      <a:schemeClr val="tx1"/>
                    </a:solidFill>
                  </a:rPr>
                  <a:t>all constraints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Rounded Rectangle 4">
                <a:extLst>
                  <a:ext uri="{FF2B5EF4-FFF2-40B4-BE49-F238E27FC236}">
                    <a16:creationId xmlns:a16="http://schemas.microsoft.com/office/drawing/2014/main" id="{5EA4B22F-C980-64F1-24E3-5A6F9EF104B5}"/>
                  </a:ext>
                </a:extLst>
              </p:cNvPr>
              <p:cNvSpPr/>
              <p:nvPr/>
            </p:nvSpPr>
            <p:spPr>
              <a:xfrm>
                <a:off x="2979945" y="4256112"/>
                <a:ext cx="1520042" cy="1039982"/>
              </a:xfrm>
              <a:prstGeom prst="roundRect">
                <a:avLst>
                  <a:gd name="adj" fmla="val 12783"/>
                </a:avLst>
              </a:prstGeom>
              <a:solidFill>
                <a:srgbClr val="7030A0">
                  <a:alpha val="50000"/>
                </a:srgbClr>
              </a:solidFill>
              <a:ln>
                <a:solidFill>
                  <a:schemeClr val="bg2">
                    <a:lumMod val="9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solidFill>
                      <a:schemeClr val="tx1"/>
                    </a:solidFill>
                  </a:rPr>
                  <a:t>Shedding</a:t>
                </a:r>
              </a:p>
              <a:p>
                <a:pPr algn="ctr"/>
                <a:r>
                  <a:rPr lang="en-US" sz="1600" u="sng" dirty="0">
                    <a:solidFill>
                      <a:schemeClr val="tx1"/>
                    </a:solidFill>
                  </a:rPr>
                  <a:t>reserve</a:t>
                </a:r>
                <a:r>
                  <a:rPr lang="en-US" sz="1600" dirty="0">
                    <a:solidFill>
                      <a:schemeClr val="tx1"/>
                    </a:solidFill>
                  </a:rPr>
                  <a:t> &amp; </a:t>
                </a:r>
              </a:p>
              <a:p>
                <a:pPr algn="ctr"/>
                <a:r>
                  <a:rPr lang="en-US" sz="1600" u="sng" dirty="0">
                    <a:solidFill>
                      <a:schemeClr val="tx1"/>
                    </a:solidFill>
                  </a:rPr>
                  <a:t>non-reserve </a:t>
                </a:r>
              </a:p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related</a:t>
                </a:r>
              </a:p>
            </p:txBody>
          </p:sp>
          <p:sp>
            <p:nvSpPr>
              <p:cNvPr id="6" name="Cloud 5">
                <a:extLst>
                  <a:ext uri="{FF2B5EF4-FFF2-40B4-BE49-F238E27FC236}">
                    <a16:creationId xmlns:a16="http://schemas.microsoft.com/office/drawing/2014/main" id="{F3DD9346-E4B1-A8F1-80DA-EB57594AFBC5}"/>
                  </a:ext>
                </a:extLst>
              </p:cNvPr>
              <p:cNvSpPr/>
              <p:nvPr/>
            </p:nvSpPr>
            <p:spPr>
              <a:xfrm>
                <a:off x="4197200" y="13514"/>
                <a:ext cx="2102695" cy="1017001"/>
              </a:xfrm>
              <a:prstGeom prst="cloud">
                <a:avLst/>
              </a:prstGeom>
              <a:solidFill>
                <a:schemeClr val="accent2">
                  <a:lumMod val="40000"/>
                  <a:lumOff val="6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solidFill>
                      <a:schemeClr val="tx1"/>
                    </a:solidFill>
                  </a:rPr>
                  <a:t>Grid variable</a:t>
                </a:r>
              </a:p>
              <a:p>
                <a:pPr algn="ctr"/>
                <a:r>
                  <a:rPr lang="en-US" sz="1600" b="1" dirty="0">
                    <a:solidFill>
                      <a:schemeClr val="tx1"/>
                    </a:solidFill>
                  </a:rPr>
                  <a:t>samples</a:t>
                </a:r>
              </a:p>
            </p:txBody>
          </p:sp>
          <p:sp>
            <p:nvSpPr>
              <p:cNvPr id="7" name="Rounded Rectangle 6">
                <a:extLst>
                  <a:ext uri="{FF2B5EF4-FFF2-40B4-BE49-F238E27FC236}">
                    <a16:creationId xmlns:a16="http://schemas.microsoft.com/office/drawing/2014/main" id="{2E6DE5EA-2C75-044C-5F43-B5637A3EB414}"/>
                  </a:ext>
                </a:extLst>
              </p:cNvPr>
              <p:cNvSpPr/>
              <p:nvPr/>
            </p:nvSpPr>
            <p:spPr>
              <a:xfrm>
                <a:off x="6096000" y="1311640"/>
                <a:ext cx="1520042" cy="1039981"/>
              </a:xfrm>
              <a:prstGeom prst="roundRect">
                <a:avLst>
                  <a:gd name="adj" fmla="val 12783"/>
                </a:avLst>
              </a:prstGeom>
              <a:solidFill>
                <a:schemeClr val="accent6">
                  <a:lumMod val="60000"/>
                  <a:lumOff val="40000"/>
                  <a:alpha val="50000"/>
                </a:schemeClr>
              </a:solidFill>
              <a:ln>
                <a:solidFill>
                  <a:schemeClr val="bg2">
                    <a:lumMod val="9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solidFill>
                      <a:schemeClr val="tx1"/>
                    </a:solidFill>
                  </a:rPr>
                  <a:t>MILP solver</a:t>
                </a:r>
              </a:p>
              <a:p>
                <a:pPr algn="ctr"/>
                <a:r>
                  <a:rPr lang="en-US" sz="1600" u="sng" dirty="0">
                    <a:solidFill>
                      <a:schemeClr val="tx1"/>
                    </a:solidFill>
                  </a:rPr>
                  <a:t>fixed UC</a:t>
                </a:r>
              </a:p>
            </p:txBody>
          </p:sp>
          <p:sp>
            <p:nvSpPr>
              <p:cNvPr id="8" name="Rounded Rectangle 7">
                <a:extLst>
                  <a:ext uri="{FF2B5EF4-FFF2-40B4-BE49-F238E27FC236}">
                    <a16:creationId xmlns:a16="http://schemas.microsoft.com/office/drawing/2014/main" id="{C63C153D-ECAE-B76E-68AE-AEC0DBC43B3B}"/>
                  </a:ext>
                </a:extLst>
              </p:cNvPr>
              <p:cNvSpPr/>
              <p:nvPr/>
            </p:nvSpPr>
            <p:spPr>
              <a:xfrm>
                <a:off x="6096000" y="4256114"/>
                <a:ext cx="1520042" cy="1039980"/>
              </a:xfrm>
              <a:prstGeom prst="roundRect">
                <a:avLst>
                  <a:gd name="adj" fmla="val 12783"/>
                </a:avLst>
              </a:prstGeom>
              <a:solidFill>
                <a:schemeClr val="accent6">
                  <a:lumMod val="60000"/>
                  <a:lumOff val="40000"/>
                  <a:alpha val="50000"/>
                </a:schemeClr>
              </a:solidFill>
              <a:ln>
                <a:solidFill>
                  <a:schemeClr val="bg2">
                    <a:lumMod val="9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solidFill>
                      <a:schemeClr val="tx1"/>
                    </a:solidFill>
                  </a:rPr>
                  <a:t>Shedding</a:t>
                </a:r>
              </a:p>
              <a:p>
                <a:pPr algn="ctr"/>
                <a:r>
                  <a:rPr lang="en-US" sz="1600" u="sng" dirty="0">
                    <a:solidFill>
                      <a:schemeClr val="tx1"/>
                    </a:solidFill>
                  </a:rPr>
                  <a:t>non-reserve </a:t>
                </a:r>
              </a:p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related only</a:t>
                </a:r>
              </a:p>
            </p:txBody>
          </p:sp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C4F66448-3CA7-69B9-3C01-CDD970DB51D0}"/>
                  </a:ext>
                </a:extLst>
              </p:cNvPr>
              <p:cNvSpPr/>
              <p:nvPr/>
            </p:nvSpPr>
            <p:spPr>
              <a:xfrm>
                <a:off x="4391646" y="5598723"/>
                <a:ext cx="1713804" cy="1032012"/>
              </a:xfrm>
              <a:prstGeom prst="roundRect">
                <a:avLst>
                  <a:gd name="adj" fmla="val 12783"/>
                </a:avLst>
              </a:prstGeom>
              <a:solidFill>
                <a:srgbClr val="C00000">
                  <a:alpha val="60000"/>
                </a:srgbClr>
              </a:solidFill>
              <a:ln>
                <a:solidFill>
                  <a:schemeClr val="bg2">
                    <a:lumMod val="9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solidFill>
                      <a:schemeClr val="tx1"/>
                    </a:solidFill>
                  </a:rPr>
                  <a:t>Shedding</a:t>
                </a:r>
              </a:p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reserve related </a:t>
                </a:r>
              </a:p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only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Rounded Rectangle 9">
                    <a:extLst>
                      <a:ext uri="{FF2B5EF4-FFF2-40B4-BE49-F238E27FC236}">
                        <a16:creationId xmlns:a16="http://schemas.microsoft.com/office/drawing/2014/main" id="{9B8932C0-3FF2-92EE-20CF-A135F5BD0F3D}"/>
                      </a:ext>
                    </a:extLst>
                  </p:cNvPr>
                  <p:cNvSpPr/>
                  <p:nvPr/>
                </p:nvSpPr>
                <p:spPr>
                  <a:xfrm>
                    <a:off x="3355997" y="3087448"/>
                    <a:ext cx="767938" cy="480340"/>
                  </a:xfrm>
                  <a:prstGeom prst="roundRect">
                    <a:avLst>
                      <a:gd name="adj" fmla="val 12783"/>
                    </a:avLst>
                  </a:prstGeom>
                  <a:solidFill>
                    <a:srgbClr val="7030A0">
                      <a:alpha val="50000"/>
                    </a:srgbClr>
                  </a:solidFill>
                  <a:ln>
                    <a:solidFill>
                      <a:schemeClr val="bg2">
                        <a:lumMod val="90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16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sub>
                          </m:sSub>
                        </m:oMath>
                      </m:oMathPara>
                    </a14:m>
                    <a:endParaRPr lang="en-US" sz="16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" name="Rounded Rectangle 9">
                    <a:extLst>
                      <a:ext uri="{FF2B5EF4-FFF2-40B4-BE49-F238E27FC236}">
                        <a16:creationId xmlns:a16="http://schemas.microsoft.com/office/drawing/2014/main" id="{9B8932C0-3FF2-92EE-20CF-A135F5BD0F3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55997" y="3087448"/>
                    <a:ext cx="767938" cy="480340"/>
                  </a:xfrm>
                  <a:prstGeom prst="roundRect">
                    <a:avLst>
                      <a:gd name="adj" fmla="val 12783"/>
                    </a:avLst>
                  </a:prstGeom>
                  <a:blipFill>
                    <a:blip r:embed="rId2"/>
                    <a:stretch>
                      <a:fillRect/>
                    </a:stretch>
                  </a:blipFill>
                  <a:ln>
                    <a:solidFill>
                      <a:schemeClr val="bg2">
                        <a:lumMod val="90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1" name="Rounded Rectangle 10">
                <a:extLst>
                  <a:ext uri="{FF2B5EF4-FFF2-40B4-BE49-F238E27FC236}">
                    <a16:creationId xmlns:a16="http://schemas.microsoft.com/office/drawing/2014/main" id="{C29011F6-5613-AAE5-EC96-96E3C315377A}"/>
                  </a:ext>
                </a:extLst>
              </p:cNvPr>
              <p:cNvSpPr/>
              <p:nvPr/>
            </p:nvSpPr>
            <p:spPr>
              <a:xfrm>
                <a:off x="4543875" y="2888913"/>
                <a:ext cx="1448787" cy="1226563"/>
              </a:xfrm>
              <a:prstGeom prst="roundRect">
                <a:avLst>
                  <a:gd name="adj" fmla="val 12783"/>
                </a:avLst>
              </a:prstGeom>
              <a:solidFill>
                <a:schemeClr val="accent1">
                  <a:lumMod val="75000"/>
                  <a:alpha val="35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UC</a:t>
                </a:r>
              </a:p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(generation capacity)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Rounded Rectangle 11">
                    <a:extLst>
                      <a:ext uri="{FF2B5EF4-FFF2-40B4-BE49-F238E27FC236}">
                        <a16:creationId xmlns:a16="http://schemas.microsoft.com/office/drawing/2014/main" id="{D5745F18-0F1A-42FF-1391-8FB7E7FD2789}"/>
                      </a:ext>
                    </a:extLst>
                  </p:cNvPr>
                  <p:cNvSpPr/>
                  <p:nvPr/>
                </p:nvSpPr>
                <p:spPr>
                  <a:xfrm>
                    <a:off x="6472052" y="3087448"/>
                    <a:ext cx="767938" cy="480340"/>
                  </a:xfrm>
                  <a:prstGeom prst="roundRect">
                    <a:avLst>
                      <a:gd name="adj" fmla="val 12783"/>
                    </a:avLst>
                  </a:prstGeom>
                  <a:solidFill>
                    <a:srgbClr val="92D050">
                      <a:alpha val="28902"/>
                    </a:srgbClr>
                  </a:solidFill>
                  <a:ln>
                    <a:solidFill>
                      <a:schemeClr val="bg2">
                        <a:lumMod val="90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sub>
                          </m:sSub>
                        </m:oMath>
                      </m:oMathPara>
                    </a14:m>
                    <a:endParaRPr lang="en-US" sz="16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" name="Rounded Rectangle 11">
                    <a:extLst>
                      <a:ext uri="{FF2B5EF4-FFF2-40B4-BE49-F238E27FC236}">
                        <a16:creationId xmlns:a16="http://schemas.microsoft.com/office/drawing/2014/main" id="{D5745F18-0F1A-42FF-1391-8FB7E7FD278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72052" y="3087448"/>
                    <a:ext cx="767938" cy="480340"/>
                  </a:xfrm>
                  <a:prstGeom prst="roundRect">
                    <a:avLst>
                      <a:gd name="adj" fmla="val 12783"/>
                    </a:avLst>
                  </a:prstGeom>
                  <a:blipFill>
                    <a:blip r:embed="rId3"/>
                    <a:stretch>
                      <a:fillRect/>
                    </a:stretch>
                  </a:blipFill>
                  <a:ln>
                    <a:solidFill>
                      <a:schemeClr val="bg2">
                        <a:lumMod val="90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4" name="Curved Connector 13">
                <a:extLst>
                  <a:ext uri="{FF2B5EF4-FFF2-40B4-BE49-F238E27FC236}">
                    <a16:creationId xmlns:a16="http://schemas.microsoft.com/office/drawing/2014/main" id="{20568DC9-2FA6-2674-4EE7-085F4843DEC3}"/>
                  </a:ext>
                </a:extLst>
              </p:cNvPr>
              <p:cNvCxnSpPr>
                <a:cxnSpLocks/>
                <a:stCxn id="6" idx="1"/>
                <a:endCxn id="4" idx="0"/>
              </p:cNvCxnSpPr>
              <p:nvPr/>
            </p:nvCxnSpPr>
            <p:spPr>
              <a:xfrm rot="5400000">
                <a:off x="4353153" y="416245"/>
                <a:ext cx="282208" cy="1508582"/>
              </a:xfrm>
              <a:prstGeom prst="curvedConnector3">
                <a:avLst/>
              </a:prstGeom>
              <a:ln w="28575">
                <a:solidFill>
                  <a:srgbClr val="9F7FB7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Curved Connector 15">
                <a:extLst>
                  <a:ext uri="{FF2B5EF4-FFF2-40B4-BE49-F238E27FC236}">
                    <a16:creationId xmlns:a16="http://schemas.microsoft.com/office/drawing/2014/main" id="{E9A859F2-0CB4-898A-2888-6126419C92E7}"/>
                  </a:ext>
                </a:extLst>
              </p:cNvPr>
              <p:cNvCxnSpPr>
                <a:cxnSpLocks/>
                <a:stCxn id="6" idx="1"/>
                <a:endCxn id="7" idx="0"/>
              </p:cNvCxnSpPr>
              <p:nvPr/>
            </p:nvCxnSpPr>
            <p:spPr>
              <a:xfrm rot="16200000" flipH="1">
                <a:off x="5911180" y="366799"/>
                <a:ext cx="282208" cy="1607473"/>
              </a:xfrm>
              <a:prstGeom prst="curvedConnector3">
                <a:avLst>
                  <a:gd name="adj1" fmla="val 50000"/>
                </a:avLst>
              </a:prstGeom>
              <a:ln w="28575">
                <a:solidFill>
                  <a:schemeClr val="accent6">
                    <a:lumMod val="40000"/>
                    <a:lumOff val="6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urved Connector 49">
                <a:extLst>
                  <a:ext uri="{FF2B5EF4-FFF2-40B4-BE49-F238E27FC236}">
                    <a16:creationId xmlns:a16="http://schemas.microsoft.com/office/drawing/2014/main" id="{290885DA-F179-5240-0947-C94AFCF8325F}"/>
                  </a:ext>
                </a:extLst>
              </p:cNvPr>
              <p:cNvCxnSpPr>
                <a:cxnSpLocks/>
                <a:stCxn id="5" idx="2"/>
                <a:endCxn id="9" idx="0"/>
              </p:cNvCxnSpPr>
              <p:nvPr/>
            </p:nvCxnSpPr>
            <p:spPr>
              <a:xfrm rot="16200000" flipH="1">
                <a:off x="4342943" y="4693117"/>
                <a:ext cx="302629" cy="1508582"/>
              </a:xfrm>
              <a:prstGeom prst="curvedConnector3">
                <a:avLst>
                  <a:gd name="adj1" fmla="val 50000"/>
                </a:avLst>
              </a:prstGeom>
              <a:ln w="28575">
                <a:solidFill>
                  <a:srgbClr val="9F7FB7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Curved Connector 52">
                <a:extLst>
                  <a:ext uri="{FF2B5EF4-FFF2-40B4-BE49-F238E27FC236}">
                    <a16:creationId xmlns:a16="http://schemas.microsoft.com/office/drawing/2014/main" id="{483E2EAF-B6E6-D9C1-5CF5-EEEEEC87520C}"/>
                  </a:ext>
                </a:extLst>
              </p:cNvPr>
              <p:cNvCxnSpPr>
                <a:cxnSpLocks/>
                <a:stCxn id="8" idx="2"/>
                <a:endCxn id="9" idx="0"/>
              </p:cNvCxnSpPr>
              <p:nvPr/>
            </p:nvCxnSpPr>
            <p:spPr>
              <a:xfrm rot="5400000">
                <a:off x="5900971" y="4643672"/>
                <a:ext cx="302629" cy="1607473"/>
              </a:xfrm>
              <a:prstGeom prst="curvedConnector3">
                <a:avLst>
                  <a:gd name="adj1" fmla="val 50000"/>
                </a:avLst>
              </a:prstGeom>
              <a:ln w="28575">
                <a:solidFill>
                  <a:schemeClr val="accent6">
                    <a:lumMod val="40000"/>
                    <a:lumOff val="6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63" name="Graphic 62" descr="Line arrow: Counter-clockwise curve with solid fill">
                <a:extLst>
                  <a:ext uri="{FF2B5EF4-FFF2-40B4-BE49-F238E27FC236}">
                    <a16:creationId xmlns:a16="http://schemas.microsoft.com/office/drawing/2014/main" id="{503D8AF5-2473-C84F-FF30-590E79547A5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11410010">
                <a:off x="3469051" y="2453470"/>
                <a:ext cx="530317" cy="530317"/>
              </a:xfrm>
              <a:prstGeom prst="rect">
                <a:avLst/>
              </a:prstGeom>
            </p:spPr>
          </p:pic>
          <p:pic>
            <p:nvPicPr>
              <p:cNvPr id="64" name="Graphic 63" descr="Line arrow: Counter-clockwise curve with solid fill">
                <a:extLst>
                  <a:ext uri="{FF2B5EF4-FFF2-40B4-BE49-F238E27FC236}">
                    <a16:creationId xmlns:a16="http://schemas.microsoft.com/office/drawing/2014/main" id="{8AF9D058-6920-77EC-B3D5-BCA0F292949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11410010">
                <a:off x="3470716" y="3635822"/>
                <a:ext cx="530317" cy="530317"/>
              </a:xfrm>
              <a:prstGeom prst="rect">
                <a:avLst/>
              </a:prstGeom>
            </p:spPr>
          </p:pic>
          <p:pic>
            <p:nvPicPr>
              <p:cNvPr id="65" name="Graphic 64" descr="Line arrow: Counter-clockwise curve with solid fill">
                <a:extLst>
                  <a:ext uri="{FF2B5EF4-FFF2-40B4-BE49-F238E27FC236}">
                    <a16:creationId xmlns:a16="http://schemas.microsoft.com/office/drawing/2014/main" id="{C7BFCA13-A86E-D88C-516F-7B806988927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 rot="10189990" flipH="1">
                <a:off x="6595782" y="2453471"/>
                <a:ext cx="530317" cy="530317"/>
              </a:xfrm>
              <a:prstGeom prst="rect">
                <a:avLst/>
              </a:prstGeom>
            </p:spPr>
          </p:pic>
          <p:pic>
            <p:nvPicPr>
              <p:cNvPr id="66" name="Graphic 65" descr="Line arrow: Counter-clockwise curve with solid fill">
                <a:extLst>
                  <a:ext uri="{FF2B5EF4-FFF2-40B4-BE49-F238E27FC236}">
                    <a16:creationId xmlns:a16="http://schemas.microsoft.com/office/drawing/2014/main" id="{D52D44C6-F319-6DEA-3170-19041AADD3F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 rot="10189990" flipH="1">
                <a:off x="6590861" y="3635821"/>
                <a:ext cx="530317" cy="530317"/>
              </a:xfrm>
              <a:prstGeom prst="rect">
                <a:avLst/>
              </a:prstGeom>
            </p:spPr>
          </p:pic>
          <p:pic>
            <p:nvPicPr>
              <p:cNvPr id="68" name="Graphic 67" descr="Arrow: Clockwise curve with solid fill">
                <a:extLst>
                  <a:ext uri="{FF2B5EF4-FFF2-40B4-BE49-F238E27FC236}">
                    <a16:creationId xmlns:a16="http://schemas.microsoft.com/office/drawing/2014/main" id="{E5F4E8CD-B20B-47BA-0384-EFD3E8DC032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 rot="9702537">
                <a:off x="4503254" y="2023569"/>
                <a:ext cx="558262" cy="914400"/>
              </a:xfrm>
              <a:prstGeom prst="rect">
                <a:avLst/>
              </a:prstGeom>
            </p:spPr>
          </p:pic>
          <p:pic>
            <p:nvPicPr>
              <p:cNvPr id="70" name="Graphic 69" descr="Arrow: Clockwise curve with solid fill">
                <a:extLst>
                  <a:ext uri="{FF2B5EF4-FFF2-40B4-BE49-F238E27FC236}">
                    <a16:creationId xmlns:a16="http://schemas.microsoft.com/office/drawing/2014/main" id="{4DB288AE-9705-67BF-D430-2B3D5C2F83B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 rot="2795029">
                <a:off x="5496831" y="2033676"/>
                <a:ext cx="558262" cy="914400"/>
              </a:xfrm>
              <a:prstGeom prst="rect">
                <a:avLst/>
              </a:prstGeom>
            </p:spPr>
          </p:pic>
        </p:grpSp>
        <p:pic>
          <p:nvPicPr>
            <p:cNvPr id="15" name="Graphic 14" descr="Badge Unfollow outline">
              <a:extLst>
                <a:ext uri="{FF2B5EF4-FFF2-40B4-BE49-F238E27FC236}">
                  <a16:creationId xmlns:a16="http://schemas.microsoft.com/office/drawing/2014/main" id="{1C3D171F-3E56-9B86-92C5-34D4D57A63F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5002592" y="4941835"/>
              <a:ext cx="491909" cy="4919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361603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roup 90">
            <a:extLst>
              <a:ext uri="{FF2B5EF4-FFF2-40B4-BE49-F238E27FC236}">
                <a16:creationId xmlns:a16="http://schemas.microsoft.com/office/drawing/2014/main" id="{2BFE6546-F433-524E-57FD-56F08F8B621C}"/>
              </a:ext>
            </a:extLst>
          </p:cNvPr>
          <p:cNvGrpSpPr/>
          <p:nvPr/>
        </p:nvGrpSpPr>
        <p:grpSpPr>
          <a:xfrm>
            <a:off x="411889" y="959636"/>
            <a:ext cx="11368222" cy="4315968"/>
            <a:chOff x="411889" y="731037"/>
            <a:chExt cx="11368222" cy="4315199"/>
          </a:xfrm>
        </p:grpSpPr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9BA3F80B-E91A-95E3-5ACC-130566F75A47}"/>
                </a:ext>
              </a:extLst>
            </p:cNvPr>
            <p:cNvCxnSpPr>
              <a:cxnSpLocks/>
              <a:stCxn id="14" idx="3"/>
              <a:endCxn id="34" idx="1"/>
            </p:cNvCxnSpPr>
            <p:nvPr/>
          </p:nvCxnSpPr>
          <p:spPr>
            <a:xfrm>
              <a:off x="5233674" y="2755495"/>
              <a:ext cx="130715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0" name="Picture 89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B583414F-BB91-1B5F-CE14-4F99EBAE89D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42963" y="3050402"/>
              <a:ext cx="2585989" cy="1039973"/>
            </a:xfrm>
            <a:prstGeom prst="rect">
              <a:avLst/>
            </a:prstGeom>
          </p:spPr>
        </p:pic>
        <p:sp>
          <p:nvSpPr>
            <p:cNvPr id="80" name="Rounded Rectangle 79">
              <a:extLst>
                <a:ext uri="{FF2B5EF4-FFF2-40B4-BE49-F238E27FC236}">
                  <a16:creationId xmlns:a16="http://schemas.microsoft.com/office/drawing/2014/main" id="{D8D7EF97-591A-5437-9AE6-1A5F2278454A}"/>
                </a:ext>
              </a:extLst>
            </p:cNvPr>
            <p:cNvSpPr/>
            <p:nvPr/>
          </p:nvSpPr>
          <p:spPr>
            <a:xfrm>
              <a:off x="3620563" y="1963882"/>
              <a:ext cx="5845555" cy="1932709"/>
            </a:xfrm>
            <a:prstGeom prst="roundRect">
              <a:avLst>
                <a:gd name="adj" fmla="val 35484"/>
              </a:avLst>
            </a:prstGeom>
            <a:solidFill>
              <a:schemeClr val="accent4">
                <a:lumMod val="20000"/>
                <a:lumOff val="8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A920EE60-ADA1-B425-FBDE-4D05F193E72B}"/>
                </a:ext>
              </a:extLst>
            </p:cNvPr>
            <p:cNvSpPr/>
            <p:nvPr/>
          </p:nvSpPr>
          <p:spPr>
            <a:xfrm>
              <a:off x="3583290" y="731037"/>
              <a:ext cx="2008988" cy="900070"/>
            </a:xfrm>
            <a:prstGeom prst="roundRect">
              <a:avLst>
                <a:gd name="adj" fmla="val 12783"/>
              </a:avLst>
            </a:prstGeom>
            <a:solidFill>
              <a:srgbClr val="7030A0">
                <a:alpha val="50000"/>
              </a:srgbClr>
            </a:solidFill>
            <a:ln>
              <a:solidFill>
                <a:schemeClr val="bg2">
                  <a:lumMod val="9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Security-constrained unit commitment </a:t>
              </a:r>
            </a:p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All constraints included</a:t>
              </a:r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F8569D5D-9BEB-F1A7-FB0C-F817B91D6930}"/>
                </a:ext>
              </a:extLst>
            </p:cNvPr>
            <p:cNvSpPr/>
            <p:nvPr/>
          </p:nvSpPr>
          <p:spPr>
            <a:xfrm>
              <a:off x="8354425" y="731037"/>
              <a:ext cx="1299715" cy="900070"/>
            </a:xfrm>
            <a:prstGeom prst="roundRect">
              <a:avLst>
                <a:gd name="adj" fmla="val 12783"/>
              </a:avLst>
            </a:prstGeom>
            <a:solidFill>
              <a:srgbClr val="7030A0">
                <a:alpha val="50000"/>
              </a:srgbClr>
            </a:solidFill>
            <a:ln>
              <a:solidFill>
                <a:schemeClr val="bg2">
                  <a:lumMod val="9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Shedding</a:t>
              </a:r>
            </a:p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Caused by all constraints</a:t>
              </a:r>
            </a:p>
          </p:txBody>
        </p: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89283548-EDA6-0751-FEBD-45EE71FBBD19}"/>
                </a:ext>
              </a:extLst>
            </p:cNvPr>
            <p:cNvSpPr/>
            <p:nvPr/>
          </p:nvSpPr>
          <p:spPr>
            <a:xfrm>
              <a:off x="8353029" y="4006256"/>
              <a:ext cx="1299715" cy="1039980"/>
            </a:xfrm>
            <a:prstGeom prst="roundRect">
              <a:avLst>
                <a:gd name="adj" fmla="val 12783"/>
              </a:avLst>
            </a:prstGeom>
            <a:solidFill>
              <a:schemeClr val="accent6">
                <a:lumMod val="60000"/>
                <a:lumOff val="40000"/>
                <a:alpha val="50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Shedding</a:t>
              </a:r>
            </a:p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Reserve </a:t>
              </a:r>
            </a:p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related</a:t>
              </a:r>
            </a:p>
          </p:txBody>
        </p: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C5E4181D-8D4E-B3DB-D084-B8E82B97A777}"/>
                </a:ext>
              </a:extLst>
            </p:cNvPr>
            <p:cNvSpPr/>
            <p:nvPr/>
          </p:nvSpPr>
          <p:spPr>
            <a:xfrm>
              <a:off x="10478196" y="2350600"/>
              <a:ext cx="1301915" cy="770288"/>
            </a:xfrm>
            <a:prstGeom prst="roundRect">
              <a:avLst>
                <a:gd name="adj" fmla="val 12783"/>
              </a:avLst>
            </a:prstGeom>
            <a:solidFill>
              <a:srgbClr val="C00000">
                <a:alpha val="60000"/>
              </a:srgbClr>
            </a:solidFill>
            <a:ln>
              <a:solidFill>
                <a:schemeClr val="bg2">
                  <a:lumMod val="9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Shedding</a:t>
              </a:r>
            </a:p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Non-reserve related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ounded Rectangle 12">
                  <a:extLst>
                    <a:ext uri="{FF2B5EF4-FFF2-40B4-BE49-F238E27FC236}">
                      <a16:creationId xmlns:a16="http://schemas.microsoft.com/office/drawing/2014/main" id="{DC7D850F-135B-B1DE-213B-B00E7AF850A2}"/>
                    </a:ext>
                  </a:extLst>
                </p:cNvPr>
                <p:cNvSpPr/>
                <p:nvPr/>
              </p:nvSpPr>
              <p:spPr>
                <a:xfrm>
                  <a:off x="6602648" y="800991"/>
                  <a:ext cx="767096" cy="76016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030A0">
                    <a:alpha val="50000"/>
                  </a:srgbClr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Rounded Rectangle 12">
                  <a:extLst>
                    <a:ext uri="{FF2B5EF4-FFF2-40B4-BE49-F238E27FC236}">
                      <a16:creationId xmlns:a16="http://schemas.microsoft.com/office/drawing/2014/main" id="{DC7D850F-135B-B1DE-213B-B00E7AF850A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02648" y="800991"/>
                  <a:ext cx="767096" cy="760161"/>
                </a:xfrm>
                <a:prstGeom prst="roundRect">
                  <a:avLst>
                    <a:gd name="adj" fmla="val 50000"/>
                  </a:avLst>
                </a:prstGeom>
                <a:blipFill>
                  <a:blip r:embed="rId3"/>
                  <a:stretch>
                    <a:fillRect/>
                  </a:stretch>
                </a:blipFill>
                <a:ln>
                  <a:solidFill>
                    <a:schemeClr val="bg2">
                      <a:lumMod val="9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9C959B75-B2D9-270E-6C84-39544AFBA934}"/>
                </a:ext>
              </a:extLst>
            </p:cNvPr>
            <p:cNvSpPr/>
            <p:nvPr/>
          </p:nvSpPr>
          <p:spPr>
            <a:xfrm>
              <a:off x="3941893" y="2375414"/>
              <a:ext cx="1291781" cy="760162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  <a:alpha val="3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UC</a:t>
              </a:r>
            </a:p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(generator on/off)</a:t>
              </a:r>
            </a:p>
          </p:txBody>
        </p:sp>
        <p:pic>
          <p:nvPicPr>
            <p:cNvPr id="6" name="Graphic 5" descr="Badge Unfollow outline">
              <a:extLst>
                <a:ext uri="{FF2B5EF4-FFF2-40B4-BE49-F238E27FC236}">
                  <a16:creationId xmlns:a16="http://schemas.microsoft.com/office/drawing/2014/main" id="{8E39AD0F-BD7C-E1AA-051A-1A33D50587D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615470" y="2509539"/>
              <a:ext cx="491909" cy="491909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ounded Rectangle 31">
                  <a:extLst>
                    <a:ext uri="{FF2B5EF4-FFF2-40B4-BE49-F238E27FC236}">
                      <a16:creationId xmlns:a16="http://schemas.microsoft.com/office/drawing/2014/main" id="{C9292F1F-610F-22EE-8A66-9949A24D2E95}"/>
                    </a:ext>
                  </a:extLst>
                </p:cNvPr>
                <p:cNvSpPr/>
                <p:nvPr/>
              </p:nvSpPr>
              <p:spPr>
                <a:xfrm>
                  <a:off x="6602648" y="4148365"/>
                  <a:ext cx="767096" cy="76016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6">
                    <a:lumMod val="60000"/>
                    <a:lumOff val="40000"/>
                    <a:alpha val="50000"/>
                  </a:schemeClr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Rounded Rectangle 31">
                  <a:extLst>
                    <a:ext uri="{FF2B5EF4-FFF2-40B4-BE49-F238E27FC236}">
                      <a16:creationId xmlns:a16="http://schemas.microsoft.com/office/drawing/2014/main" id="{C9292F1F-610F-22EE-8A66-9949A24D2E9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02648" y="4148365"/>
                  <a:ext cx="767096" cy="760161"/>
                </a:xfrm>
                <a:prstGeom prst="roundRect">
                  <a:avLst>
                    <a:gd name="adj" fmla="val 50000"/>
                  </a:avLst>
                </a:prstGeom>
                <a:blipFill>
                  <a:blip r:embed="rId6"/>
                  <a:stretch>
                    <a:fillRect/>
                  </a:stretch>
                </a:blip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3" name="Rounded Rectangle 32">
              <a:extLst>
                <a:ext uri="{FF2B5EF4-FFF2-40B4-BE49-F238E27FC236}">
                  <a16:creationId xmlns:a16="http://schemas.microsoft.com/office/drawing/2014/main" id="{E8D16226-4A33-B4A2-66AB-075615B3710F}"/>
                </a:ext>
              </a:extLst>
            </p:cNvPr>
            <p:cNvSpPr/>
            <p:nvPr/>
          </p:nvSpPr>
          <p:spPr>
            <a:xfrm>
              <a:off x="3583290" y="4006255"/>
              <a:ext cx="2008988" cy="1039981"/>
            </a:xfrm>
            <a:prstGeom prst="roundRect">
              <a:avLst>
                <a:gd name="adj" fmla="val 12783"/>
              </a:avLst>
            </a:prstGeom>
            <a:solidFill>
              <a:schemeClr val="accent6">
                <a:lumMod val="60000"/>
                <a:lumOff val="40000"/>
                <a:alpha val="50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(Optimal) dispatch </a:t>
              </a:r>
            </a:p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Problem</a:t>
              </a:r>
            </a:p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UC is set, all other constraints included</a:t>
              </a:r>
            </a:p>
          </p:txBody>
        </p:sp>
        <p:sp>
          <p:nvSpPr>
            <p:cNvPr id="34" name="Rounded Rectangle 33">
              <a:extLst>
                <a:ext uri="{FF2B5EF4-FFF2-40B4-BE49-F238E27FC236}">
                  <a16:creationId xmlns:a16="http://schemas.microsoft.com/office/drawing/2014/main" id="{14AB3FD3-E87A-7579-DC24-F75407637F0D}"/>
                </a:ext>
              </a:extLst>
            </p:cNvPr>
            <p:cNvSpPr/>
            <p:nvPr/>
          </p:nvSpPr>
          <p:spPr>
            <a:xfrm>
              <a:off x="6540828" y="2477862"/>
              <a:ext cx="890736" cy="555265"/>
            </a:xfrm>
            <a:prstGeom prst="roundRect">
              <a:avLst>
                <a:gd name="adj" fmla="val 12783"/>
              </a:avLst>
            </a:prstGeom>
            <a:solidFill>
              <a:srgbClr val="7030A0">
                <a:alpha val="50000"/>
              </a:srgbClr>
            </a:solidFill>
            <a:ln>
              <a:solidFill>
                <a:schemeClr val="bg2">
                  <a:lumMod val="9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SCUC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pic>
          <p:nvPicPr>
            <p:cNvPr id="43" name="Graphic 42" descr="Line arrow: Counter-clockwise curve with solid fill">
              <a:extLst>
                <a:ext uri="{FF2B5EF4-FFF2-40B4-BE49-F238E27FC236}">
                  <a16:creationId xmlns:a16="http://schemas.microsoft.com/office/drawing/2014/main" id="{125E4119-5D56-9F69-D343-21C83BC16F0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4859310" flipH="1">
              <a:off x="5830842" y="915912"/>
              <a:ext cx="530317" cy="530317"/>
            </a:xfrm>
            <a:prstGeom prst="rect">
              <a:avLst/>
            </a:prstGeom>
          </p:spPr>
        </p:pic>
        <p:pic>
          <p:nvPicPr>
            <p:cNvPr id="44" name="Graphic 43" descr="Line arrow: Counter-clockwise curve with solid fill">
              <a:extLst>
                <a:ext uri="{FF2B5EF4-FFF2-40B4-BE49-F238E27FC236}">
                  <a16:creationId xmlns:a16="http://schemas.microsoft.com/office/drawing/2014/main" id="{59784176-AF9A-B8A6-F9AE-EFA3DBDF954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452929" flipH="1" flipV="1">
              <a:off x="4322624" y="1738102"/>
              <a:ext cx="530317" cy="530317"/>
            </a:xfrm>
            <a:prstGeom prst="rect">
              <a:avLst/>
            </a:prstGeom>
          </p:spPr>
        </p:pic>
        <p:pic>
          <p:nvPicPr>
            <p:cNvPr id="45" name="Graphic 44" descr="Line arrow: Counter-clockwise curve with solid fill">
              <a:extLst>
                <a:ext uri="{FF2B5EF4-FFF2-40B4-BE49-F238E27FC236}">
                  <a16:creationId xmlns:a16="http://schemas.microsoft.com/office/drawing/2014/main" id="{F2711262-707A-27F4-CF37-2F2B899DB22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4859310" flipH="1">
              <a:off x="7580578" y="915911"/>
              <a:ext cx="530317" cy="530317"/>
            </a:xfrm>
            <a:prstGeom prst="rect">
              <a:avLst/>
            </a:prstGeom>
          </p:spPr>
        </p:pic>
        <p:sp>
          <p:nvSpPr>
            <p:cNvPr id="57" name="Cloud 56">
              <a:extLst>
                <a:ext uri="{FF2B5EF4-FFF2-40B4-BE49-F238E27FC236}">
                  <a16:creationId xmlns:a16="http://schemas.microsoft.com/office/drawing/2014/main" id="{747EC0F8-21C7-8C86-9D8F-55C0800053D7}"/>
                </a:ext>
              </a:extLst>
            </p:cNvPr>
            <p:cNvSpPr/>
            <p:nvPr/>
          </p:nvSpPr>
          <p:spPr>
            <a:xfrm>
              <a:off x="411889" y="2343110"/>
              <a:ext cx="2222850" cy="1092097"/>
            </a:xfrm>
            <a:prstGeom prst="cloud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RES </a:t>
              </a:r>
              <a:r>
                <a:rPr lang="en-US" sz="1600" dirty="0">
                  <a:solidFill>
                    <a:schemeClr val="tx1"/>
                  </a:solidFill>
                </a:rPr>
                <a:t>&amp;</a:t>
              </a:r>
              <a:r>
                <a:rPr lang="en-US" sz="1600" b="1" dirty="0">
                  <a:solidFill>
                    <a:schemeClr val="tx1"/>
                  </a:solidFill>
                </a:rPr>
                <a:t> Demand</a:t>
              </a:r>
            </a:p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One sample of grid variables</a:t>
              </a:r>
            </a:p>
          </p:txBody>
        </p:sp>
        <p:cxnSp>
          <p:nvCxnSpPr>
            <p:cNvPr id="59" name="Curved Connector 58">
              <a:extLst>
                <a:ext uri="{FF2B5EF4-FFF2-40B4-BE49-F238E27FC236}">
                  <a16:creationId xmlns:a16="http://schemas.microsoft.com/office/drawing/2014/main" id="{DC404C3E-9461-425B-934C-C82B57F684C5}"/>
                </a:ext>
              </a:extLst>
            </p:cNvPr>
            <p:cNvCxnSpPr>
              <a:cxnSpLocks/>
              <a:stCxn id="57" idx="0"/>
              <a:endCxn id="7" idx="1"/>
            </p:cNvCxnSpPr>
            <p:nvPr/>
          </p:nvCxnSpPr>
          <p:spPr>
            <a:xfrm flipV="1">
              <a:off x="2632887" y="1181072"/>
              <a:ext cx="950403" cy="1708087"/>
            </a:xfrm>
            <a:prstGeom prst="curvedConnector3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urved Connector 60">
              <a:extLst>
                <a:ext uri="{FF2B5EF4-FFF2-40B4-BE49-F238E27FC236}">
                  <a16:creationId xmlns:a16="http://schemas.microsoft.com/office/drawing/2014/main" id="{62598605-BA23-EC8F-1C2B-E561AD0619D6}"/>
                </a:ext>
              </a:extLst>
            </p:cNvPr>
            <p:cNvCxnSpPr>
              <a:cxnSpLocks/>
              <a:stCxn id="57" idx="0"/>
              <a:endCxn id="33" idx="1"/>
            </p:cNvCxnSpPr>
            <p:nvPr/>
          </p:nvCxnSpPr>
          <p:spPr>
            <a:xfrm>
              <a:off x="2632887" y="2889159"/>
              <a:ext cx="950403" cy="1637087"/>
            </a:xfrm>
            <a:prstGeom prst="curvedConnector3">
              <a:avLst>
                <a:gd name="adj1" fmla="val 50000"/>
              </a:avLst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urved Connector 63">
              <a:extLst>
                <a:ext uri="{FF2B5EF4-FFF2-40B4-BE49-F238E27FC236}">
                  <a16:creationId xmlns:a16="http://schemas.microsoft.com/office/drawing/2014/main" id="{0B8FC67C-BD14-28FF-678C-C3F693BD8E78}"/>
                </a:ext>
              </a:extLst>
            </p:cNvPr>
            <p:cNvCxnSpPr>
              <a:cxnSpLocks/>
              <a:stCxn id="8" idx="3"/>
              <a:endCxn id="12" idx="1"/>
            </p:cNvCxnSpPr>
            <p:nvPr/>
          </p:nvCxnSpPr>
          <p:spPr>
            <a:xfrm>
              <a:off x="9654140" y="1181072"/>
              <a:ext cx="824056" cy="1554672"/>
            </a:xfrm>
            <a:prstGeom prst="curvedConnector3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urved Connector 66">
              <a:extLst>
                <a:ext uri="{FF2B5EF4-FFF2-40B4-BE49-F238E27FC236}">
                  <a16:creationId xmlns:a16="http://schemas.microsoft.com/office/drawing/2014/main" id="{212D3AEA-F88D-4CB6-F673-0CFF4E0F7915}"/>
                </a:ext>
              </a:extLst>
            </p:cNvPr>
            <p:cNvCxnSpPr>
              <a:cxnSpLocks/>
              <a:stCxn id="11" idx="3"/>
              <a:endCxn id="12" idx="1"/>
            </p:cNvCxnSpPr>
            <p:nvPr/>
          </p:nvCxnSpPr>
          <p:spPr>
            <a:xfrm flipV="1">
              <a:off x="9652744" y="2735744"/>
              <a:ext cx="825452" cy="1790502"/>
            </a:xfrm>
            <a:prstGeom prst="curvedConnector3">
              <a:avLst>
                <a:gd name="adj1" fmla="val 50000"/>
              </a:avLst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0" name="Graphic 69" descr="Line arrow: Counter-clockwise curve with solid fill">
              <a:extLst>
                <a:ext uri="{FF2B5EF4-FFF2-40B4-BE49-F238E27FC236}">
                  <a16:creationId xmlns:a16="http://schemas.microsoft.com/office/drawing/2014/main" id="{89188D08-AF96-7968-822C-8E7DD3FFE07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 rot="16740690" flipH="1" flipV="1">
              <a:off x="5880604" y="4263686"/>
              <a:ext cx="530317" cy="530317"/>
            </a:xfrm>
            <a:prstGeom prst="rect">
              <a:avLst/>
            </a:prstGeom>
          </p:spPr>
        </p:pic>
        <p:pic>
          <p:nvPicPr>
            <p:cNvPr id="71" name="Graphic 70" descr="Line arrow: Counter-clockwise curve with solid fill">
              <a:extLst>
                <a:ext uri="{FF2B5EF4-FFF2-40B4-BE49-F238E27FC236}">
                  <a16:creationId xmlns:a16="http://schemas.microsoft.com/office/drawing/2014/main" id="{728494D7-5274-3865-E969-E20150DDC6F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 rot="16740690" flipH="1" flipV="1">
              <a:off x="7596228" y="4261087"/>
              <a:ext cx="530317" cy="530317"/>
            </a:xfrm>
            <a:prstGeom prst="rect">
              <a:avLst/>
            </a:prstGeom>
          </p:spPr>
        </p:pic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E6F253C1-2F78-521C-3C34-AF8D64B4428D}"/>
                </a:ext>
              </a:extLst>
            </p:cNvPr>
            <p:cNvSpPr txBox="1"/>
            <p:nvPr/>
          </p:nvSpPr>
          <p:spPr>
            <a:xfrm>
              <a:off x="7672936" y="2350140"/>
              <a:ext cx="157809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0077FF"/>
                  </a:solidFill>
                </a:rPr>
                <a:t>SCUC</a:t>
              </a:r>
              <a:r>
                <a:rPr lang="en-US" sz="1400" dirty="0">
                  <a:solidFill>
                    <a:srgbClr val="0077FF"/>
                  </a:solidFill>
                </a:rPr>
                <a:t> becomes (optimal) </a:t>
              </a:r>
              <a:r>
                <a:rPr lang="en-US" sz="1400" b="1" dirty="0">
                  <a:solidFill>
                    <a:srgbClr val="0077FF"/>
                  </a:solidFill>
                </a:rPr>
                <a:t>dispatch</a:t>
              </a:r>
              <a:r>
                <a:rPr lang="en-US" sz="1400" dirty="0">
                  <a:solidFill>
                    <a:srgbClr val="0077FF"/>
                  </a:solidFill>
                </a:rPr>
                <a:t> problem when UC is determined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708307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Rounded Rectangle 200">
            <a:extLst>
              <a:ext uri="{FF2B5EF4-FFF2-40B4-BE49-F238E27FC236}">
                <a16:creationId xmlns:a16="http://schemas.microsoft.com/office/drawing/2014/main" id="{322A2BCF-0C6B-9A10-380E-14DBD45700E0}"/>
              </a:ext>
            </a:extLst>
          </p:cNvPr>
          <p:cNvSpPr/>
          <p:nvPr/>
        </p:nvSpPr>
        <p:spPr>
          <a:xfrm>
            <a:off x="1063153" y="679566"/>
            <a:ext cx="11929833" cy="5328538"/>
          </a:xfrm>
          <a:prstGeom prst="roundRect">
            <a:avLst>
              <a:gd name="adj" fmla="val 2300"/>
            </a:avLst>
          </a:prstGeom>
          <a:solidFill>
            <a:schemeClr val="accent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AF798A80-17FE-2D8F-5901-90F08E4750EF}"/>
              </a:ext>
            </a:extLst>
          </p:cNvPr>
          <p:cNvSpPr/>
          <p:nvPr/>
        </p:nvSpPr>
        <p:spPr>
          <a:xfrm>
            <a:off x="9374467" y="872216"/>
            <a:ext cx="1862675" cy="4966685"/>
          </a:xfrm>
          <a:prstGeom prst="roundRect">
            <a:avLst>
              <a:gd name="adj" fmla="val 12783"/>
            </a:avLst>
          </a:prstGeom>
          <a:solidFill>
            <a:schemeClr val="accent3">
              <a:lumMod val="20000"/>
              <a:lumOff val="80000"/>
              <a:alpha val="80261"/>
            </a:schemeClr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3B165A3F-3A9A-601B-9117-7622F940417D}"/>
              </a:ext>
            </a:extLst>
          </p:cNvPr>
          <p:cNvSpPr/>
          <p:nvPr/>
        </p:nvSpPr>
        <p:spPr>
          <a:xfrm>
            <a:off x="6070297" y="3143293"/>
            <a:ext cx="462579" cy="325419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A6A8F74-BE6A-02EE-96A8-04286D724344}"/>
              </a:ext>
            </a:extLst>
          </p:cNvPr>
          <p:cNvGrpSpPr/>
          <p:nvPr/>
        </p:nvGrpSpPr>
        <p:grpSpPr>
          <a:xfrm>
            <a:off x="5856390" y="2026831"/>
            <a:ext cx="834034" cy="918138"/>
            <a:chOff x="4647405" y="5231178"/>
            <a:chExt cx="834034" cy="918138"/>
          </a:xfrm>
        </p:grpSpPr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E66E51D7-EBC9-20FB-3E0E-02D201595291}"/>
                </a:ext>
              </a:extLst>
            </p:cNvPr>
            <p:cNvSpPr txBox="1"/>
            <p:nvPr/>
          </p:nvSpPr>
          <p:spPr>
            <a:xfrm>
              <a:off x="4647405" y="5231178"/>
              <a:ext cx="82028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/>
                <a:t>ReLU</a:t>
              </a:r>
              <a:endParaRPr lang="en-US" sz="2400" dirty="0"/>
            </a:p>
          </p:txBody>
        </p:sp>
        <p:sp>
          <p:nvSpPr>
            <p:cNvPr id="196" name="Rounded Rectangle 195">
              <a:extLst>
                <a:ext uri="{FF2B5EF4-FFF2-40B4-BE49-F238E27FC236}">
                  <a16:creationId xmlns:a16="http://schemas.microsoft.com/office/drawing/2014/main" id="{2BFAF169-C3AD-7221-0FF8-07B5EE089719}"/>
                </a:ext>
              </a:extLst>
            </p:cNvPr>
            <p:cNvSpPr/>
            <p:nvPr/>
          </p:nvSpPr>
          <p:spPr>
            <a:xfrm>
              <a:off x="4647405" y="5682184"/>
              <a:ext cx="834034" cy="467132"/>
            </a:xfrm>
            <a:prstGeom prst="roundRect">
              <a:avLst>
                <a:gd name="adj" fmla="val 12783"/>
              </a:avLst>
            </a:prstGeom>
            <a:solidFill>
              <a:schemeClr val="accent2">
                <a:lumMod val="40000"/>
                <a:lumOff val="60000"/>
                <a:alpha val="80261"/>
              </a:schemeClr>
            </a:solidFill>
            <a:ln>
              <a:solidFill>
                <a:schemeClr val="bg2">
                  <a:lumMod val="9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998A74F2-94FC-861C-F14E-82E36762A11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39163" y="6026818"/>
              <a:ext cx="349623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C3EC68DC-797B-F920-0F67-342AC507642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88786" y="5793252"/>
              <a:ext cx="290455" cy="233566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2B0C9A2-BB44-FA01-6804-988E23F76689}"/>
              </a:ext>
            </a:extLst>
          </p:cNvPr>
          <p:cNvGrpSpPr/>
          <p:nvPr/>
        </p:nvGrpSpPr>
        <p:grpSpPr>
          <a:xfrm>
            <a:off x="6874937" y="800026"/>
            <a:ext cx="1381908" cy="4966685"/>
            <a:chOff x="1616403" y="906660"/>
            <a:chExt cx="1381908" cy="4966685"/>
          </a:xfrm>
        </p:grpSpPr>
        <p:sp>
          <p:nvSpPr>
            <p:cNvPr id="125" name="Rounded Rectangle 124">
              <a:extLst>
                <a:ext uri="{FF2B5EF4-FFF2-40B4-BE49-F238E27FC236}">
                  <a16:creationId xmlns:a16="http://schemas.microsoft.com/office/drawing/2014/main" id="{105DBDD1-5623-9B56-D3B2-814ABB052A35}"/>
                </a:ext>
              </a:extLst>
            </p:cNvPr>
            <p:cNvSpPr/>
            <p:nvPr/>
          </p:nvSpPr>
          <p:spPr>
            <a:xfrm>
              <a:off x="1616403" y="906660"/>
              <a:ext cx="1381908" cy="4966685"/>
            </a:xfrm>
            <a:prstGeom prst="roundRect">
              <a:avLst>
                <a:gd name="adj" fmla="val 12783"/>
              </a:avLst>
            </a:prstGeom>
            <a:solidFill>
              <a:schemeClr val="accent5">
                <a:lumMod val="20000"/>
                <a:lumOff val="80000"/>
                <a:alpha val="80261"/>
              </a:schemeClr>
            </a:solidFill>
            <a:ln>
              <a:solidFill>
                <a:schemeClr val="bg2">
                  <a:lumMod val="9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1ECCD795-2A9A-1BBB-7B12-DA33EB000AAD}"/>
                </a:ext>
              </a:extLst>
            </p:cNvPr>
            <p:cNvSpPr/>
            <p:nvPr/>
          </p:nvSpPr>
          <p:spPr>
            <a:xfrm>
              <a:off x="2654066" y="1379999"/>
              <a:ext cx="204396" cy="204396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38295560-231F-9270-99CD-41FE9021B354}"/>
                </a:ext>
              </a:extLst>
            </p:cNvPr>
            <p:cNvSpPr/>
            <p:nvPr/>
          </p:nvSpPr>
          <p:spPr>
            <a:xfrm>
              <a:off x="1750425" y="1501022"/>
              <a:ext cx="204396" cy="20439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68296090-F8F5-5E48-41C2-75FF9AAF8352}"/>
                </a:ext>
              </a:extLst>
            </p:cNvPr>
            <p:cNvSpPr/>
            <p:nvPr/>
          </p:nvSpPr>
          <p:spPr>
            <a:xfrm>
              <a:off x="2175354" y="1603220"/>
              <a:ext cx="204396" cy="204396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267F4D96-0F38-04DF-00A8-66383575D577}"/>
                </a:ext>
              </a:extLst>
            </p:cNvPr>
            <p:cNvSpPr/>
            <p:nvPr/>
          </p:nvSpPr>
          <p:spPr>
            <a:xfrm>
              <a:off x="2175354" y="984655"/>
              <a:ext cx="204396" cy="20439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2706733B-7934-6D87-6D82-21C909C4722A}"/>
                </a:ext>
              </a:extLst>
            </p:cNvPr>
            <p:cNvSpPr/>
            <p:nvPr/>
          </p:nvSpPr>
          <p:spPr>
            <a:xfrm>
              <a:off x="1852623" y="2046973"/>
              <a:ext cx="204396" cy="204396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96A7CC18-7A89-B03A-54FC-847DF26BF194}"/>
                </a:ext>
              </a:extLst>
            </p:cNvPr>
            <p:cNvSpPr/>
            <p:nvPr/>
          </p:nvSpPr>
          <p:spPr>
            <a:xfrm>
              <a:off x="2551868" y="1982427"/>
              <a:ext cx="204396" cy="204396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4487C482-B306-98FF-34BA-AE58AE61518D}"/>
                </a:ext>
              </a:extLst>
            </p:cNvPr>
            <p:cNvCxnSpPr>
              <a:cxnSpLocks/>
              <a:stCxn id="129" idx="3"/>
              <a:endCxn id="127" idx="0"/>
            </p:cNvCxnSpPr>
            <p:nvPr/>
          </p:nvCxnSpPr>
          <p:spPr>
            <a:xfrm flipH="1">
              <a:off x="1852623" y="1159118"/>
              <a:ext cx="352664" cy="341904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8F90C561-C6E2-0FD5-0107-008C093EF04F}"/>
                </a:ext>
              </a:extLst>
            </p:cNvPr>
            <p:cNvCxnSpPr>
              <a:cxnSpLocks/>
              <a:stCxn id="127" idx="6"/>
              <a:endCxn id="128" idx="2"/>
            </p:cNvCxnSpPr>
            <p:nvPr/>
          </p:nvCxnSpPr>
          <p:spPr>
            <a:xfrm>
              <a:off x="1954821" y="1603220"/>
              <a:ext cx="220533" cy="10219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59A24588-9DB2-278E-678E-79D0F42F4441}"/>
                </a:ext>
              </a:extLst>
            </p:cNvPr>
            <p:cNvCxnSpPr>
              <a:cxnSpLocks/>
              <a:stCxn id="128" idx="3"/>
              <a:endCxn id="130" idx="7"/>
            </p:cNvCxnSpPr>
            <p:nvPr/>
          </p:nvCxnSpPr>
          <p:spPr>
            <a:xfrm flipH="1">
              <a:off x="2027086" y="1777683"/>
              <a:ext cx="178201" cy="299223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095DCAE6-59AC-7BBA-FA6B-213E0C91D13F}"/>
                </a:ext>
              </a:extLst>
            </p:cNvPr>
            <p:cNvCxnSpPr>
              <a:cxnSpLocks/>
              <a:stCxn id="131" idx="1"/>
              <a:endCxn id="128" idx="5"/>
            </p:cNvCxnSpPr>
            <p:nvPr/>
          </p:nvCxnSpPr>
          <p:spPr>
            <a:xfrm flipH="1" flipV="1">
              <a:off x="2349817" y="1777683"/>
              <a:ext cx="231984" cy="23467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779316B9-E257-6D44-AF1C-F8633C8DC366}"/>
                </a:ext>
              </a:extLst>
            </p:cNvPr>
            <p:cNvCxnSpPr>
              <a:cxnSpLocks/>
              <a:stCxn id="126" idx="2"/>
              <a:endCxn id="128" idx="7"/>
            </p:cNvCxnSpPr>
            <p:nvPr/>
          </p:nvCxnSpPr>
          <p:spPr>
            <a:xfrm flipH="1">
              <a:off x="2349817" y="1482197"/>
              <a:ext cx="304249" cy="150956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96D86F6E-0533-86DA-AA3F-051C7E481CB0}"/>
                </a:ext>
              </a:extLst>
            </p:cNvPr>
            <p:cNvSpPr/>
            <p:nvPr/>
          </p:nvSpPr>
          <p:spPr>
            <a:xfrm>
              <a:off x="2654066" y="2914898"/>
              <a:ext cx="204396" cy="204396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ED2B2AAC-5206-57AC-A8C7-3B914D3DB3A2}"/>
                </a:ext>
              </a:extLst>
            </p:cNvPr>
            <p:cNvSpPr/>
            <p:nvPr/>
          </p:nvSpPr>
          <p:spPr>
            <a:xfrm>
              <a:off x="1750425" y="3035921"/>
              <a:ext cx="204396" cy="204396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BF2480C0-0E4E-AA34-30FC-2EBC795D5B81}"/>
                </a:ext>
              </a:extLst>
            </p:cNvPr>
            <p:cNvSpPr/>
            <p:nvPr/>
          </p:nvSpPr>
          <p:spPr>
            <a:xfrm>
              <a:off x="2175354" y="3138119"/>
              <a:ext cx="204396" cy="20439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947AA3B8-6809-F115-6CB6-28ECF5387E30}"/>
                </a:ext>
              </a:extLst>
            </p:cNvPr>
            <p:cNvSpPr/>
            <p:nvPr/>
          </p:nvSpPr>
          <p:spPr>
            <a:xfrm>
              <a:off x="2175354" y="2519554"/>
              <a:ext cx="204396" cy="204396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776D325F-D00B-F800-90B0-3AB5CAB96AB7}"/>
                </a:ext>
              </a:extLst>
            </p:cNvPr>
            <p:cNvSpPr/>
            <p:nvPr/>
          </p:nvSpPr>
          <p:spPr>
            <a:xfrm>
              <a:off x="1852623" y="3581872"/>
              <a:ext cx="204396" cy="204396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C3E88A63-ED7F-8256-C9C5-0C5346CF3C16}"/>
                </a:ext>
              </a:extLst>
            </p:cNvPr>
            <p:cNvSpPr/>
            <p:nvPr/>
          </p:nvSpPr>
          <p:spPr>
            <a:xfrm>
              <a:off x="2551868" y="3517326"/>
              <a:ext cx="204396" cy="20439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4077F5EB-EC79-8090-B1F5-3881FE72B74F}"/>
                </a:ext>
              </a:extLst>
            </p:cNvPr>
            <p:cNvCxnSpPr>
              <a:cxnSpLocks/>
              <a:stCxn id="140" idx="3"/>
              <a:endCxn id="138" idx="0"/>
            </p:cNvCxnSpPr>
            <p:nvPr/>
          </p:nvCxnSpPr>
          <p:spPr>
            <a:xfrm flipH="1">
              <a:off x="1852623" y="2694017"/>
              <a:ext cx="352664" cy="341904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19DD59C3-0AB5-D5FE-5B7A-24BF2A157CF9}"/>
                </a:ext>
              </a:extLst>
            </p:cNvPr>
            <p:cNvCxnSpPr>
              <a:cxnSpLocks/>
              <a:stCxn id="138" idx="6"/>
              <a:endCxn id="139" idx="2"/>
            </p:cNvCxnSpPr>
            <p:nvPr/>
          </p:nvCxnSpPr>
          <p:spPr>
            <a:xfrm>
              <a:off x="1954821" y="3138119"/>
              <a:ext cx="220533" cy="10219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A68E54E2-CA60-9CAB-D229-46C7661B36E1}"/>
                </a:ext>
              </a:extLst>
            </p:cNvPr>
            <p:cNvCxnSpPr>
              <a:cxnSpLocks/>
              <a:stCxn id="139" idx="3"/>
              <a:endCxn id="141" idx="7"/>
            </p:cNvCxnSpPr>
            <p:nvPr/>
          </p:nvCxnSpPr>
          <p:spPr>
            <a:xfrm flipH="1">
              <a:off x="2027086" y="3312582"/>
              <a:ext cx="178201" cy="299223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4BCE19F6-145F-DF4E-435A-547EC7E4A791}"/>
                </a:ext>
              </a:extLst>
            </p:cNvPr>
            <p:cNvCxnSpPr>
              <a:cxnSpLocks/>
              <a:stCxn id="142" idx="1"/>
              <a:endCxn id="139" idx="5"/>
            </p:cNvCxnSpPr>
            <p:nvPr/>
          </p:nvCxnSpPr>
          <p:spPr>
            <a:xfrm flipH="1" flipV="1">
              <a:off x="2349817" y="3312582"/>
              <a:ext cx="231984" cy="23467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2A6AD35D-2DD9-D1D7-2E26-EBF8CD877BCF}"/>
                </a:ext>
              </a:extLst>
            </p:cNvPr>
            <p:cNvCxnSpPr>
              <a:cxnSpLocks/>
              <a:stCxn id="137" idx="2"/>
              <a:endCxn id="139" idx="7"/>
            </p:cNvCxnSpPr>
            <p:nvPr/>
          </p:nvCxnSpPr>
          <p:spPr>
            <a:xfrm flipH="1">
              <a:off x="2349817" y="3017096"/>
              <a:ext cx="304249" cy="150956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2A7D0B70-F8BC-A43F-258B-B483A2DE9A6B}"/>
                </a:ext>
              </a:extLst>
            </p:cNvPr>
            <p:cNvSpPr/>
            <p:nvPr/>
          </p:nvSpPr>
          <p:spPr>
            <a:xfrm>
              <a:off x="2654066" y="4899400"/>
              <a:ext cx="204396" cy="20439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5C37FC75-91FC-0F0A-D16C-6A1A915CD0A8}"/>
                </a:ext>
              </a:extLst>
            </p:cNvPr>
            <p:cNvSpPr/>
            <p:nvPr/>
          </p:nvSpPr>
          <p:spPr>
            <a:xfrm>
              <a:off x="1750425" y="5020423"/>
              <a:ext cx="204396" cy="20439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35FF60E1-F775-FA24-4D85-661D78562D2B}"/>
                </a:ext>
              </a:extLst>
            </p:cNvPr>
            <p:cNvSpPr/>
            <p:nvPr/>
          </p:nvSpPr>
          <p:spPr>
            <a:xfrm>
              <a:off x="2175354" y="5122621"/>
              <a:ext cx="204396" cy="20439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DEC5A790-0C35-53EE-5A87-0F84D12573C9}"/>
                </a:ext>
              </a:extLst>
            </p:cNvPr>
            <p:cNvSpPr/>
            <p:nvPr/>
          </p:nvSpPr>
          <p:spPr>
            <a:xfrm>
              <a:off x="2175354" y="4504056"/>
              <a:ext cx="204396" cy="204396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Oval 151">
              <a:extLst>
                <a:ext uri="{FF2B5EF4-FFF2-40B4-BE49-F238E27FC236}">
                  <a16:creationId xmlns:a16="http://schemas.microsoft.com/office/drawing/2014/main" id="{B73A87A7-FD54-0E55-BE9D-4EE02EAF6D7C}"/>
                </a:ext>
              </a:extLst>
            </p:cNvPr>
            <p:cNvSpPr/>
            <p:nvPr/>
          </p:nvSpPr>
          <p:spPr>
            <a:xfrm>
              <a:off x="1852623" y="5566374"/>
              <a:ext cx="204396" cy="204396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D3B99431-B614-9343-9DD2-DB1EDA469558}"/>
                </a:ext>
              </a:extLst>
            </p:cNvPr>
            <p:cNvSpPr/>
            <p:nvPr/>
          </p:nvSpPr>
          <p:spPr>
            <a:xfrm>
              <a:off x="2551868" y="5501828"/>
              <a:ext cx="204396" cy="204396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E45CC46E-79B9-84D9-4A5E-2B0C9D451216}"/>
                </a:ext>
              </a:extLst>
            </p:cNvPr>
            <p:cNvCxnSpPr>
              <a:cxnSpLocks/>
              <a:stCxn id="151" idx="3"/>
              <a:endCxn id="149" idx="0"/>
            </p:cNvCxnSpPr>
            <p:nvPr/>
          </p:nvCxnSpPr>
          <p:spPr>
            <a:xfrm flipH="1">
              <a:off x="1852623" y="4678519"/>
              <a:ext cx="352664" cy="341904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129EE30C-991F-8BAF-E24C-DEC44C27F975}"/>
                </a:ext>
              </a:extLst>
            </p:cNvPr>
            <p:cNvCxnSpPr>
              <a:cxnSpLocks/>
              <a:stCxn id="149" idx="6"/>
              <a:endCxn id="150" idx="2"/>
            </p:cNvCxnSpPr>
            <p:nvPr/>
          </p:nvCxnSpPr>
          <p:spPr>
            <a:xfrm>
              <a:off x="1954821" y="5122621"/>
              <a:ext cx="220533" cy="10219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003D5569-FC53-50CB-550D-903592314963}"/>
                </a:ext>
              </a:extLst>
            </p:cNvPr>
            <p:cNvCxnSpPr>
              <a:cxnSpLocks/>
              <a:stCxn id="150" idx="3"/>
              <a:endCxn id="152" idx="7"/>
            </p:cNvCxnSpPr>
            <p:nvPr/>
          </p:nvCxnSpPr>
          <p:spPr>
            <a:xfrm flipH="1">
              <a:off x="2027086" y="5297084"/>
              <a:ext cx="178201" cy="299223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FFCC9DA4-2010-F58F-B686-C4A3AD20266D}"/>
                </a:ext>
              </a:extLst>
            </p:cNvPr>
            <p:cNvCxnSpPr>
              <a:cxnSpLocks/>
              <a:stCxn id="153" idx="1"/>
              <a:endCxn id="150" idx="5"/>
            </p:cNvCxnSpPr>
            <p:nvPr/>
          </p:nvCxnSpPr>
          <p:spPr>
            <a:xfrm flipH="1" flipV="1">
              <a:off x="2349817" y="5297084"/>
              <a:ext cx="231984" cy="23467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B5BC2979-B2C2-304C-BA27-606A2E8DD3D2}"/>
                </a:ext>
              </a:extLst>
            </p:cNvPr>
            <p:cNvCxnSpPr>
              <a:cxnSpLocks/>
              <a:stCxn id="148" idx="2"/>
              <a:endCxn id="150" idx="7"/>
            </p:cNvCxnSpPr>
            <p:nvPr/>
          </p:nvCxnSpPr>
          <p:spPr>
            <a:xfrm flipH="1">
              <a:off x="2349817" y="5001598"/>
              <a:ext cx="304249" cy="150956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9DA4C598-0A92-072C-7500-5F21F165B876}"/>
                </a:ext>
              </a:extLst>
            </p:cNvPr>
            <p:cNvSpPr txBox="1"/>
            <p:nvPr/>
          </p:nvSpPr>
          <p:spPr>
            <a:xfrm>
              <a:off x="1948925" y="3813562"/>
              <a:ext cx="716863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dirty="0"/>
                <a:t>……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876DF75-6C46-DB5F-59CC-17E94FE9179B}"/>
              </a:ext>
            </a:extLst>
          </p:cNvPr>
          <p:cNvGrpSpPr/>
          <p:nvPr/>
        </p:nvGrpSpPr>
        <p:grpSpPr>
          <a:xfrm>
            <a:off x="9469707" y="1123181"/>
            <a:ext cx="1665668" cy="4435571"/>
            <a:chOff x="1951352" y="785489"/>
            <a:chExt cx="1665668" cy="4435571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F3509F6A-2493-7AC3-547A-2E9CE44848FA}"/>
                </a:ext>
              </a:extLst>
            </p:cNvPr>
            <p:cNvSpPr/>
            <p:nvPr/>
          </p:nvSpPr>
          <p:spPr>
            <a:xfrm>
              <a:off x="3200402" y="785489"/>
              <a:ext cx="415040" cy="41504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B8E5B28F-4217-6EBA-7509-6FB9D5FCD677}"/>
                </a:ext>
              </a:extLst>
            </p:cNvPr>
            <p:cNvSpPr/>
            <p:nvPr/>
          </p:nvSpPr>
          <p:spPr>
            <a:xfrm>
              <a:off x="3200402" y="1588884"/>
              <a:ext cx="415040" cy="41504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D9156EA4-79F4-E891-F26A-328F73DE8F4B}"/>
                </a:ext>
              </a:extLst>
            </p:cNvPr>
            <p:cNvSpPr/>
            <p:nvPr/>
          </p:nvSpPr>
          <p:spPr>
            <a:xfrm>
              <a:off x="3195452" y="2395019"/>
              <a:ext cx="415040" cy="41504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D22D7179-3EA1-5DD0-3749-11D46597D0ED}"/>
                </a:ext>
              </a:extLst>
            </p:cNvPr>
            <p:cNvSpPr/>
            <p:nvPr/>
          </p:nvSpPr>
          <p:spPr>
            <a:xfrm>
              <a:off x="3201980" y="3196490"/>
              <a:ext cx="415040" cy="41504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393A065C-C488-A1D6-C3D9-1ECFE21591B8}"/>
                </a:ext>
              </a:extLst>
            </p:cNvPr>
            <p:cNvSpPr/>
            <p:nvPr/>
          </p:nvSpPr>
          <p:spPr>
            <a:xfrm>
              <a:off x="3201980" y="3999885"/>
              <a:ext cx="415040" cy="41504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053A5E4C-0601-2C2B-59B4-2B6D1C127C6C}"/>
                </a:ext>
              </a:extLst>
            </p:cNvPr>
            <p:cNvSpPr/>
            <p:nvPr/>
          </p:nvSpPr>
          <p:spPr>
            <a:xfrm>
              <a:off x="3197030" y="4806020"/>
              <a:ext cx="415040" cy="41504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720974FA-0435-72D3-29E7-1D99F60C1B45}"/>
                </a:ext>
              </a:extLst>
            </p:cNvPr>
            <p:cNvSpPr/>
            <p:nvPr/>
          </p:nvSpPr>
          <p:spPr>
            <a:xfrm>
              <a:off x="1956302" y="788229"/>
              <a:ext cx="415040" cy="41504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1EEE570B-49F5-D686-D299-4D92D805D600}"/>
                </a:ext>
              </a:extLst>
            </p:cNvPr>
            <p:cNvSpPr/>
            <p:nvPr/>
          </p:nvSpPr>
          <p:spPr>
            <a:xfrm>
              <a:off x="1956302" y="1591624"/>
              <a:ext cx="415040" cy="41504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2D559412-C98A-C20E-5885-12C788F4FCBC}"/>
                </a:ext>
              </a:extLst>
            </p:cNvPr>
            <p:cNvSpPr/>
            <p:nvPr/>
          </p:nvSpPr>
          <p:spPr>
            <a:xfrm>
              <a:off x="1951352" y="2397759"/>
              <a:ext cx="415040" cy="41504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346A08A0-7D1C-C959-20D2-EA713C301CDC}"/>
                </a:ext>
              </a:extLst>
            </p:cNvPr>
            <p:cNvSpPr/>
            <p:nvPr/>
          </p:nvSpPr>
          <p:spPr>
            <a:xfrm>
              <a:off x="1957880" y="3199230"/>
              <a:ext cx="415040" cy="41504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8D44BC81-23A1-7897-3156-7D094E55C2C3}"/>
                </a:ext>
              </a:extLst>
            </p:cNvPr>
            <p:cNvSpPr/>
            <p:nvPr/>
          </p:nvSpPr>
          <p:spPr>
            <a:xfrm>
              <a:off x="1957880" y="4002625"/>
              <a:ext cx="415040" cy="41504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4FAE0C28-69E9-B8EB-588A-62F8ACA2E58D}"/>
                </a:ext>
              </a:extLst>
            </p:cNvPr>
            <p:cNvSpPr/>
            <p:nvPr/>
          </p:nvSpPr>
          <p:spPr>
            <a:xfrm>
              <a:off x="1951352" y="4806020"/>
              <a:ext cx="415040" cy="41504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AF7D92AB-1C5B-7ED5-4B08-7CFCFE6D9C83}"/>
                </a:ext>
              </a:extLst>
            </p:cNvPr>
            <p:cNvCxnSpPr>
              <a:cxnSpLocks/>
              <a:stCxn id="35" idx="6"/>
              <a:endCxn id="29" idx="2"/>
            </p:cNvCxnSpPr>
            <p:nvPr/>
          </p:nvCxnSpPr>
          <p:spPr>
            <a:xfrm flipV="1">
              <a:off x="2371342" y="993009"/>
              <a:ext cx="829060" cy="274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D6BAE2E-0829-4F46-3F20-38E2039B2757}"/>
                </a:ext>
              </a:extLst>
            </p:cNvPr>
            <p:cNvCxnSpPr>
              <a:cxnSpLocks/>
              <a:stCxn id="35" idx="6"/>
              <a:endCxn id="30" idx="2"/>
            </p:cNvCxnSpPr>
            <p:nvPr/>
          </p:nvCxnSpPr>
          <p:spPr>
            <a:xfrm>
              <a:off x="2371342" y="995749"/>
              <a:ext cx="829060" cy="80065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BEE66490-022E-086B-5B58-A134A8E37C83}"/>
                </a:ext>
              </a:extLst>
            </p:cNvPr>
            <p:cNvCxnSpPr>
              <a:cxnSpLocks/>
              <a:stCxn id="35" idx="6"/>
              <a:endCxn id="31" idx="2"/>
            </p:cNvCxnSpPr>
            <p:nvPr/>
          </p:nvCxnSpPr>
          <p:spPr>
            <a:xfrm>
              <a:off x="2371342" y="995749"/>
              <a:ext cx="824110" cy="160679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1BDEC6C1-861B-EF93-713B-64AC07B63A1A}"/>
                </a:ext>
              </a:extLst>
            </p:cNvPr>
            <p:cNvCxnSpPr>
              <a:cxnSpLocks/>
              <a:stCxn id="35" idx="6"/>
              <a:endCxn id="32" idx="2"/>
            </p:cNvCxnSpPr>
            <p:nvPr/>
          </p:nvCxnSpPr>
          <p:spPr>
            <a:xfrm>
              <a:off x="2371342" y="995749"/>
              <a:ext cx="830638" cy="2408261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0CD0AC64-1B30-786D-2C85-501C64EE7C8D}"/>
                </a:ext>
              </a:extLst>
            </p:cNvPr>
            <p:cNvCxnSpPr>
              <a:cxnSpLocks/>
              <a:stCxn id="35" idx="6"/>
              <a:endCxn id="33" idx="2"/>
            </p:cNvCxnSpPr>
            <p:nvPr/>
          </p:nvCxnSpPr>
          <p:spPr>
            <a:xfrm>
              <a:off x="2371342" y="995749"/>
              <a:ext cx="830638" cy="3211656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02DCF4DF-FFBB-77B4-A5BB-3C2427797F42}"/>
                </a:ext>
              </a:extLst>
            </p:cNvPr>
            <p:cNvCxnSpPr>
              <a:cxnSpLocks/>
              <a:stCxn id="35" idx="6"/>
              <a:endCxn id="34" idx="2"/>
            </p:cNvCxnSpPr>
            <p:nvPr/>
          </p:nvCxnSpPr>
          <p:spPr>
            <a:xfrm>
              <a:off x="2371342" y="995749"/>
              <a:ext cx="825688" cy="4017791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0B6191A7-F8AF-9BB8-1123-BBAF5D0B3A42}"/>
                </a:ext>
              </a:extLst>
            </p:cNvPr>
            <p:cNvCxnSpPr>
              <a:cxnSpLocks/>
              <a:stCxn id="36" idx="6"/>
              <a:endCxn id="29" idx="2"/>
            </p:cNvCxnSpPr>
            <p:nvPr/>
          </p:nvCxnSpPr>
          <p:spPr>
            <a:xfrm flipV="1">
              <a:off x="2371342" y="993009"/>
              <a:ext cx="829060" cy="80613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DDE86553-8D22-51AE-45A1-7E34FA2BC867}"/>
                </a:ext>
              </a:extLst>
            </p:cNvPr>
            <p:cNvCxnSpPr>
              <a:cxnSpLocks/>
              <a:stCxn id="36" idx="6"/>
              <a:endCxn id="30" idx="2"/>
            </p:cNvCxnSpPr>
            <p:nvPr/>
          </p:nvCxnSpPr>
          <p:spPr>
            <a:xfrm flipV="1">
              <a:off x="2371342" y="1796404"/>
              <a:ext cx="829060" cy="274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B9406C30-FFAB-699A-8F09-7C07A6CAC27A}"/>
                </a:ext>
              </a:extLst>
            </p:cNvPr>
            <p:cNvCxnSpPr>
              <a:cxnSpLocks/>
              <a:stCxn id="36" idx="6"/>
              <a:endCxn id="31" idx="2"/>
            </p:cNvCxnSpPr>
            <p:nvPr/>
          </p:nvCxnSpPr>
          <p:spPr>
            <a:xfrm>
              <a:off x="2371342" y="1799144"/>
              <a:ext cx="824110" cy="80339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6192371D-3309-555D-87C4-43BBD5319DB2}"/>
                </a:ext>
              </a:extLst>
            </p:cNvPr>
            <p:cNvCxnSpPr>
              <a:cxnSpLocks/>
              <a:stCxn id="36" idx="6"/>
              <a:endCxn id="32" idx="2"/>
            </p:cNvCxnSpPr>
            <p:nvPr/>
          </p:nvCxnSpPr>
          <p:spPr>
            <a:xfrm>
              <a:off x="2371342" y="1799144"/>
              <a:ext cx="830638" cy="1604866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B0A847D0-8D00-6FD8-C62A-7F75A2F878F2}"/>
                </a:ext>
              </a:extLst>
            </p:cNvPr>
            <p:cNvCxnSpPr>
              <a:cxnSpLocks/>
              <a:stCxn id="36" idx="6"/>
              <a:endCxn id="33" idx="2"/>
            </p:cNvCxnSpPr>
            <p:nvPr/>
          </p:nvCxnSpPr>
          <p:spPr>
            <a:xfrm>
              <a:off x="2371342" y="1799144"/>
              <a:ext cx="830638" cy="2408261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45229918-8493-C70E-D130-5EF7C011179D}"/>
                </a:ext>
              </a:extLst>
            </p:cNvPr>
            <p:cNvCxnSpPr>
              <a:cxnSpLocks/>
              <a:stCxn id="36" idx="6"/>
              <a:endCxn id="34" idx="2"/>
            </p:cNvCxnSpPr>
            <p:nvPr/>
          </p:nvCxnSpPr>
          <p:spPr>
            <a:xfrm>
              <a:off x="2371342" y="1799144"/>
              <a:ext cx="825688" cy="3214396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4101048F-EFC1-7940-37B6-C901F6A084B0}"/>
                </a:ext>
              </a:extLst>
            </p:cNvPr>
            <p:cNvCxnSpPr>
              <a:cxnSpLocks/>
              <a:stCxn id="37" idx="6"/>
              <a:endCxn id="29" idx="2"/>
            </p:cNvCxnSpPr>
            <p:nvPr/>
          </p:nvCxnSpPr>
          <p:spPr>
            <a:xfrm flipV="1">
              <a:off x="2366392" y="993009"/>
              <a:ext cx="834010" cy="161227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05828A94-C108-B9F8-3E13-0F75519ECDEB}"/>
                </a:ext>
              </a:extLst>
            </p:cNvPr>
            <p:cNvCxnSpPr>
              <a:cxnSpLocks/>
              <a:stCxn id="37" idx="6"/>
              <a:endCxn id="30" idx="2"/>
            </p:cNvCxnSpPr>
            <p:nvPr/>
          </p:nvCxnSpPr>
          <p:spPr>
            <a:xfrm flipV="1">
              <a:off x="2366392" y="1796404"/>
              <a:ext cx="834010" cy="80887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9E527100-1324-44D1-78F4-830F65A6A5FB}"/>
                </a:ext>
              </a:extLst>
            </p:cNvPr>
            <p:cNvCxnSpPr>
              <a:cxnSpLocks/>
              <a:stCxn id="37" idx="6"/>
              <a:endCxn id="31" idx="2"/>
            </p:cNvCxnSpPr>
            <p:nvPr/>
          </p:nvCxnSpPr>
          <p:spPr>
            <a:xfrm flipV="1">
              <a:off x="2366392" y="2602539"/>
              <a:ext cx="829060" cy="274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24FAF7D8-CB65-E46D-2547-06D6776CC032}"/>
                </a:ext>
              </a:extLst>
            </p:cNvPr>
            <p:cNvCxnSpPr>
              <a:cxnSpLocks/>
              <a:stCxn id="37" idx="6"/>
              <a:endCxn id="32" idx="2"/>
            </p:cNvCxnSpPr>
            <p:nvPr/>
          </p:nvCxnSpPr>
          <p:spPr>
            <a:xfrm>
              <a:off x="2366392" y="2605279"/>
              <a:ext cx="835588" cy="798731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72237390-B869-BEE5-B909-C179C8DBD196}"/>
                </a:ext>
              </a:extLst>
            </p:cNvPr>
            <p:cNvCxnSpPr>
              <a:cxnSpLocks/>
              <a:stCxn id="37" idx="6"/>
              <a:endCxn id="33" idx="2"/>
            </p:cNvCxnSpPr>
            <p:nvPr/>
          </p:nvCxnSpPr>
          <p:spPr>
            <a:xfrm>
              <a:off x="2366392" y="2605279"/>
              <a:ext cx="835588" cy="1602126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0005CB07-D949-7D2F-CFCA-C617DA7A60B3}"/>
                </a:ext>
              </a:extLst>
            </p:cNvPr>
            <p:cNvCxnSpPr>
              <a:cxnSpLocks/>
              <a:stCxn id="37" idx="6"/>
              <a:endCxn id="34" idx="2"/>
            </p:cNvCxnSpPr>
            <p:nvPr/>
          </p:nvCxnSpPr>
          <p:spPr>
            <a:xfrm>
              <a:off x="2366392" y="2605279"/>
              <a:ext cx="830638" cy="2408261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5BE2DFBB-4F84-DCBA-50E0-7AAED27DC3EE}"/>
                </a:ext>
              </a:extLst>
            </p:cNvPr>
            <p:cNvCxnSpPr>
              <a:cxnSpLocks/>
              <a:stCxn id="38" idx="6"/>
              <a:endCxn id="29" idx="2"/>
            </p:cNvCxnSpPr>
            <p:nvPr/>
          </p:nvCxnSpPr>
          <p:spPr>
            <a:xfrm flipV="1">
              <a:off x="2372920" y="993009"/>
              <a:ext cx="827482" cy="2413741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06CFD21B-7324-81C9-3E9A-37F1BA9DA3CE}"/>
                </a:ext>
              </a:extLst>
            </p:cNvPr>
            <p:cNvCxnSpPr>
              <a:cxnSpLocks/>
              <a:stCxn id="38" idx="6"/>
              <a:endCxn id="30" idx="2"/>
            </p:cNvCxnSpPr>
            <p:nvPr/>
          </p:nvCxnSpPr>
          <p:spPr>
            <a:xfrm flipV="1">
              <a:off x="2372920" y="1796404"/>
              <a:ext cx="827482" cy="1610346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7142B7A2-0452-ADF1-AC19-C5C21B55D72C}"/>
                </a:ext>
              </a:extLst>
            </p:cNvPr>
            <p:cNvCxnSpPr>
              <a:cxnSpLocks/>
              <a:stCxn id="38" idx="6"/>
              <a:endCxn id="31" idx="2"/>
            </p:cNvCxnSpPr>
            <p:nvPr/>
          </p:nvCxnSpPr>
          <p:spPr>
            <a:xfrm flipV="1">
              <a:off x="2372920" y="2602539"/>
              <a:ext cx="822532" cy="804211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9DB92206-54E3-0B51-F4FC-9CD709232F73}"/>
                </a:ext>
              </a:extLst>
            </p:cNvPr>
            <p:cNvCxnSpPr>
              <a:cxnSpLocks/>
              <a:stCxn id="38" idx="6"/>
              <a:endCxn id="32" idx="2"/>
            </p:cNvCxnSpPr>
            <p:nvPr/>
          </p:nvCxnSpPr>
          <p:spPr>
            <a:xfrm flipV="1">
              <a:off x="2372920" y="3404010"/>
              <a:ext cx="829060" cy="274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85AB17AB-4C8F-6557-BC31-543EB4ABC41D}"/>
                </a:ext>
              </a:extLst>
            </p:cNvPr>
            <p:cNvCxnSpPr>
              <a:cxnSpLocks/>
              <a:stCxn id="38" idx="6"/>
              <a:endCxn id="33" idx="2"/>
            </p:cNvCxnSpPr>
            <p:nvPr/>
          </p:nvCxnSpPr>
          <p:spPr>
            <a:xfrm>
              <a:off x="2372920" y="3406750"/>
              <a:ext cx="829060" cy="80065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6D76D41A-7BD1-8506-531D-13BF6733158B}"/>
                </a:ext>
              </a:extLst>
            </p:cNvPr>
            <p:cNvCxnSpPr>
              <a:cxnSpLocks/>
              <a:stCxn id="38" idx="6"/>
              <a:endCxn id="34" idx="2"/>
            </p:cNvCxnSpPr>
            <p:nvPr/>
          </p:nvCxnSpPr>
          <p:spPr>
            <a:xfrm>
              <a:off x="2372920" y="3406750"/>
              <a:ext cx="824110" cy="160679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D97289DC-BF67-8D9F-A233-1C411F904349}"/>
                </a:ext>
              </a:extLst>
            </p:cNvPr>
            <p:cNvCxnSpPr>
              <a:cxnSpLocks/>
              <a:stCxn id="39" idx="6"/>
              <a:endCxn id="29" idx="2"/>
            </p:cNvCxnSpPr>
            <p:nvPr/>
          </p:nvCxnSpPr>
          <p:spPr>
            <a:xfrm flipV="1">
              <a:off x="2372920" y="993009"/>
              <a:ext cx="827482" cy="3217136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9554E0CD-06B8-E481-7AC3-6345FF5F17AC}"/>
                </a:ext>
              </a:extLst>
            </p:cNvPr>
            <p:cNvCxnSpPr>
              <a:cxnSpLocks/>
              <a:stCxn id="39" idx="6"/>
              <a:endCxn id="30" idx="2"/>
            </p:cNvCxnSpPr>
            <p:nvPr/>
          </p:nvCxnSpPr>
          <p:spPr>
            <a:xfrm flipV="1">
              <a:off x="2372920" y="1796404"/>
              <a:ext cx="827482" cy="2413741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E6979BEA-2D90-F8FF-C416-9A6E2CE74C00}"/>
                </a:ext>
              </a:extLst>
            </p:cNvPr>
            <p:cNvCxnSpPr>
              <a:cxnSpLocks/>
              <a:stCxn id="39" idx="6"/>
              <a:endCxn id="31" idx="2"/>
            </p:cNvCxnSpPr>
            <p:nvPr/>
          </p:nvCxnSpPr>
          <p:spPr>
            <a:xfrm flipV="1">
              <a:off x="2372920" y="2602539"/>
              <a:ext cx="822532" cy="1607606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EA796240-1BEF-A805-B4F5-205BEEDC26A0}"/>
                </a:ext>
              </a:extLst>
            </p:cNvPr>
            <p:cNvCxnSpPr>
              <a:cxnSpLocks/>
              <a:stCxn id="39" idx="6"/>
              <a:endCxn id="32" idx="2"/>
            </p:cNvCxnSpPr>
            <p:nvPr/>
          </p:nvCxnSpPr>
          <p:spPr>
            <a:xfrm flipV="1">
              <a:off x="2372920" y="3404010"/>
              <a:ext cx="829060" cy="80613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1D9983BF-2A3A-7B0A-F095-05936A458DDD}"/>
                </a:ext>
              </a:extLst>
            </p:cNvPr>
            <p:cNvCxnSpPr>
              <a:cxnSpLocks/>
              <a:stCxn id="39" idx="6"/>
              <a:endCxn id="33" idx="2"/>
            </p:cNvCxnSpPr>
            <p:nvPr/>
          </p:nvCxnSpPr>
          <p:spPr>
            <a:xfrm flipV="1">
              <a:off x="2372920" y="4207405"/>
              <a:ext cx="829060" cy="274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7EAC26B4-C584-036A-02F6-57EB3BC7C5A3}"/>
                </a:ext>
              </a:extLst>
            </p:cNvPr>
            <p:cNvCxnSpPr>
              <a:cxnSpLocks/>
              <a:stCxn id="39" idx="6"/>
              <a:endCxn id="34" idx="2"/>
            </p:cNvCxnSpPr>
            <p:nvPr/>
          </p:nvCxnSpPr>
          <p:spPr>
            <a:xfrm>
              <a:off x="2372920" y="4210145"/>
              <a:ext cx="824110" cy="80339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229F5AD0-0CA0-F9CF-826D-345B1166F6BD}"/>
                </a:ext>
              </a:extLst>
            </p:cNvPr>
            <p:cNvCxnSpPr>
              <a:cxnSpLocks/>
              <a:stCxn id="40" idx="6"/>
              <a:endCxn id="29" idx="2"/>
            </p:cNvCxnSpPr>
            <p:nvPr/>
          </p:nvCxnSpPr>
          <p:spPr>
            <a:xfrm flipV="1">
              <a:off x="2366392" y="993009"/>
              <a:ext cx="834010" cy="4020531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E2D71E28-B2C3-D18D-4559-099DE6035451}"/>
                </a:ext>
              </a:extLst>
            </p:cNvPr>
            <p:cNvCxnSpPr>
              <a:cxnSpLocks/>
              <a:stCxn id="40" idx="6"/>
              <a:endCxn id="30" idx="2"/>
            </p:cNvCxnSpPr>
            <p:nvPr/>
          </p:nvCxnSpPr>
          <p:spPr>
            <a:xfrm flipV="1">
              <a:off x="2366392" y="1796404"/>
              <a:ext cx="834010" cy="3217136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480FBA37-F756-1938-0D3C-229C2493C716}"/>
                </a:ext>
              </a:extLst>
            </p:cNvPr>
            <p:cNvCxnSpPr>
              <a:cxnSpLocks/>
              <a:stCxn id="40" idx="6"/>
              <a:endCxn id="31" idx="2"/>
            </p:cNvCxnSpPr>
            <p:nvPr/>
          </p:nvCxnSpPr>
          <p:spPr>
            <a:xfrm flipV="1">
              <a:off x="2366392" y="2602539"/>
              <a:ext cx="829060" cy="2411001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72BE2314-0371-3C54-A4CB-BA3B6D105BA4}"/>
                </a:ext>
              </a:extLst>
            </p:cNvPr>
            <p:cNvCxnSpPr>
              <a:cxnSpLocks/>
              <a:stCxn id="40" idx="6"/>
              <a:endCxn id="32" idx="2"/>
            </p:cNvCxnSpPr>
            <p:nvPr/>
          </p:nvCxnSpPr>
          <p:spPr>
            <a:xfrm flipV="1">
              <a:off x="2366392" y="3404010"/>
              <a:ext cx="835588" cy="160953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F02E2682-F1BC-2136-EFDF-1B26F53F5439}"/>
                </a:ext>
              </a:extLst>
            </p:cNvPr>
            <p:cNvCxnSpPr>
              <a:cxnSpLocks/>
              <a:stCxn id="40" idx="6"/>
              <a:endCxn id="33" idx="2"/>
            </p:cNvCxnSpPr>
            <p:nvPr/>
          </p:nvCxnSpPr>
          <p:spPr>
            <a:xfrm flipV="1">
              <a:off x="2366392" y="4207405"/>
              <a:ext cx="835588" cy="80613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39D0EBFF-5B0E-9246-8483-C4307290B03D}"/>
                </a:ext>
              </a:extLst>
            </p:cNvPr>
            <p:cNvCxnSpPr>
              <a:cxnSpLocks/>
              <a:stCxn id="40" idx="6"/>
              <a:endCxn id="34" idx="2"/>
            </p:cNvCxnSpPr>
            <p:nvPr/>
          </p:nvCxnSpPr>
          <p:spPr>
            <a:xfrm>
              <a:off x="2366392" y="5013540"/>
              <a:ext cx="830638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6" name="Right Arrow 15">
            <a:extLst>
              <a:ext uri="{FF2B5EF4-FFF2-40B4-BE49-F238E27FC236}">
                <a16:creationId xmlns:a16="http://schemas.microsoft.com/office/drawing/2014/main" id="{CE95514E-5FBF-618C-B9AE-0B5E8C1E237F}"/>
              </a:ext>
            </a:extLst>
          </p:cNvPr>
          <p:cNvSpPr/>
          <p:nvPr/>
        </p:nvSpPr>
        <p:spPr>
          <a:xfrm>
            <a:off x="3507916" y="3086734"/>
            <a:ext cx="462579" cy="325419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C90A0AF-10FD-27CA-4990-AD71E03AD1D4}"/>
              </a:ext>
            </a:extLst>
          </p:cNvPr>
          <p:cNvGrpSpPr/>
          <p:nvPr/>
        </p:nvGrpSpPr>
        <p:grpSpPr>
          <a:xfrm>
            <a:off x="3294009" y="1970272"/>
            <a:ext cx="834034" cy="918138"/>
            <a:chOff x="4647405" y="5231178"/>
            <a:chExt cx="834034" cy="918138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C30BD6F-3691-F522-FE83-0B2299ABABD4}"/>
                </a:ext>
              </a:extLst>
            </p:cNvPr>
            <p:cNvSpPr txBox="1"/>
            <p:nvPr/>
          </p:nvSpPr>
          <p:spPr>
            <a:xfrm>
              <a:off x="4647405" y="5231178"/>
              <a:ext cx="82028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/>
                <a:t>ReLU</a:t>
              </a:r>
              <a:endParaRPr lang="en-US" sz="2400" dirty="0"/>
            </a:p>
          </p:txBody>
        </p:sp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5275BC9F-E709-1E46-4DCE-D349FDB1BB49}"/>
                </a:ext>
              </a:extLst>
            </p:cNvPr>
            <p:cNvSpPr/>
            <p:nvPr/>
          </p:nvSpPr>
          <p:spPr>
            <a:xfrm>
              <a:off x="4647405" y="5682184"/>
              <a:ext cx="834034" cy="467132"/>
            </a:xfrm>
            <a:prstGeom prst="roundRect">
              <a:avLst>
                <a:gd name="adj" fmla="val 12783"/>
              </a:avLst>
            </a:prstGeom>
            <a:solidFill>
              <a:schemeClr val="accent2">
                <a:lumMod val="40000"/>
                <a:lumOff val="60000"/>
                <a:alpha val="80261"/>
              </a:schemeClr>
            </a:solidFill>
            <a:ln>
              <a:solidFill>
                <a:schemeClr val="bg2">
                  <a:lumMod val="9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13897DFA-C45F-7E6D-F3A9-8D06601EAE1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39163" y="6026818"/>
              <a:ext cx="349623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10800DA-FA79-B7CD-E129-6A4377B5FA2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88786" y="5793252"/>
              <a:ext cx="290455" cy="233566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8" name="Right Arrow 17">
            <a:extLst>
              <a:ext uri="{FF2B5EF4-FFF2-40B4-BE49-F238E27FC236}">
                <a16:creationId xmlns:a16="http://schemas.microsoft.com/office/drawing/2014/main" id="{535C90DA-2273-CA5E-62DB-200574D8F936}"/>
              </a:ext>
            </a:extLst>
          </p:cNvPr>
          <p:cNvSpPr/>
          <p:nvPr/>
        </p:nvSpPr>
        <p:spPr>
          <a:xfrm>
            <a:off x="8608051" y="3152892"/>
            <a:ext cx="462579" cy="325419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4E6B13C-E37C-84BB-F26D-C6C115060947}"/>
              </a:ext>
            </a:extLst>
          </p:cNvPr>
          <p:cNvGrpSpPr/>
          <p:nvPr/>
        </p:nvGrpSpPr>
        <p:grpSpPr>
          <a:xfrm>
            <a:off x="8394144" y="2036430"/>
            <a:ext cx="834034" cy="918138"/>
            <a:chOff x="4647405" y="5231178"/>
            <a:chExt cx="834034" cy="918138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106E5F9-F96E-834C-10E7-6B3C9D1C0D58}"/>
                </a:ext>
              </a:extLst>
            </p:cNvPr>
            <p:cNvSpPr txBox="1"/>
            <p:nvPr/>
          </p:nvSpPr>
          <p:spPr>
            <a:xfrm>
              <a:off x="4647405" y="5231178"/>
              <a:ext cx="82028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/>
                <a:t>ReLU</a:t>
              </a:r>
              <a:endParaRPr lang="en-US" sz="2400" dirty="0"/>
            </a:p>
          </p:txBody>
        </p:sp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FBF1538B-070D-9537-9062-663F8FE04D8F}"/>
                </a:ext>
              </a:extLst>
            </p:cNvPr>
            <p:cNvSpPr/>
            <p:nvPr/>
          </p:nvSpPr>
          <p:spPr>
            <a:xfrm>
              <a:off x="4647405" y="5682184"/>
              <a:ext cx="834034" cy="467132"/>
            </a:xfrm>
            <a:prstGeom prst="roundRect">
              <a:avLst>
                <a:gd name="adj" fmla="val 12783"/>
              </a:avLst>
            </a:prstGeom>
            <a:solidFill>
              <a:schemeClr val="accent2">
                <a:lumMod val="40000"/>
                <a:lumOff val="60000"/>
                <a:alpha val="80261"/>
              </a:schemeClr>
            </a:solidFill>
            <a:ln>
              <a:solidFill>
                <a:schemeClr val="bg2">
                  <a:lumMod val="9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B895641-18BD-2929-3CC8-A572A4B98F8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39163" y="6026818"/>
              <a:ext cx="349623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5CE8B5B5-04B5-F026-1FFC-9CDB4ADAA67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88786" y="5793252"/>
              <a:ext cx="290455" cy="233566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00" name="Bent-Up Arrow 199">
            <a:extLst>
              <a:ext uri="{FF2B5EF4-FFF2-40B4-BE49-F238E27FC236}">
                <a16:creationId xmlns:a16="http://schemas.microsoft.com/office/drawing/2014/main" id="{3D25A352-6FB5-3DC4-99CD-706CDC64A88A}"/>
              </a:ext>
            </a:extLst>
          </p:cNvPr>
          <p:cNvSpPr/>
          <p:nvPr/>
        </p:nvSpPr>
        <p:spPr>
          <a:xfrm rot="5400000">
            <a:off x="33960" y="1413906"/>
            <a:ext cx="1330504" cy="667525"/>
          </a:xfrm>
          <a:prstGeom prst="bentUpArrow">
            <a:avLst>
              <a:gd name="adj1" fmla="val 6481"/>
              <a:gd name="adj2" fmla="val 12037"/>
              <a:gd name="adj3" fmla="val 25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7BDAC214-8588-D722-62D9-236B4CCC85E9}"/>
              </a:ext>
            </a:extLst>
          </p:cNvPr>
          <p:cNvSpPr txBox="1"/>
          <p:nvPr/>
        </p:nvSpPr>
        <p:spPr>
          <a:xfrm>
            <a:off x="103964" y="2920396"/>
            <a:ext cx="9494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/>
              <a:t>Grid </a:t>
            </a:r>
          </a:p>
          <a:p>
            <a:pPr algn="ctr"/>
            <a:r>
              <a:rPr lang="en-US" sz="1600" b="1" dirty="0"/>
              <a:t>variables</a:t>
            </a:r>
          </a:p>
        </p:txBody>
      </p:sp>
      <p:cxnSp>
        <p:nvCxnSpPr>
          <p:cNvPr id="205" name="Straight Arrow Connector 204">
            <a:extLst>
              <a:ext uri="{FF2B5EF4-FFF2-40B4-BE49-F238E27FC236}">
                <a16:creationId xmlns:a16="http://schemas.microsoft.com/office/drawing/2014/main" id="{39693DA2-016D-C10A-8653-3E694F24E70D}"/>
              </a:ext>
            </a:extLst>
          </p:cNvPr>
          <p:cNvCxnSpPr>
            <a:cxnSpLocks/>
          </p:cNvCxnSpPr>
          <p:nvPr/>
        </p:nvCxnSpPr>
        <p:spPr>
          <a:xfrm>
            <a:off x="140175" y="3534182"/>
            <a:ext cx="850353" cy="0"/>
          </a:xfrm>
          <a:prstGeom prst="straightConnector1">
            <a:avLst/>
          </a:prstGeom>
          <a:ln w="5715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TextBox 210">
            <a:extLst>
              <a:ext uri="{FF2B5EF4-FFF2-40B4-BE49-F238E27FC236}">
                <a16:creationId xmlns:a16="http://schemas.microsoft.com/office/drawing/2014/main" id="{597F2660-BBCE-882A-DBD3-176604073D83}"/>
              </a:ext>
            </a:extLst>
          </p:cNvPr>
          <p:cNvSpPr txBox="1"/>
          <p:nvPr/>
        </p:nvSpPr>
        <p:spPr>
          <a:xfrm rot="16200000">
            <a:off x="43890" y="1538609"/>
            <a:ext cx="11457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/>
              <a:t>Constraints</a:t>
            </a:r>
          </a:p>
        </p:txBody>
      </p:sp>
      <p:sp>
        <p:nvSpPr>
          <p:cNvPr id="212" name="Bent-Up Arrow 211">
            <a:extLst>
              <a:ext uri="{FF2B5EF4-FFF2-40B4-BE49-F238E27FC236}">
                <a16:creationId xmlns:a16="http://schemas.microsoft.com/office/drawing/2014/main" id="{6942AE7A-011F-5674-847D-57DCE93C85CF}"/>
              </a:ext>
            </a:extLst>
          </p:cNvPr>
          <p:cNvSpPr/>
          <p:nvPr/>
        </p:nvSpPr>
        <p:spPr>
          <a:xfrm rot="16200000" flipV="1">
            <a:off x="33959" y="4845080"/>
            <a:ext cx="1330504" cy="667525"/>
          </a:xfrm>
          <a:prstGeom prst="bentUpArrow">
            <a:avLst>
              <a:gd name="adj1" fmla="val 6481"/>
              <a:gd name="adj2" fmla="val 12037"/>
              <a:gd name="adj3" fmla="val 25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9C881F27-9014-537C-FE65-8F3EE2C8A623}"/>
              </a:ext>
            </a:extLst>
          </p:cNvPr>
          <p:cNvSpPr txBox="1"/>
          <p:nvPr/>
        </p:nvSpPr>
        <p:spPr>
          <a:xfrm rot="16200000">
            <a:off x="-141708" y="5074552"/>
            <a:ext cx="13528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/>
              <a:t>Grid topology</a:t>
            </a:r>
          </a:p>
        </p:txBody>
      </p:sp>
    </p:spTree>
    <p:extLst>
      <p:ext uri="{BB962C8B-B14F-4D97-AF65-F5344CB8AC3E}">
        <p14:creationId xmlns:p14="http://schemas.microsoft.com/office/powerpoint/2010/main" val="2305931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818531E1-A304-F011-CF2B-8BA3BAF8A15E}"/>
              </a:ext>
            </a:extLst>
          </p:cNvPr>
          <p:cNvCxnSpPr>
            <a:cxnSpLocks/>
          </p:cNvCxnSpPr>
          <p:nvPr/>
        </p:nvCxnSpPr>
        <p:spPr>
          <a:xfrm rot="5400000">
            <a:off x="1882856" y="405920"/>
            <a:ext cx="973128" cy="2398412"/>
          </a:xfrm>
          <a:prstGeom prst="bentConnector3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oup 48">
            <a:extLst>
              <a:ext uri="{FF2B5EF4-FFF2-40B4-BE49-F238E27FC236}">
                <a16:creationId xmlns:a16="http://schemas.microsoft.com/office/drawing/2014/main" id="{06A123CC-CF77-56CA-709F-3C3438AC20EE}"/>
              </a:ext>
            </a:extLst>
          </p:cNvPr>
          <p:cNvGrpSpPr/>
          <p:nvPr/>
        </p:nvGrpSpPr>
        <p:grpSpPr>
          <a:xfrm>
            <a:off x="1170213" y="3130826"/>
            <a:ext cx="2398413" cy="1415519"/>
            <a:chOff x="1170213" y="3006090"/>
            <a:chExt cx="2398413" cy="1540255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8211DD81-3571-8BC5-2135-7C9AE6E8CC82}"/>
                </a:ext>
              </a:extLst>
            </p:cNvPr>
            <p:cNvGrpSpPr/>
            <p:nvPr/>
          </p:nvGrpSpPr>
          <p:grpSpPr>
            <a:xfrm rot="10800000">
              <a:off x="3248586" y="3433926"/>
              <a:ext cx="320040" cy="320040"/>
              <a:chOff x="4872990" y="2343150"/>
              <a:chExt cx="1177290" cy="1177290"/>
            </a:xfrm>
          </p:grpSpPr>
          <p:sp>
            <p:nvSpPr>
              <p:cNvPr id="29" name="Freeform 28">
                <a:extLst>
                  <a:ext uri="{FF2B5EF4-FFF2-40B4-BE49-F238E27FC236}">
                    <a16:creationId xmlns:a16="http://schemas.microsoft.com/office/drawing/2014/main" id="{9D4E7B2A-25DB-6D0F-2A72-451F98F20A73}"/>
                  </a:ext>
                </a:extLst>
              </p:cNvPr>
              <p:cNvSpPr/>
              <p:nvPr/>
            </p:nvSpPr>
            <p:spPr>
              <a:xfrm>
                <a:off x="4872990" y="2343150"/>
                <a:ext cx="1085850" cy="1085850"/>
              </a:xfrm>
              <a:custGeom>
                <a:avLst/>
                <a:gdLst>
                  <a:gd name="connsiteX0" fmla="*/ 1085850 w 1085850"/>
                  <a:gd name="connsiteY0" fmla="*/ 0 h 1085850"/>
                  <a:gd name="connsiteX1" fmla="*/ 1085850 w 1085850"/>
                  <a:gd name="connsiteY1" fmla="*/ 1085850 h 1085850"/>
                  <a:gd name="connsiteX2" fmla="*/ 0 w 1085850"/>
                  <a:gd name="connsiteY2" fmla="*/ 1085850 h 1085850"/>
                  <a:gd name="connsiteX3" fmla="*/ 1085850 w 1085850"/>
                  <a:gd name="connsiteY3" fmla="*/ 0 h 1085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5850" h="1085850">
                    <a:moveTo>
                      <a:pt x="1085850" y="0"/>
                    </a:moveTo>
                    <a:lnTo>
                      <a:pt x="1085850" y="1085850"/>
                    </a:lnTo>
                    <a:lnTo>
                      <a:pt x="0" y="1085850"/>
                    </a:lnTo>
                    <a:cubicBezTo>
                      <a:pt x="0" y="486152"/>
                      <a:pt x="486152" y="0"/>
                      <a:pt x="1085850" y="0"/>
                    </a:cubicBezTo>
                    <a:close/>
                  </a:path>
                </a:pathLst>
              </a:custGeom>
              <a:noFill/>
              <a:ln w="3810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BF7277BE-5BC0-687A-C650-DB3B1B6B8BD3}"/>
                  </a:ext>
                </a:extLst>
              </p:cNvPr>
              <p:cNvSpPr/>
              <p:nvPr/>
            </p:nvSpPr>
            <p:spPr>
              <a:xfrm>
                <a:off x="4872990" y="3429000"/>
                <a:ext cx="1085850" cy="91440"/>
              </a:xfrm>
              <a:prstGeom prst="rect">
                <a:avLst/>
              </a:prstGeom>
              <a:noFill/>
              <a:ln w="38100">
                <a:solidFill>
                  <a:schemeClr val="bg1"/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518C406B-1B5C-BF07-712B-5B434C6FED2D}"/>
                  </a:ext>
                </a:extLst>
              </p:cNvPr>
              <p:cNvSpPr/>
              <p:nvPr/>
            </p:nvSpPr>
            <p:spPr>
              <a:xfrm rot="5400000">
                <a:off x="5461635" y="2840355"/>
                <a:ext cx="1085850" cy="91440"/>
              </a:xfrm>
              <a:prstGeom prst="rect">
                <a:avLst/>
              </a:prstGeom>
              <a:noFill/>
              <a:ln w="38100">
                <a:solidFill>
                  <a:schemeClr val="bg1"/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D2D05EDD-9A85-8D29-6593-26E968A396EE}"/>
                </a:ext>
              </a:extLst>
            </p:cNvPr>
            <p:cNvCxnSpPr>
              <a:cxnSpLocks/>
            </p:cNvCxnSpPr>
            <p:nvPr/>
          </p:nvCxnSpPr>
          <p:spPr>
            <a:xfrm>
              <a:off x="3568626" y="3006090"/>
              <a:ext cx="0" cy="441262"/>
            </a:xfrm>
            <a:prstGeom prst="line">
              <a:avLst/>
            </a:prstGeom>
            <a:ln w="381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50F9F792-B120-E100-FFA6-69FBB1C43584}"/>
                </a:ext>
              </a:extLst>
            </p:cNvPr>
            <p:cNvCxnSpPr>
              <a:cxnSpLocks/>
            </p:cNvCxnSpPr>
            <p:nvPr/>
          </p:nvCxnSpPr>
          <p:spPr>
            <a:xfrm>
              <a:off x="1470329" y="3753966"/>
              <a:ext cx="1783191" cy="0"/>
            </a:xfrm>
            <a:prstGeom prst="line">
              <a:avLst/>
            </a:prstGeom>
            <a:ln w="381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C994AF67-B872-27EA-8A8C-EAA00AAC75A2}"/>
                </a:ext>
              </a:extLst>
            </p:cNvPr>
            <p:cNvCxnSpPr>
              <a:cxnSpLocks/>
            </p:cNvCxnSpPr>
            <p:nvPr/>
          </p:nvCxnSpPr>
          <p:spPr>
            <a:xfrm>
              <a:off x="1170213" y="4069073"/>
              <a:ext cx="1" cy="477272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0A97D6CB-C780-A8F4-DEF4-934E4E4D223B}"/>
                </a:ext>
              </a:extLst>
            </p:cNvPr>
            <p:cNvGrpSpPr/>
            <p:nvPr/>
          </p:nvGrpSpPr>
          <p:grpSpPr>
            <a:xfrm>
              <a:off x="1170213" y="3753966"/>
              <a:ext cx="320040" cy="320040"/>
              <a:chOff x="4872990" y="2343150"/>
              <a:chExt cx="1177290" cy="1177290"/>
            </a:xfrm>
          </p:grpSpPr>
          <p:sp>
            <p:nvSpPr>
              <p:cNvPr id="43" name="Freeform 42">
                <a:extLst>
                  <a:ext uri="{FF2B5EF4-FFF2-40B4-BE49-F238E27FC236}">
                    <a16:creationId xmlns:a16="http://schemas.microsoft.com/office/drawing/2014/main" id="{10323606-3274-A8F7-021E-2C59D4EBDCD9}"/>
                  </a:ext>
                </a:extLst>
              </p:cNvPr>
              <p:cNvSpPr/>
              <p:nvPr/>
            </p:nvSpPr>
            <p:spPr>
              <a:xfrm>
                <a:off x="4872990" y="2343150"/>
                <a:ext cx="1085850" cy="1085850"/>
              </a:xfrm>
              <a:custGeom>
                <a:avLst/>
                <a:gdLst>
                  <a:gd name="connsiteX0" fmla="*/ 1085850 w 1085850"/>
                  <a:gd name="connsiteY0" fmla="*/ 0 h 1085850"/>
                  <a:gd name="connsiteX1" fmla="*/ 1085850 w 1085850"/>
                  <a:gd name="connsiteY1" fmla="*/ 1085850 h 1085850"/>
                  <a:gd name="connsiteX2" fmla="*/ 0 w 1085850"/>
                  <a:gd name="connsiteY2" fmla="*/ 1085850 h 1085850"/>
                  <a:gd name="connsiteX3" fmla="*/ 1085850 w 1085850"/>
                  <a:gd name="connsiteY3" fmla="*/ 0 h 1085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5850" h="1085850">
                    <a:moveTo>
                      <a:pt x="1085850" y="0"/>
                    </a:moveTo>
                    <a:lnTo>
                      <a:pt x="1085850" y="1085850"/>
                    </a:lnTo>
                    <a:lnTo>
                      <a:pt x="0" y="1085850"/>
                    </a:lnTo>
                    <a:cubicBezTo>
                      <a:pt x="0" y="486152"/>
                      <a:pt x="486152" y="0"/>
                      <a:pt x="1085850" y="0"/>
                    </a:cubicBezTo>
                    <a:close/>
                  </a:path>
                </a:pathLst>
              </a:custGeom>
              <a:noFill/>
              <a:ln w="3810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FF109A82-EF46-C904-27DA-7E5EDA47CEE0}"/>
                  </a:ext>
                </a:extLst>
              </p:cNvPr>
              <p:cNvSpPr/>
              <p:nvPr/>
            </p:nvSpPr>
            <p:spPr>
              <a:xfrm>
                <a:off x="4872990" y="3429000"/>
                <a:ext cx="1085850" cy="91440"/>
              </a:xfrm>
              <a:prstGeom prst="rect">
                <a:avLst/>
              </a:prstGeom>
              <a:noFill/>
              <a:ln w="38100">
                <a:solidFill>
                  <a:schemeClr val="bg1"/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AE85E647-B2B1-B6DC-4284-F37589342A3B}"/>
                  </a:ext>
                </a:extLst>
              </p:cNvPr>
              <p:cNvSpPr/>
              <p:nvPr/>
            </p:nvSpPr>
            <p:spPr>
              <a:xfrm rot="5400000">
                <a:off x="5461635" y="2840355"/>
                <a:ext cx="1085850" cy="91440"/>
              </a:xfrm>
              <a:prstGeom prst="rect">
                <a:avLst/>
              </a:prstGeom>
              <a:noFill/>
              <a:ln w="38100">
                <a:solidFill>
                  <a:schemeClr val="bg1"/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51" name="Picture 50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7CFBA124-253F-9652-27A8-D3F748C7F1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6000" y="2660650"/>
            <a:ext cx="2540000" cy="153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8922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Rounded Rectangle 265">
            <a:extLst>
              <a:ext uri="{FF2B5EF4-FFF2-40B4-BE49-F238E27FC236}">
                <a16:creationId xmlns:a16="http://schemas.microsoft.com/office/drawing/2014/main" id="{F6886B8D-41F1-63D5-0AAA-B320F5CC25AC}"/>
              </a:ext>
            </a:extLst>
          </p:cNvPr>
          <p:cNvSpPr/>
          <p:nvPr/>
        </p:nvSpPr>
        <p:spPr>
          <a:xfrm>
            <a:off x="635181" y="1180602"/>
            <a:ext cx="7984655" cy="3671349"/>
          </a:xfrm>
          <a:prstGeom prst="roundRect">
            <a:avLst>
              <a:gd name="adj" fmla="val 8102"/>
            </a:avLst>
          </a:prstGeom>
          <a:solidFill>
            <a:schemeClr val="accent6">
              <a:lumMod val="60000"/>
              <a:lumOff val="4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5" name="Rounded Rectangle 264">
            <a:extLst>
              <a:ext uri="{FF2B5EF4-FFF2-40B4-BE49-F238E27FC236}">
                <a16:creationId xmlns:a16="http://schemas.microsoft.com/office/drawing/2014/main" id="{27C67E27-3AD1-10C9-D72A-73D19F639A23}"/>
              </a:ext>
            </a:extLst>
          </p:cNvPr>
          <p:cNvSpPr/>
          <p:nvPr/>
        </p:nvSpPr>
        <p:spPr>
          <a:xfrm>
            <a:off x="2724250" y="1696905"/>
            <a:ext cx="3756915" cy="2977112"/>
          </a:xfrm>
          <a:prstGeom prst="roundRect">
            <a:avLst>
              <a:gd name="adj" fmla="val 5713"/>
            </a:avLst>
          </a:prstGeom>
          <a:solidFill>
            <a:srgbClr val="9F7FB7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02" name="Group 301">
            <a:extLst>
              <a:ext uri="{FF2B5EF4-FFF2-40B4-BE49-F238E27FC236}">
                <a16:creationId xmlns:a16="http://schemas.microsoft.com/office/drawing/2014/main" id="{B0C92CCA-7ABB-2C23-AC9C-660F847F0D8D}"/>
              </a:ext>
            </a:extLst>
          </p:cNvPr>
          <p:cNvGrpSpPr/>
          <p:nvPr/>
        </p:nvGrpSpPr>
        <p:grpSpPr>
          <a:xfrm>
            <a:off x="772866" y="1698288"/>
            <a:ext cx="849196" cy="2977111"/>
            <a:chOff x="1488483" y="2294636"/>
            <a:chExt cx="849196" cy="2977111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B7228060-25C3-8AB0-0BD4-A446FC231805}"/>
                </a:ext>
              </a:extLst>
            </p:cNvPr>
            <p:cNvSpPr/>
            <p:nvPr/>
          </p:nvSpPr>
          <p:spPr>
            <a:xfrm>
              <a:off x="1488483" y="2294636"/>
              <a:ext cx="849196" cy="2977111"/>
            </a:xfrm>
            <a:prstGeom prst="roundRect">
              <a:avLst>
                <a:gd name="adj" fmla="val 4588"/>
              </a:avLst>
            </a:prstGeom>
            <a:solidFill>
              <a:schemeClr val="accent3">
                <a:lumMod val="20000"/>
                <a:lumOff val="80000"/>
                <a:alpha val="80261"/>
              </a:schemeClr>
            </a:solidFill>
            <a:ln>
              <a:solidFill>
                <a:schemeClr val="bg2">
                  <a:lumMod val="9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17639F8-ED4D-BDDC-775E-3BB94418BC4B}"/>
                </a:ext>
              </a:extLst>
            </p:cNvPr>
            <p:cNvSpPr/>
            <p:nvPr/>
          </p:nvSpPr>
          <p:spPr>
            <a:xfrm>
              <a:off x="2076761" y="2329250"/>
              <a:ext cx="179968" cy="17996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8AE4F5A-B38C-E438-AF5E-84ADFDE12A41}"/>
                </a:ext>
              </a:extLst>
            </p:cNvPr>
            <p:cNvSpPr/>
            <p:nvPr/>
          </p:nvSpPr>
          <p:spPr>
            <a:xfrm>
              <a:off x="2076761" y="2798115"/>
              <a:ext cx="179968" cy="17996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0726F896-8AFE-8474-4EEA-73E72186E4DB}"/>
                </a:ext>
              </a:extLst>
            </p:cNvPr>
            <p:cNvSpPr/>
            <p:nvPr/>
          </p:nvSpPr>
          <p:spPr>
            <a:xfrm>
              <a:off x="2087043" y="3350673"/>
              <a:ext cx="179968" cy="17996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CA575454-348C-203B-A020-68C58091B2EA}"/>
                </a:ext>
              </a:extLst>
            </p:cNvPr>
            <p:cNvSpPr/>
            <p:nvPr/>
          </p:nvSpPr>
          <p:spPr>
            <a:xfrm>
              <a:off x="2073389" y="3912283"/>
              <a:ext cx="179968" cy="17996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ECA2087-D8E4-045B-18EB-47E26F7D01E9}"/>
                </a:ext>
              </a:extLst>
            </p:cNvPr>
            <p:cNvSpPr/>
            <p:nvPr/>
          </p:nvSpPr>
          <p:spPr>
            <a:xfrm>
              <a:off x="2087043" y="4473872"/>
              <a:ext cx="179968" cy="17996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7722AA5-646F-AEFF-0CD6-5EF8DB3448D1}"/>
                </a:ext>
              </a:extLst>
            </p:cNvPr>
            <p:cNvSpPr/>
            <p:nvPr/>
          </p:nvSpPr>
          <p:spPr>
            <a:xfrm>
              <a:off x="2088621" y="5032721"/>
              <a:ext cx="179968" cy="17996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A6BA1B3-6D9B-E5F3-76E3-223F029F1B79}"/>
                </a:ext>
              </a:extLst>
            </p:cNvPr>
            <p:cNvSpPr/>
            <p:nvPr/>
          </p:nvSpPr>
          <p:spPr>
            <a:xfrm>
              <a:off x="1531739" y="2331990"/>
              <a:ext cx="179968" cy="17996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11DCA3B-3A59-7FD5-50C8-65E6D69E3578}"/>
                </a:ext>
              </a:extLst>
            </p:cNvPr>
            <p:cNvSpPr/>
            <p:nvPr/>
          </p:nvSpPr>
          <p:spPr>
            <a:xfrm>
              <a:off x="1531739" y="2800855"/>
              <a:ext cx="179968" cy="17996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26C1996-FBEF-EBEB-EAE8-30E2E1D6E277}"/>
                </a:ext>
              </a:extLst>
            </p:cNvPr>
            <p:cNvSpPr/>
            <p:nvPr/>
          </p:nvSpPr>
          <p:spPr>
            <a:xfrm>
              <a:off x="1542021" y="3353413"/>
              <a:ext cx="179968" cy="17996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1746D02-8DA0-DC4C-FB85-D83287C490AA}"/>
                </a:ext>
              </a:extLst>
            </p:cNvPr>
            <p:cNvSpPr/>
            <p:nvPr/>
          </p:nvSpPr>
          <p:spPr>
            <a:xfrm>
              <a:off x="1528367" y="3915023"/>
              <a:ext cx="179968" cy="17996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75BEDC85-3D87-DCCE-8A25-A1379DD591FE}"/>
                </a:ext>
              </a:extLst>
            </p:cNvPr>
            <p:cNvSpPr/>
            <p:nvPr/>
          </p:nvSpPr>
          <p:spPr>
            <a:xfrm>
              <a:off x="1542021" y="4476612"/>
              <a:ext cx="179968" cy="17996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82A0F1C4-D85D-5F20-1F2E-A4C61D4344A4}"/>
                </a:ext>
              </a:extLst>
            </p:cNvPr>
            <p:cNvSpPr/>
            <p:nvPr/>
          </p:nvSpPr>
          <p:spPr>
            <a:xfrm>
              <a:off x="1542021" y="5032721"/>
              <a:ext cx="179968" cy="17996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2CB9DF6-FE1F-7514-B884-9508D1CBFCE5}"/>
                </a:ext>
              </a:extLst>
            </p:cNvPr>
            <p:cNvCxnSpPr>
              <a:cxnSpLocks/>
              <a:stCxn id="12" idx="6"/>
              <a:endCxn id="6" idx="2"/>
            </p:cNvCxnSpPr>
            <p:nvPr/>
          </p:nvCxnSpPr>
          <p:spPr>
            <a:xfrm flipV="1">
              <a:off x="1711707" y="2419234"/>
              <a:ext cx="365054" cy="274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FC4B543-0CD9-B069-7545-6E273963EEC0}"/>
                </a:ext>
              </a:extLst>
            </p:cNvPr>
            <p:cNvCxnSpPr>
              <a:cxnSpLocks/>
              <a:stCxn id="12" idx="6"/>
              <a:endCxn id="7" idx="2"/>
            </p:cNvCxnSpPr>
            <p:nvPr/>
          </p:nvCxnSpPr>
          <p:spPr>
            <a:xfrm>
              <a:off x="1711707" y="2421974"/>
              <a:ext cx="365054" cy="46612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DCFF829-A290-517E-EC45-FA506E1D17D9}"/>
                </a:ext>
              </a:extLst>
            </p:cNvPr>
            <p:cNvCxnSpPr>
              <a:cxnSpLocks/>
              <a:stCxn id="12" idx="6"/>
              <a:endCxn id="8" idx="2"/>
            </p:cNvCxnSpPr>
            <p:nvPr/>
          </p:nvCxnSpPr>
          <p:spPr>
            <a:xfrm>
              <a:off x="1711707" y="2421974"/>
              <a:ext cx="375336" cy="1018683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18C6EAB7-3CA1-1C76-A1F2-D3501ED9DBF1}"/>
                </a:ext>
              </a:extLst>
            </p:cNvPr>
            <p:cNvCxnSpPr>
              <a:cxnSpLocks/>
              <a:stCxn id="12" idx="6"/>
              <a:endCxn id="9" idx="2"/>
            </p:cNvCxnSpPr>
            <p:nvPr/>
          </p:nvCxnSpPr>
          <p:spPr>
            <a:xfrm>
              <a:off x="1711707" y="2421974"/>
              <a:ext cx="361682" cy="1580293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970F772-3828-201A-D5A5-50862BADB817}"/>
                </a:ext>
              </a:extLst>
            </p:cNvPr>
            <p:cNvCxnSpPr>
              <a:cxnSpLocks/>
              <a:stCxn id="12" idx="6"/>
              <a:endCxn id="10" idx="2"/>
            </p:cNvCxnSpPr>
            <p:nvPr/>
          </p:nvCxnSpPr>
          <p:spPr>
            <a:xfrm>
              <a:off x="1711707" y="2421974"/>
              <a:ext cx="375336" cy="214188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60EE488-D5E7-2AD3-7676-086E03AC71EA}"/>
                </a:ext>
              </a:extLst>
            </p:cNvPr>
            <p:cNvCxnSpPr>
              <a:cxnSpLocks/>
              <a:stCxn id="12" idx="6"/>
              <a:endCxn id="11" idx="2"/>
            </p:cNvCxnSpPr>
            <p:nvPr/>
          </p:nvCxnSpPr>
          <p:spPr>
            <a:xfrm>
              <a:off x="1711707" y="2421974"/>
              <a:ext cx="376914" cy="2700731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58513F3-92AD-68C6-835E-079B99665BC4}"/>
                </a:ext>
              </a:extLst>
            </p:cNvPr>
            <p:cNvCxnSpPr>
              <a:cxnSpLocks/>
              <a:stCxn id="13" idx="6"/>
              <a:endCxn id="6" idx="2"/>
            </p:cNvCxnSpPr>
            <p:nvPr/>
          </p:nvCxnSpPr>
          <p:spPr>
            <a:xfrm flipV="1">
              <a:off x="1711707" y="2419234"/>
              <a:ext cx="365054" cy="47160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2EC54A95-24DC-046F-7D14-2E9C9E171178}"/>
                </a:ext>
              </a:extLst>
            </p:cNvPr>
            <p:cNvCxnSpPr>
              <a:cxnSpLocks/>
              <a:stCxn id="13" idx="6"/>
              <a:endCxn id="7" idx="2"/>
            </p:cNvCxnSpPr>
            <p:nvPr/>
          </p:nvCxnSpPr>
          <p:spPr>
            <a:xfrm flipV="1">
              <a:off x="1711707" y="2888099"/>
              <a:ext cx="365054" cy="274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D690462-AC43-2A25-A7EF-0B65A9097C43}"/>
                </a:ext>
              </a:extLst>
            </p:cNvPr>
            <p:cNvCxnSpPr>
              <a:cxnSpLocks/>
              <a:stCxn id="13" idx="6"/>
              <a:endCxn id="8" idx="2"/>
            </p:cNvCxnSpPr>
            <p:nvPr/>
          </p:nvCxnSpPr>
          <p:spPr>
            <a:xfrm>
              <a:off x="1711707" y="2890839"/>
              <a:ext cx="375336" cy="54981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55C7AAE-7E99-A0C5-363C-1088C71988D2}"/>
                </a:ext>
              </a:extLst>
            </p:cNvPr>
            <p:cNvCxnSpPr>
              <a:cxnSpLocks/>
              <a:stCxn id="13" idx="6"/>
              <a:endCxn id="9" idx="2"/>
            </p:cNvCxnSpPr>
            <p:nvPr/>
          </p:nvCxnSpPr>
          <p:spPr>
            <a:xfrm>
              <a:off x="1711707" y="2890839"/>
              <a:ext cx="361682" cy="111142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EB7F119-D993-37E2-BD33-0E3FE698CA84}"/>
                </a:ext>
              </a:extLst>
            </p:cNvPr>
            <p:cNvCxnSpPr>
              <a:cxnSpLocks/>
              <a:stCxn id="13" idx="6"/>
              <a:endCxn id="10" idx="2"/>
            </p:cNvCxnSpPr>
            <p:nvPr/>
          </p:nvCxnSpPr>
          <p:spPr>
            <a:xfrm>
              <a:off x="1711707" y="2890839"/>
              <a:ext cx="375336" cy="167301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90EACB6-F6A9-D834-3086-BC06F1FA0DF5}"/>
                </a:ext>
              </a:extLst>
            </p:cNvPr>
            <p:cNvCxnSpPr>
              <a:cxnSpLocks/>
              <a:stCxn id="13" idx="6"/>
              <a:endCxn id="11" idx="2"/>
            </p:cNvCxnSpPr>
            <p:nvPr/>
          </p:nvCxnSpPr>
          <p:spPr>
            <a:xfrm>
              <a:off x="1711707" y="2890839"/>
              <a:ext cx="376914" cy="2231866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6998CB0-DF35-9E45-6C90-1481C7B139DA}"/>
                </a:ext>
              </a:extLst>
            </p:cNvPr>
            <p:cNvCxnSpPr>
              <a:cxnSpLocks/>
              <a:stCxn id="14" idx="6"/>
              <a:endCxn id="6" idx="2"/>
            </p:cNvCxnSpPr>
            <p:nvPr/>
          </p:nvCxnSpPr>
          <p:spPr>
            <a:xfrm flipV="1">
              <a:off x="1721989" y="2419234"/>
              <a:ext cx="354772" cy="1024163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8885ECA-D0F2-F27E-5B6D-5F9A4C01E651}"/>
                </a:ext>
              </a:extLst>
            </p:cNvPr>
            <p:cNvCxnSpPr>
              <a:cxnSpLocks/>
              <a:stCxn id="14" idx="6"/>
              <a:endCxn id="7" idx="2"/>
            </p:cNvCxnSpPr>
            <p:nvPr/>
          </p:nvCxnSpPr>
          <p:spPr>
            <a:xfrm flipV="1">
              <a:off x="1721989" y="2888099"/>
              <a:ext cx="354772" cy="55529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DEB7FB71-1935-FAA8-8B2B-8133085EB773}"/>
                </a:ext>
              </a:extLst>
            </p:cNvPr>
            <p:cNvCxnSpPr>
              <a:cxnSpLocks/>
              <a:stCxn id="14" idx="6"/>
              <a:endCxn id="8" idx="2"/>
            </p:cNvCxnSpPr>
            <p:nvPr/>
          </p:nvCxnSpPr>
          <p:spPr>
            <a:xfrm flipV="1">
              <a:off x="1721989" y="3440657"/>
              <a:ext cx="365054" cy="274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D6475D61-F1E7-4E4B-A0FF-329F8C81F7BB}"/>
                </a:ext>
              </a:extLst>
            </p:cNvPr>
            <p:cNvCxnSpPr>
              <a:cxnSpLocks/>
              <a:stCxn id="14" idx="6"/>
              <a:endCxn id="9" idx="2"/>
            </p:cNvCxnSpPr>
            <p:nvPr/>
          </p:nvCxnSpPr>
          <p:spPr>
            <a:xfrm>
              <a:off x="1721989" y="3443397"/>
              <a:ext cx="351400" cy="55887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9F17A1B-4AC8-9B35-E183-7F89E95454A9}"/>
                </a:ext>
              </a:extLst>
            </p:cNvPr>
            <p:cNvCxnSpPr>
              <a:cxnSpLocks/>
              <a:stCxn id="14" idx="6"/>
              <a:endCxn id="10" idx="2"/>
            </p:cNvCxnSpPr>
            <p:nvPr/>
          </p:nvCxnSpPr>
          <p:spPr>
            <a:xfrm>
              <a:off x="1721989" y="3443397"/>
              <a:ext cx="365054" cy="112045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2CE9BBEF-CF4E-9BED-8927-A67EFA326615}"/>
                </a:ext>
              </a:extLst>
            </p:cNvPr>
            <p:cNvCxnSpPr>
              <a:cxnSpLocks/>
              <a:stCxn id="14" idx="6"/>
              <a:endCxn id="11" idx="2"/>
            </p:cNvCxnSpPr>
            <p:nvPr/>
          </p:nvCxnSpPr>
          <p:spPr>
            <a:xfrm>
              <a:off x="1721989" y="3443397"/>
              <a:ext cx="366632" cy="167930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FD8D84D0-21E9-B25D-061B-6EFBE17C3F84}"/>
                </a:ext>
              </a:extLst>
            </p:cNvPr>
            <p:cNvCxnSpPr>
              <a:cxnSpLocks/>
              <a:stCxn id="15" idx="6"/>
              <a:endCxn id="6" idx="2"/>
            </p:cNvCxnSpPr>
            <p:nvPr/>
          </p:nvCxnSpPr>
          <p:spPr>
            <a:xfrm flipV="1">
              <a:off x="1708335" y="2419234"/>
              <a:ext cx="368426" cy="1585773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010B2FA-856E-9D9D-E2FA-90A6DCC8537C}"/>
                </a:ext>
              </a:extLst>
            </p:cNvPr>
            <p:cNvCxnSpPr>
              <a:cxnSpLocks/>
              <a:stCxn id="15" idx="6"/>
              <a:endCxn id="7" idx="2"/>
            </p:cNvCxnSpPr>
            <p:nvPr/>
          </p:nvCxnSpPr>
          <p:spPr>
            <a:xfrm flipV="1">
              <a:off x="1708335" y="2888099"/>
              <a:ext cx="368426" cy="111690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4A7D222-3D4B-0499-DF93-621E0C1AC601}"/>
                </a:ext>
              </a:extLst>
            </p:cNvPr>
            <p:cNvCxnSpPr>
              <a:cxnSpLocks/>
              <a:stCxn id="15" idx="6"/>
              <a:endCxn id="8" idx="2"/>
            </p:cNvCxnSpPr>
            <p:nvPr/>
          </p:nvCxnSpPr>
          <p:spPr>
            <a:xfrm flipV="1">
              <a:off x="1708335" y="3440657"/>
              <a:ext cx="378708" cy="56435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50D5DD1-598B-0C1F-0C5C-9FB5674CD07E}"/>
                </a:ext>
              </a:extLst>
            </p:cNvPr>
            <p:cNvCxnSpPr>
              <a:cxnSpLocks/>
              <a:stCxn id="15" idx="6"/>
              <a:endCxn id="9" idx="2"/>
            </p:cNvCxnSpPr>
            <p:nvPr/>
          </p:nvCxnSpPr>
          <p:spPr>
            <a:xfrm flipV="1">
              <a:off x="1708335" y="4002267"/>
              <a:ext cx="365054" cy="274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2358C48D-D0B3-0BDC-69D4-F82EB104568E}"/>
                </a:ext>
              </a:extLst>
            </p:cNvPr>
            <p:cNvCxnSpPr>
              <a:cxnSpLocks/>
              <a:stCxn id="15" idx="6"/>
              <a:endCxn id="10" idx="2"/>
            </p:cNvCxnSpPr>
            <p:nvPr/>
          </p:nvCxnSpPr>
          <p:spPr>
            <a:xfrm>
              <a:off x="1708335" y="4005007"/>
              <a:ext cx="378708" cy="55884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EF2BB17F-A46A-0125-4E5D-47B5C959B16C}"/>
                </a:ext>
              </a:extLst>
            </p:cNvPr>
            <p:cNvCxnSpPr>
              <a:cxnSpLocks/>
              <a:stCxn id="15" idx="6"/>
              <a:endCxn id="11" idx="2"/>
            </p:cNvCxnSpPr>
            <p:nvPr/>
          </p:nvCxnSpPr>
          <p:spPr>
            <a:xfrm>
              <a:off x="1708335" y="4005007"/>
              <a:ext cx="380286" cy="111769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CFD08B8-910C-00BD-89A9-CCD2F0D78E8C}"/>
                </a:ext>
              </a:extLst>
            </p:cNvPr>
            <p:cNvCxnSpPr>
              <a:cxnSpLocks/>
              <a:stCxn id="16" idx="6"/>
              <a:endCxn id="6" idx="2"/>
            </p:cNvCxnSpPr>
            <p:nvPr/>
          </p:nvCxnSpPr>
          <p:spPr>
            <a:xfrm flipV="1">
              <a:off x="1721989" y="2419234"/>
              <a:ext cx="354772" cy="214736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01EE2C47-23FD-C4C4-0EA6-92E487CDFD66}"/>
                </a:ext>
              </a:extLst>
            </p:cNvPr>
            <p:cNvCxnSpPr>
              <a:cxnSpLocks/>
              <a:stCxn id="16" idx="6"/>
              <a:endCxn id="7" idx="2"/>
            </p:cNvCxnSpPr>
            <p:nvPr/>
          </p:nvCxnSpPr>
          <p:spPr>
            <a:xfrm flipV="1">
              <a:off x="1721989" y="2888099"/>
              <a:ext cx="354772" cy="167849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CAA405F1-8F8D-6C38-8036-71AB5C869FBD}"/>
                </a:ext>
              </a:extLst>
            </p:cNvPr>
            <p:cNvCxnSpPr>
              <a:cxnSpLocks/>
              <a:stCxn id="16" idx="6"/>
              <a:endCxn id="8" idx="2"/>
            </p:cNvCxnSpPr>
            <p:nvPr/>
          </p:nvCxnSpPr>
          <p:spPr>
            <a:xfrm flipV="1">
              <a:off x="1721989" y="3440657"/>
              <a:ext cx="365054" cy="112593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28131DDC-5509-8D2F-64F3-D85C44919A9F}"/>
                </a:ext>
              </a:extLst>
            </p:cNvPr>
            <p:cNvCxnSpPr>
              <a:cxnSpLocks/>
              <a:stCxn id="16" idx="6"/>
              <a:endCxn id="9" idx="2"/>
            </p:cNvCxnSpPr>
            <p:nvPr/>
          </p:nvCxnSpPr>
          <p:spPr>
            <a:xfrm flipV="1">
              <a:off x="1721989" y="4002267"/>
              <a:ext cx="351400" cy="56432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E2F5394E-C1DC-88EE-AE83-A723D43119E6}"/>
                </a:ext>
              </a:extLst>
            </p:cNvPr>
            <p:cNvCxnSpPr>
              <a:cxnSpLocks/>
              <a:stCxn id="16" idx="6"/>
              <a:endCxn id="10" idx="2"/>
            </p:cNvCxnSpPr>
            <p:nvPr/>
          </p:nvCxnSpPr>
          <p:spPr>
            <a:xfrm flipV="1">
              <a:off x="1721989" y="4563856"/>
              <a:ext cx="365054" cy="274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FFC5B5A0-BA4C-84E9-D251-B7DB0A1BFA43}"/>
                </a:ext>
              </a:extLst>
            </p:cNvPr>
            <p:cNvCxnSpPr>
              <a:cxnSpLocks/>
              <a:stCxn id="16" idx="6"/>
              <a:endCxn id="11" idx="2"/>
            </p:cNvCxnSpPr>
            <p:nvPr/>
          </p:nvCxnSpPr>
          <p:spPr>
            <a:xfrm>
              <a:off x="1721989" y="4566596"/>
              <a:ext cx="366632" cy="55610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053A6F31-37B8-8233-9B47-A90D6B4310CD}"/>
                </a:ext>
              </a:extLst>
            </p:cNvPr>
            <p:cNvCxnSpPr>
              <a:cxnSpLocks/>
              <a:stCxn id="17" idx="6"/>
              <a:endCxn id="6" idx="2"/>
            </p:cNvCxnSpPr>
            <p:nvPr/>
          </p:nvCxnSpPr>
          <p:spPr>
            <a:xfrm flipV="1">
              <a:off x="1721989" y="2419234"/>
              <a:ext cx="354772" cy="2703471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575BDCCC-D39C-C4FB-1C7E-B038D40C30AB}"/>
                </a:ext>
              </a:extLst>
            </p:cNvPr>
            <p:cNvCxnSpPr>
              <a:cxnSpLocks/>
              <a:stCxn id="17" idx="6"/>
              <a:endCxn id="7" idx="2"/>
            </p:cNvCxnSpPr>
            <p:nvPr/>
          </p:nvCxnSpPr>
          <p:spPr>
            <a:xfrm flipV="1">
              <a:off x="1721989" y="2888099"/>
              <a:ext cx="354772" cy="2234606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733ADBAB-99C0-9D26-7DAE-8E7EFC895BC4}"/>
                </a:ext>
              </a:extLst>
            </p:cNvPr>
            <p:cNvCxnSpPr>
              <a:cxnSpLocks/>
              <a:stCxn id="17" idx="6"/>
              <a:endCxn id="8" idx="2"/>
            </p:cNvCxnSpPr>
            <p:nvPr/>
          </p:nvCxnSpPr>
          <p:spPr>
            <a:xfrm flipV="1">
              <a:off x="1721989" y="3440657"/>
              <a:ext cx="365054" cy="168204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6AD4E618-67E0-31EF-1A08-F14724B41999}"/>
                </a:ext>
              </a:extLst>
            </p:cNvPr>
            <p:cNvCxnSpPr>
              <a:cxnSpLocks/>
              <a:stCxn id="17" idx="6"/>
              <a:endCxn id="9" idx="2"/>
            </p:cNvCxnSpPr>
            <p:nvPr/>
          </p:nvCxnSpPr>
          <p:spPr>
            <a:xfrm flipV="1">
              <a:off x="1721989" y="4002267"/>
              <a:ext cx="351400" cy="112043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00EB2495-E7AC-8017-B578-4220640A18B7}"/>
                </a:ext>
              </a:extLst>
            </p:cNvPr>
            <p:cNvCxnSpPr>
              <a:cxnSpLocks/>
              <a:stCxn id="17" idx="6"/>
              <a:endCxn id="10" idx="2"/>
            </p:cNvCxnSpPr>
            <p:nvPr/>
          </p:nvCxnSpPr>
          <p:spPr>
            <a:xfrm flipV="1">
              <a:off x="1721989" y="4563856"/>
              <a:ext cx="365054" cy="55884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8B54D63C-69E5-E7B9-8518-0A762F16E63C}"/>
                </a:ext>
              </a:extLst>
            </p:cNvPr>
            <p:cNvCxnSpPr>
              <a:cxnSpLocks/>
              <a:stCxn id="17" idx="6"/>
              <a:endCxn id="11" idx="2"/>
            </p:cNvCxnSpPr>
            <p:nvPr/>
          </p:nvCxnSpPr>
          <p:spPr>
            <a:xfrm>
              <a:off x="1721989" y="5122705"/>
              <a:ext cx="36663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53" name="Group 352">
            <a:extLst>
              <a:ext uri="{FF2B5EF4-FFF2-40B4-BE49-F238E27FC236}">
                <a16:creationId xmlns:a16="http://schemas.microsoft.com/office/drawing/2014/main" id="{4385DD5D-1AEB-EAA1-50A1-259363E61A52}"/>
              </a:ext>
            </a:extLst>
          </p:cNvPr>
          <p:cNvGrpSpPr/>
          <p:nvPr/>
        </p:nvGrpSpPr>
        <p:grpSpPr>
          <a:xfrm>
            <a:off x="2922431" y="1778772"/>
            <a:ext cx="1072263" cy="2793456"/>
            <a:chOff x="3638048" y="2375120"/>
            <a:chExt cx="1072263" cy="2793456"/>
          </a:xfrm>
        </p:grpSpPr>
        <p:sp>
          <p:nvSpPr>
            <p:cNvPr id="132" name="Rounded Rectangle 131">
              <a:extLst>
                <a:ext uri="{FF2B5EF4-FFF2-40B4-BE49-F238E27FC236}">
                  <a16:creationId xmlns:a16="http://schemas.microsoft.com/office/drawing/2014/main" id="{45415C8E-43D1-0D04-6515-9EB73AED2DF5}"/>
                </a:ext>
              </a:extLst>
            </p:cNvPr>
            <p:cNvSpPr/>
            <p:nvPr/>
          </p:nvSpPr>
          <p:spPr>
            <a:xfrm>
              <a:off x="3638048" y="2375120"/>
              <a:ext cx="1072263" cy="2793456"/>
            </a:xfrm>
            <a:prstGeom prst="roundRect">
              <a:avLst>
                <a:gd name="adj" fmla="val 2542"/>
              </a:avLst>
            </a:prstGeom>
            <a:solidFill>
              <a:schemeClr val="accent5">
                <a:lumMod val="20000"/>
                <a:lumOff val="80000"/>
                <a:alpha val="80261"/>
              </a:schemeClr>
            </a:solidFill>
            <a:ln>
              <a:solidFill>
                <a:schemeClr val="bg2">
                  <a:lumMod val="9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grpSp>
          <p:nvGrpSpPr>
            <p:cNvPr id="167" name="Group 166">
              <a:extLst>
                <a:ext uri="{FF2B5EF4-FFF2-40B4-BE49-F238E27FC236}">
                  <a16:creationId xmlns:a16="http://schemas.microsoft.com/office/drawing/2014/main" id="{A0BEFBE1-20C2-6954-274B-DAEA18C126AF}"/>
                </a:ext>
              </a:extLst>
            </p:cNvPr>
            <p:cNvGrpSpPr/>
            <p:nvPr/>
          </p:nvGrpSpPr>
          <p:grpSpPr>
            <a:xfrm>
              <a:off x="3697459" y="2407009"/>
              <a:ext cx="992433" cy="1134555"/>
              <a:chOff x="3592122" y="907240"/>
              <a:chExt cx="1108037" cy="1266714"/>
            </a:xfrm>
          </p:grpSpPr>
          <p:sp>
            <p:nvSpPr>
              <p:cNvPr id="133" name="Oval 132">
                <a:extLst>
                  <a:ext uri="{FF2B5EF4-FFF2-40B4-BE49-F238E27FC236}">
                    <a16:creationId xmlns:a16="http://schemas.microsoft.com/office/drawing/2014/main" id="{E32FCEE6-5FA9-4454-782B-6872BD7EE553}"/>
                  </a:ext>
                </a:extLst>
              </p:cNvPr>
              <p:cNvSpPr/>
              <p:nvPr/>
            </p:nvSpPr>
            <p:spPr>
              <a:xfrm>
                <a:off x="4495763" y="1302584"/>
                <a:ext cx="204396" cy="204396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Oval 133">
                <a:extLst>
                  <a:ext uri="{FF2B5EF4-FFF2-40B4-BE49-F238E27FC236}">
                    <a16:creationId xmlns:a16="http://schemas.microsoft.com/office/drawing/2014/main" id="{2D2E714B-467C-31C3-FFE6-8094BC7975B5}"/>
                  </a:ext>
                </a:extLst>
              </p:cNvPr>
              <p:cNvSpPr/>
              <p:nvPr/>
            </p:nvSpPr>
            <p:spPr>
              <a:xfrm>
                <a:off x="3592122" y="1423607"/>
                <a:ext cx="204396" cy="204396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5" name="Oval 134">
                <a:extLst>
                  <a:ext uri="{FF2B5EF4-FFF2-40B4-BE49-F238E27FC236}">
                    <a16:creationId xmlns:a16="http://schemas.microsoft.com/office/drawing/2014/main" id="{67413C76-0A3D-502D-ECAA-C16BE751A9D7}"/>
                  </a:ext>
                </a:extLst>
              </p:cNvPr>
              <p:cNvSpPr/>
              <p:nvPr/>
            </p:nvSpPr>
            <p:spPr>
              <a:xfrm>
                <a:off x="4017051" y="1525805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Oval 135">
                <a:extLst>
                  <a:ext uri="{FF2B5EF4-FFF2-40B4-BE49-F238E27FC236}">
                    <a16:creationId xmlns:a16="http://schemas.microsoft.com/office/drawing/2014/main" id="{27729A61-70DF-F3AF-0157-63B80F73ACF8}"/>
                  </a:ext>
                </a:extLst>
              </p:cNvPr>
              <p:cNvSpPr/>
              <p:nvPr/>
            </p:nvSpPr>
            <p:spPr>
              <a:xfrm>
                <a:off x="4017051" y="907240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Oval 136">
                <a:extLst>
                  <a:ext uri="{FF2B5EF4-FFF2-40B4-BE49-F238E27FC236}">
                    <a16:creationId xmlns:a16="http://schemas.microsoft.com/office/drawing/2014/main" id="{A5600D21-1675-EAA5-64B9-3AAD92ACB096}"/>
                  </a:ext>
                </a:extLst>
              </p:cNvPr>
              <p:cNvSpPr/>
              <p:nvPr/>
            </p:nvSpPr>
            <p:spPr>
              <a:xfrm>
                <a:off x="3694320" y="1969558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Oval 137">
                <a:extLst>
                  <a:ext uri="{FF2B5EF4-FFF2-40B4-BE49-F238E27FC236}">
                    <a16:creationId xmlns:a16="http://schemas.microsoft.com/office/drawing/2014/main" id="{1A436EB2-C4DE-C1A9-FAC8-DA833F051777}"/>
                  </a:ext>
                </a:extLst>
              </p:cNvPr>
              <p:cNvSpPr/>
              <p:nvPr/>
            </p:nvSpPr>
            <p:spPr>
              <a:xfrm>
                <a:off x="4393565" y="1905012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9" name="Straight Connector 138">
                <a:extLst>
                  <a:ext uri="{FF2B5EF4-FFF2-40B4-BE49-F238E27FC236}">
                    <a16:creationId xmlns:a16="http://schemas.microsoft.com/office/drawing/2014/main" id="{BDB5171A-4F07-B4B0-053B-B3D69C0970FF}"/>
                  </a:ext>
                </a:extLst>
              </p:cNvPr>
              <p:cNvCxnSpPr>
                <a:cxnSpLocks/>
                <a:stCxn id="136" idx="3"/>
                <a:endCxn id="134" idx="0"/>
              </p:cNvCxnSpPr>
              <p:nvPr/>
            </p:nvCxnSpPr>
            <p:spPr>
              <a:xfrm flipH="1">
                <a:off x="3694320" y="1081703"/>
                <a:ext cx="352664" cy="341904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>
                <a:extLst>
                  <a:ext uri="{FF2B5EF4-FFF2-40B4-BE49-F238E27FC236}">
                    <a16:creationId xmlns:a16="http://schemas.microsoft.com/office/drawing/2014/main" id="{7CC87AA5-22EC-3780-5FA7-FF90884F7828}"/>
                  </a:ext>
                </a:extLst>
              </p:cNvPr>
              <p:cNvCxnSpPr>
                <a:cxnSpLocks/>
                <a:stCxn id="134" idx="6"/>
                <a:endCxn id="135" idx="2"/>
              </p:cNvCxnSpPr>
              <p:nvPr/>
            </p:nvCxnSpPr>
            <p:spPr>
              <a:xfrm>
                <a:off x="3796518" y="1525805"/>
                <a:ext cx="220533" cy="102198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>
                <a:extLst>
                  <a:ext uri="{FF2B5EF4-FFF2-40B4-BE49-F238E27FC236}">
                    <a16:creationId xmlns:a16="http://schemas.microsoft.com/office/drawing/2014/main" id="{ED582766-B891-CD06-02C9-80191E46CAFB}"/>
                  </a:ext>
                </a:extLst>
              </p:cNvPr>
              <p:cNvCxnSpPr>
                <a:cxnSpLocks/>
                <a:stCxn id="135" idx="3"/>
                <a:endCxn id="137" idx="7"/>
              </p:cNvCxnSpPr>
              <p:nvPr/>
            </p:nvCxnSpPr>
            <p:spPr>
              <a:xfrm flipH="1">
                <a:off x="3868783" y="1700268"/>
                <a:ext cx="178201" cy="299223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>
                <a:extLst>
                  <a:ext uri="{FF2B5EF4-FFF2-40B4-BE49-F238E27FC236}">
                    <a16:creationId xmlns:a16="http://schemas.microsoft.com/office/drawing/2014/main" id="{78CC65B7-C70E-BF25-E8EC-329E4D025661}"/>
                  </a:ext>
                </a:extLst>
              </p:cNvPr>
              <p:cNvCxnSpPr>
                <a:cxnSpLocks/>
                <a:stCxn id="138" idx="1"/>
                <a:endCxn id="135" idx="5"/>
              </p:cNvCxnSpPr>
              <p:nvPr/>
            </p:nvCxnSpPr>
            <p:spPr>
              <a:xfrm flipH="1" flipV="1">
                <a:off x="4191514" y="1700268"/>
                <a:ext cx="231984" cy="234677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>
                <a:extLst>
                  <a:ext uri="{FF2B5EF4-FFF2-40B4-BE49-F238E27FC236}">
                    <a16:creationId xmlns:a16="http://schemas.microsoft.com/office/drawing/2014/main" id="{D022F281-B973-6771-ED50-2A09EA9AA37E}"/>
                  </a:ext>
                </a:extLst>
              </p:cNvPr>
              <p:cNvCxnSpPr>
                <a:cxnSpLocks/>
                <a:stCxn id="133" idx="2"/>
                <a:endCxn id="135" idx="7"/>
              </p:cNvCxnSpPr>
              <p:nvPr/>
            </p:nvCxnSpPr>
            <p:spPr>
              <a:xfrm flipH="1">
                <a:off x="4191514" y="1404782"/>
                <a:ext cx="304249" cy="15095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68" name="Group 167">
              <a:extLst>
                <a:ext uri="{FF2B5EF4-FFF2-40B4-BE49-F238E27FC236}">
                  <a16:creationId xmlns:a16="http://schemas.microsoft.com/office/drawing/2014/main" id="{32DAF792-E2FA-50BD-965A-AC12DBD3B299}"/>
                </a:ext>
              </a:extLst>
            </p:cNvPr>
            <p:cNvGrpSpPr/>
            <p:nvPr/>
          </p:nvGrpSpPr>
          <p:grpSpPr>
            <a:xfrm>
              <a:off x="3674581" y="3974353"/>
              <a:ext cx="990015" cy="1131791"/>
              <a:chOff x="3592122" y="2427106"/>
              <a:chExt cx="1108037" cy="1266714"/>
            </a:xfrm>
          </p:grpSpPr>
          <p:sp>
            <p:nvSpPr>
              <p:cNvPr id="155" name="Oval 154">
                <a:extLst>
                  <a:ext uri="{FF2B5EF4-FFF2-40B4-BE49-F238E27FC236}">
                    <a16:creationId xmlns:a16="http://schemas.microsoft.com/office/drawing/2014/main" id="{BA5D794B-8DA7-D056-45F4-8F5D674DEA89}"/>
                  </a:ext>
                </a:extLst>
              </p:cNvPr>
              <p:cNvSpPr/>
              <p:nvPr/>
            </p:nvSpPr>
            <p:spPr>
              <a:xfrm>
                <a:off x="4495763" y="2822450"/>
                <a:ext cx="204396" cy="204396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Oval 155">
                <a:extLst>
                  <a:ext uri="{FF2B5EF4-FFF2-40B4-BE49-F238E27FC236}">
                    <a16:creationId xmlns:a16="http://schemas.microsoft.com/office/drawing/2014/main" id="{F9E0DB5A-47AF-1397-1EBF-5F6BB4B6844F}"/>
                  </a:ext>
                </a:extLst>
              </p:cNvPr>
              <p:cNvSpPr/>
              <p:nvPr/>
            </p:nvSpPr>
            <p:spPr>
              <a:xfrm>
                <a:off x="3592122" y="2943473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Oval 156">
                <a:extLst>
                  <a:ext uri="{FF2B5EF4-FFF2-40B4-BE49-F238E27FC236}">
                    <a16:creationId xmlns:a16="http://schemas.microsoft.com/office/drawing/2014/main" id="{27CDF206-C4D1-C3C1-48CF-5B938A4A471E}"/>
                  </a:ext>
                </a:extLst>
              </p:cNvPr>
              <p:cNvSpPr/>
              <p:nvPr/>
            </p:nvSpPr>
            <p:spPr>
              <a:xfrm>
                <a:off x="4017051" y="3045671"/>
                <a:ext cx="204396" cy="204396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Oval 157">
                <a:extLst>
                  <a:ext uri="{FF2B5EF4-FFF2-40B4-BE49-F238E27FC236}">
                    <a16:creationId xmlns:a16="http://schemas.microsoft.com/office/drawing/2014/main" id="{D8F4712E-D14A-B23D-14BF-5EE78E105EB2}"/>
                  </a:ext>
                </a:extLst>
              </p:cNvPr>
              <p:cNvSpPr/>
              <p:nvPr/>
            </p:nvSpPr>
            <p:spPr>
              <a:xfrm>
                <a:off x="4017051" y="2427106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Oval 158">
                <a:extLst>
                  <a:ext uri="{FF2B5EF4-FFF2-40B4-BE49-F238E27FC236}">
                    <a16:creationId xmlns:a16="http://schemas.microsoft.com/office/drawing/2014/main" id="{743917A3-AC70-0331-1370-86BAE0E67287}"/>
                  </a:ext>
                </a:extLst>
              </p:cNvPr>
              <p:cNvSpPr/>
              <p:nvPr/>
            </p:nvSpPr>
            <p:spPr>
              <a:xfrm>
                <a:off x="3694320" y="3489424"/>
                <a:ext cx="204396" cy="204396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Oval 159">
                <a:extLst>
                  <a:ext uri="{FF2B5EF4-FFF2-40B4-BE49-F238E27FC236}">
                    <a16:creationId xmlns:a16="http://schemas.microsoft.com/office/drawing/2014/main" id="{280B334A-E555-1592-A5C5-7FFF383B806A}"/>
                  </a:ext>
                </a:extLst>
              </p:cNvPr>
              <p:cNvSpPr/>
              <p:nvPr/>
            </p:nvSpPr>
            <p:spPr>
              <a:xfrm>
                <a:off x="4393565" y="3424878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1" name="Straight Connector 160">
                <a:extLst>
                  <a:ext uri="{FF2B5EF4-FFF2-40B4-BE49-F238E27FC236}">
                    <a16:creationId xmlns:a16="http://schemas.microsoft.com/office/drawing/2014/main" id="{296E2991-D4D8-AE68-65CD-6128FAEB02C1}"/>
                  </a:ext>
                </a:extLst>
              </p:cNvPr>
              <p:cNvCxnSpPr>
                <a:cxnSpLocks/>
                <a:stCxn id="158" idx="3"/>
                <a:endCxn id="156" idx="0"/>
              </p:cNvCxnSpPr>
              <p:nvPr/>
            </p:nvCxnSpPr>
            <p:spPr>
              <a:xfrm flipH="1">
                <a:off x="3694320" y="2601569"/>
                <a:ext cx="352664" cy="341904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>
                <a:extLst>
                  <a:ext uri="{FF2B5EF4-FFF2-40B4-BE49-F238E27FC236}">
                    <a16:creationId xmlns:a16="http://schemas.microsoft.com/office/drawing/2014/main" id="{A89D58B4-13AF-2773-A9FD-96F62459730E}"/>
                  </a:ext>
                </a:extLst>
              </p:cNvPr>
              <p:cNvCxnSpPr>
                <a:cxnSpLocks/>
                <a:stCxn id="156" idx="6"/>
                <a:endCxn id="157" idx="2"/>
              </p:cNvCxnSpPr>
              <p:nvPr/>
            </p:nvCxnSpPr>
            <p:spPr>
              <a:xfrm>
                <a:off x="3796518" y="3045671"/>
                <a:ext cx="220533" cy="102198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265A16FC-2270-9882-D081-23A0189D0A79}"/>
                  </a:ext>
                </a:extLst>
              </p:cNvPr>
              <p:cNvCxnSpPr>
                <a:cxnSpLocks/>
                <a:stCxn id="157" idx="3"/>
                <a:endCxn id="159" idx="7"/>
              </p:cNvCxnSpPr>
              <p:nvPr/>
            </p:nvCxnSpPr>
            <p:spPr>
              <a:xfrm flipH="1">
                <a:off x="3868783" y="3220134"/>
                <a:ext cx="178201" cy="299223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05BCBFA7-EC5A-4E6F-1DCB-AD75D0AFB82F}"/>
                  </a:ext>
                </a:extLst>
              </p:cNvPr>
              <p:cNvCxnSpPr>
                <a:cxnSpLocks/>
                <a:stCxn id="160" idx="1"/>
                <a:endCxn id="157" idx="5"/>
              </p:cNvCxnSpPr>
              <p:nvPr/>
            </p:nvCxnSpPr>
            <p:spPr>
              <a:xfrm flipH="1" flipV="1">
                <a:off x="4191514" y="3220134"/>
                <a:ext cx="231984" cy="234677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>
                <a:extLst>
                  <a:ext uri="{FF2B5EF4-FFF2-40B4-BE49-F238E27FC236}">
                    <a16:creationId xmlns:a16="http://schemas.microsoft.com/office/drawing/2014/main" id="{FD4B887D-9E61-E4D9-ECF9-3313716D5828}"/>
                  </a:ext>
                </a:extLst>
              </p:cNvPr>
              <p:cNvCxnSpPr>
                <a:cxnSpLocks/>
                <a:stCxn id="155" idx="2"/>
                <a:endCxn id="157" idx="7"/>
              </p:cNvCxnSpPr>
              <p:nvPr/>
            </p:nvCxnSpPr>
            <p:spPr>
              <a:xfrm flipH="1">
                <a:off x="4191514" y="2924648"/>
                <a:ext cx="304249" cy="15095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1C765449-6F0C-B7CE-AA61-8A78D315B4D6}"/>
                </a:ext>
              </a:extLst>
            </p:cNvPr>
            <p:cNvSpPr txBox="1"/>
            <p:nvPr/>
          </p:nvSpPr>
          <p:spPr>
            <a:xfrm rot="5400000">
              <a:off x="4038589" y="3393484"/>
              <a:ext cx="51328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…</a:t>
              </a:r>
            </a:p>
          </p:txBody>
        </p:sp>
      </p:grpSp>
      <p:grpSp>
        <p:nvGrpSpPr>
          <p:cNvPr id="354" name="Group 353">
            <a:extLst>
              <a:ext uri="{FF2B5EF4-FFF2-40B4-BE49-F238E27FC236}">
                <a16:creationId xmlns:a16="http://schemas.microsoft.com/office/drawing/2014/main" id="{BE7BB909-EF99-42F3-0ADF-E41DE2B05767}"/>
              </a:ext>
            </a:extLst>
          </p:cNvPr>
          <p:cNvGrpSpPr/>
          <p:nvPr/>
        </p:nvGrpSpPr>
        <p:grpSpPr>
          <a:xfrm>
            <a:off x="5159746" y="1774811"/>
            <a:ext cx="1072264" cy="2793456"/>
            <a:chOff x="6230963" y="2371159"/>
            <a:chExt cx="1072264" cy="2793456"/>
          </a:xfrm>
        </p:grpSpPr>
        <p:sp>
          <p:nvSpPr>
            <p:cNvPr id="170" name="Rounded Rectangle 169">
              <a:extLst>
                <a:ext uri="{FF2B5EF4-FFF2-40B4-BE49-F238E27FC236}">
                  <a16:creationId xmlns:a16="http://schemas.microsoft.com/office/drawing/2014/main" id="{D9D421B2-0A2E-217E-0A73-4F9E867B1614}"/>
                </a:ext>
              </a:extLst>
            </p:cNvPr>
            <p:cNvSpPr/>
            <p:nvPr/>
          </p:nvSpPr>
          <p:spPr>
            <a:xfrm>
              <a:off x="6230963" y="2371159"/>
              <a:ext cx="1072264" cy="2793456"/>
            </a:xfrm>
            <a:prstGeom prst="roundRect">
              <a:avLst>
                <a:gd name="adj" fmla="val 2542"/>
              </a:avLst>
            </a:prstGeom>
            <a:solidFill>
              <a:schemeClr val="accent5">
                <a:lumMod val="20000"/>
                <a:lumOff val="80000"/>
                <a:alpha val="80261"/>
              </a:schemeClr>
            </a:solidFill>
            <a:ln>
              <a:solidFill>
                <a:schemeClr val="bg2">
                  <a:lumMod val="9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grpSp>
          <p:nvGrpSpPr>
            <p:cNvPr id="171" name="Group 170">
              <a:extLst>
                <a:ext uri="{FF2B5EF4-FFF2-40B4-BE49-F238E27FC236}">
                  <a16:creationId xmlns:a16="http://schemas.microsoft.com/office/drawing/2014/main" id="{680B8C80-7183-3E80-32D4-DA4A75054725}"/>
                </a:ext>
              </a:extLst>
            </p:cNvPr>
            <p:cNvGrpSpPr/>
            <p:nvPr/>
          </p:nvGrpSpPr>
          <p:grpSpPr>
            <a:xfrm>
              <a:off x="6282380" y="2405947"/>
              <a:ext cx="992433" cy="1134555"/>
              <a:chOff x="3592122" y="907240"/>
              <a:chExt cx="1108037" cy="1266714"/>
            </a:xfrm>
          </p:grpSpPr>
          <p:sp>
            <p:nvSpPr>
              <p:cNvPr id="172" name="Oval 171">
                <a:extLst>
                  <a:ext uri="{FF2B5EF4-FFF2-40B4-BE49-F238E27FC236}">
                    <a16:creationId xmlns:a16="http://schemas.microsoft.com/office/drawing/2014/main" id="{2C9F193E-6960-FB9F-6324-3E9E3C149E54}"/>
                  </a:ext>
                </a:extLst>
              </p:cNvPr>
              <p:cNvSpPr/>
              <p:nvPr/>
            </p:nvSpPr>
            <p:spPr>
              <a:xfrm>
                <a:off x="4495763" y="1302584"/>
                <a:ext cx="204396" cy="204396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Oval 172">
                <a:extLst>
                  <a:ext uri="{FF2B5EF4-FFF2-40B4-BE49-F238E27FC236}">
                    <a16:creationId xmlns:a16="http://schemas.microsoft.com/office/drawing/2014/main" id="{E266CE8F-C234-AF9A-4271-676F6CF0FD57}"/>
                  </a:ext>
                </a:extLst>
              </p:cNvPr>
              <p:cNvSpPr/>
              <p:nvPr/>
            </p:nvSpPr>
            <p:spPr>
              <a:xfrm>
                <a:off x="3592122" y="1423607"/>
                <a:ext cx="204396" cy="204396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4" name="Oval 173">
                <a:extLst>
                  <a:ext uri="{FF2B5EF4-FFF2-40B4-BE49-F238E27FC236}">
                    <a16:creationId xmlns:a16="http://schemas.microsoft.com/office/drawing/2014/main" id="{4213437B-4F44-8150-018F-B38631CC6C9E}"/>
                  </a:ext>
                </a:extLst>
              </p:cNvPr>
              <p:cNvSpPr/>
              <p:nvPr/>
            </p:nvSpPr>
            <p:spPr>
              <a:xfrm>
                <a:off x="4017051" y="1525805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B43778BD-D4CF-0909-46FA-BCE739ED7070}"/>
                  </a:ext>
                </a:extLst>
              </p:cNvPr>
              <p:cNvSpPr/>
              <p:nvPr/>
            </p:nvSpPr>
            <p:spPr>
              <a:xfrm>
                <a:off x="4017051" y="907240"/>
                <a:ext cx="204396" cy="204396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Oval 175">
                <a:extLst>
                  <a:ext uri="{FF2B5EF4-FFF2-40B4-BE49-F238E27FC236}">
                    <a16:creationId xmlns:a16="http://schemas.microsoft.com/office/drawing/2014/main" id="{18A0EC73-19A7-04CC-2D27-8B89D5A1855E}"/>
                  </a:ext>
                </a:extLst>
              </p:cNvPr>
              <p:cNvSpPr/>
              <p:nvPr/>
            </p:nvSpPr>
            <p:spPr>
              <a:xfrm>
                <a:off x="3694320" y="1969558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Oval 176">
                <a:extLst>
                  <a:ext uri="{FF2B5EF4-FFF2-40B4-BE49-F238E27FC236}">
                    <a16:creationId xmlns:a16="http://schemas.microsoft.com/office/drawing/2014/main" id="{E5766146-B663-DA85-597C-E48D21AFFBDB}"/>
                  </a:ext>
                </a:extLst>
              </p:cNvPr>
              <p:cNvSpPr/>
              <p:nvPr/>
            </p:nvSpPr>
            <p:spPr>
              <a:xfrm>
                <a:off x="4393565" y="1905012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78" name="Straight Connector 177">
                <a:extLst>
                  <a:ext uri="{FF2B5EF4-FFF2-40B4-BE49-F238E27FC236}">
                    <a16:creationId xmlns:a16="http://schemas.microsoft.com/office/drawing/2014/main" id="{06FBF857-1162-9793-7698-CC711556C12A}"/>
                  </a:ext>
                </a:extLst>
              </p:cNvPr>
              <p:cNvCxnSpPr>
                <a:cxnSpLocks/>
                <a:stCxn id="175" idx="3"/>
                <a:endCxn id="173" idx="0"/>
              </p:cNvCxnSpPr>
              <p:nvPr/>
            </p:nvCxnSpPr>
            <p:spPr>
              <a:xfrm flipH="1">
                <a:off x="3694320" y="1081703"/>
                <a:ext cx="352664" cy="341904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>
                <a:extLst>
                  <a:ext uri="{FF2B5EF4-FFF2-40B4-BE49-F238E27FC236}">
                    <a16:creationId xmlns:a16="http://schemas.microsoft.com/office/drawing/2014/main" id="{A23C7BB6-5ED3-2D89-07ED-A7B907E51F2D}"/>
                  </a:ext>
                </a:extLst>
              </p:cNvPr>
              <p:cNvCxnSpPr>
                <a:cxnSpLocks/>
                <a:stCxn id="173" idx="6"/>
                <a:endCxn id="174" idx="2"/>
              </p:cNvCxnSpPr>
              <p:nvPr/>
            </p:nvCxnSpPr>
            <p:spPr>
              <a:xfrm>
                <a:off x="3796518" y="1525805"/>
                <a:ext cx="220533" cy="102198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>
                <a:extLst>
                  <a:ext uri="{FF2B5EF4-FFF2-40B4-BE49-F238E27FC236}">
                    <a16:creationId xmlns:a16="http://schemas.microsoft.com/office/drawing/2014/main" id="{CB6C34AA-FEC9-45BF-B1B0-76F0276F0CB3}"/>
                  </a:ext>
                </a:extLst>
              </p:cNvPr>
              <p:cNvCxnSpPr>
                <a:cxnSpLocks/>
                <a:stCxn id="174" idx="3"/>
                <a:endCxn id="176" idx="7"/>
              </p:cNvCxnSpPr>
              <p:nvPr/>
            </p:nvCxnSpPr>
            <p:spPr>
              <a:xfrm flipH="1">
                <a:off x="3868783" y="1700268"/>
                <a:ext cx="178201" cy="299223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>
                <a:extLst>
                  <a:ext uri="{FF2B5EF4-FFF2-40B4-BE49-F238E27FC236}">
                    <a16:creationId xmlns:a16="http://schemas.microsoft.com/office/drawing/2014/main" id="{02BB5E35-A01B-E7CA-4880-B8CC7948CE31}"/>
                  </a:ext>
                </a:extLst>
              </p:cNvPr>
              <p:cNvCxnSpPr>
                <a:cxnSpLocks/>
                <a:stCxn id="177" idx="1"/>
                <a:endCxn id="174" idx="5"/>
              </p:cNvCxnSpPr>
              <p:nvPr/>
            </p:nvCxnSpPr>
            <p:spPr>
              <a:xfrm flipH="1" flipV="1">
                <a:off x="4191514" y="1700268"/>
                <a:ext cx="231984" cy="234677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>
                <a:extLst>
                  <a:ext uri="{FF2B5EF4-FFF2-40B4-BE49-F238E27FC236}">
                    <a16:creationId xmlns:a16="http://schemas.microsoft.com/office/drawing/2014/main" id="{2EC3D3E3-B5BC-1857-2249-98079EFF6034}"/>
                  </a:ext>
                </a:extLst>
              </p:cNvPr>
              <p:cNvCxnSpPr>
                <a:cxnSpLocks/>
                <a:stCxn id="172" idx="2"/>
                <a:endCxn id="174" idx="7"/>
              </p:cNvCxnSpPr>
              <p:nvPr/>
            </p:nvCxnSpPr>
            <p:spPr>
              <a:xfrm flipH="1">
                <a:off x="4191514" y="1404782"/>
                <a:ext cx="304249" cy="15095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83" name="Group 182">
              <a:extLst>
                <a:ext uri="{FF2B5EF4-FFF2-40B4-BE49-F238E27FC236}">
                  <a16:creationId xmlns:a16="http://schemas.microsoft.com/office/drawing/2014/main" id="{0F8B53FE-D4E3-FE14-52A9-BF8959EAF3A9}"/>
                </a:ext>
              </a:extLst>
            </p:cNvPr>
            <p:cNvGrpSpPr/>
            <p:nvPr/>
          </p:nvGrpSpPr>
          <p:grpSpPr>
            <a:xfrm>
              <a:off x="6259502" y="3973291"/>
              <a:ext cx="990015" cy="1131791"/>
              <a:chOff x="3592122" y="2427106"/>
              <a:chExt cx="1108037" cy="1266714"/>
            </a:xfrm>
          </p:grpSpPr>
          <p:sp>
            <p:nvSpPr>
              <p:cNvPr id="184" name="Oval 183">
                <a:extLst>
                  <a:ext uri="{FF2B5EF4-FFF2-40B4-BE49-F238E27FC236}">
                    <a16:creationId xmlns:a16="http://schemas.microsoft.com/office/drawing/2014/main" id="{69DC3A3A-F10F-EB81-1F9A-AD2FF8320F0A}"/>
                  </a:ext>
                </a:extLst>
              </p:cNvPr>
              <p:cNvSpPr/>
              <p:nvPr/>
            </p:nvSpPr>
            <p:spPr>
              <a:xfrm>
                <a:off x="4495763" y="2822450"/>
                <a:ext cx="204396" cy="204396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5" name="Oval 184">
                <a:extLst>
                  <a:ext uri="{FF2B5EF4-FFF2-40B4-BE49-F238E27FC236}">
                    <a16:creationId xmlns:a16="http://schemas.microsoft.com/office/drawing/2014/main" id="{7671D9D9-056D-494C-52DB-621DC79D40BE}"/>
                  </a:ext>
                </a:extLst>
              </p:cNvPr>
              <p:cNvSpPr/>
              <p:nvPr/>
            </p:nvSpPr>
            <p:spPr>
              <a:xfrm>
                <a:off x="3592122" y="2943473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6" name="Oval 185">
                <a:extLst>
                  <a:ext uri="{FF2B5EF4-FFF2-40B4-BE49-F238E27FC236}">
                    <a16:creationId xmlns:a16="http://schemas.microsoft.com/office/drawing/2014/main" id="{D1CB9545-36BF-4305-DEF2-7C5F14EC79C1}"/>
                  </a:ext>
                </a:extLst>
              </p:cNvPr>
              <p:cNvSpPr/>
              <p:nvPr/>
            </p:nvSpPr>
            <p:spPr>
              <a:xfrm>
                <a:off x="4017051" y="3045671"/>
                <a:ext cx="204396" cy="204396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Oval 186">
                <a:extLst>
                  <a:ext uri="{FF2B5EF4-FFF2-40B4-BE49-F238E27FC236}">
                    <a16:creationId xmlns:a16="http://schemas.microsoft.com/office/drawing/2014/main" id="{37EF2D4A-14E6-95D2-1C2E-6570DED65267}"/>
                  </a:ext>
                </a:extLst>
              </p:cNvPr>
              <p:cNvSpPr/>
              <p:nvPr/>
            </p:nvSpPr>
            <p:spPr>
              <a:xfrm>
                <a:off x="4017051" y="2427106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8" name="Oval 187">
                <a:extLst>
                  <a:ext uri="{FF2B5EF4-FFF2-40B4-BE49-F238E27FC236}">
                    <a16:creationId xmlns:a16="http://schemas.microsoft.com/office/drawing/2014/main" id="{8F131EC5-18CC-971B-B6C8-98F1C75FF0EE}"/>
                  </a:ext>
                </a:extLst>
              </p:cNvPr>
              <p:cNvSpPr/>
              <p:nvPr/>
            </p:nvSpPr>
            <p:spPr>
              <a:xfrm>
                <a:off x="3694320" y="3489424"/>
                <a:ext cx="204396" cy="204396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9" name="Oval 188">
                <a:extLst>
                  <a:ext uri="{FF2B5EF4-FFF2-40B4-BE49-F238E27FC236}">
                    <a16:creationId xmlns:a16="http://schemas.microsoft.com/office/drawing/2014/main" id="{5C4E95C4-D6FA-785B-7E7F-3F33857BB7CC}"/>
                  </a:ext>
                </a:extLst>
              </p:cNvPr>
              <p:cNvSpPr/>
              <p:nvPr/>
            </p:nvSpPr>
            <p:spPr>
              <a:xfrm>
                <a:off x="4393565" y="3424878"/>
                <a:ext cx="204396" cy="204396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90" name="Straight Connector 189">
                <a:extLst>
                  <a:ext uri="{FF2B5EF4-FFF2-40B4-BE49-F238E27FC236}">
                    <a16:creationId xmlns:a16="http://schemas.microsoft.com/office/drawing/2014/main" id="{EBD8209E-E40E-C5F9-5CEA-1F5173576559}"/>
                  </a:ext>
                </a:extLst>
              </p:cNvPr>
              <p:cNvCxnSpPr>
                <a:cxnSpLocks/>
                <a:stCxn id="187" idx="3"/>
                <a:endCxn id="185" idx="0"/>
              </p:cNvCxnSpPr>
              <p:nvPr/>
            </p:nvCxnSpPr>
            <p:spPr>
              <a:xfrm flipH="1">
                <a:off x="3694320" y="2601569"/>
                <a:ext cx="352664" cy="341904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>
                <a:extLst>
                  <a:ext uri="{FF2B5EF4-FFF2-40B4-BE49-F238E27FC236}">
                    <a16:creationId xmlns:a16="http://schemas.microsoft.com/office/drawing/2014/main" id="{E2F75581-E446-1AC7-7946-AAAEF8186B91}"/>
                  </a:ext>
                </a:extLst>
              </p:cNvPr>
              <p:cNvCxnSpPr>
                <a:cxnSpLocks/>
                <a:stCxn id="185" idx="6"/>
                <a:endCxn id="186" idx="2"/>
              </p:cNvCxnSpPr>
              <p:nvPr/>
            </p:nvCxnSpPr>
            <p:spPr>
              <a:xfrm>
                <a:off x="3796518" y="3045671"/>
                <a:ext cx="220533" cy="102198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>
                <a:extLst>
                  <a:ext uri="{FF2B5EF4-FFF2-40B4-BE49-F238E27FC236}">
                    <a16:creationId xmlns:a16="http://schemas.microsoft.com/office/drawing/2014/main" id="{98C0FAC2-7872-EA92-9497-34C0AC554D44}"/>
                  </a:ext>
                </a:extLst>
              </p:cNvPr>
              <p:cNvCxnSpPr>
                <a:cxnSpLocks/>
                <a:stCxn id="186" idx="3"/>
                <a:endCxn id="188" idx="7"/>
              </p:cNvCxnSpPr>
              <p:nvPr/>
            </p:nvCxnSpPr>
            <p:spPr>
              <a:xfrm flipH="1">
                <a:off x="3868783" y="3220134"/>
                <a:ext cx="178201" cy="299223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>
                <a:extLst>
                  <a:ext uri="{FF2B5EF4-FFF2-40B4-BE49-F238E27FC236}">
                    <a16:creationId xmlns:a16="http://schemas.microsoft.com/office/drawing/2014/main" id="{5E7A88B5-EB66-1DF3-B045-B206F72DD975}"/>
                  </a:ext>
                </a:extLst>
              </p:cNvPr>
              <p:cNvCxnSpPr>
                <a:cxnSpLocks/>
                <a:stCxn id="189" idx="1"/>
                <a:endCxn id="186" idx="5"/>
              </p:cNvCxnSpPr>
              <p:nvPr/>
            </p:nvCxnSpPr>
            <p:spPr>
              <a:xfrm flipH="1" flipV="1">
                <a:off x="4191514" y="3220134"/>
                <a:ext cx="231984" cy="234677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>
                <a:extLst>
                  <a:ext uri="{FF2B5EF4-FFF2-40B4-BE49-F238E27FC236}">
                    <a16:creationId xmlns:a16="http://schemas.microsoft.com/office/drawing/2014/main" id="{A92768D5-47EB-B4B8-D2EB-BF88CC18E72C}"/>
                  </a:ext>
                </a:extLst>
              </p:cNvPr>
              <p:cNvCxnSpPr>
                <a:cxnSpLocks/>
                <a:stCxn id="184" idx="2"/>
                <a:endCxn id="186" idx="7"/>
              </p:cNvCxnSpPr>
              <p:nvPr/>
            </p:nvCxnSpPr>
            <p:spPr>
              <a:xfrm flipH="1">
                <a:off x="4191514" y="2924648"/>
                <a:ext cx="304249" cy="15095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4B866AA0-2606-0092-7770-91EC7B25F136}"/>
                </a:ext>
              </a:extLst>
            </p:cNvPr>
            <p:cNvSpPr txBox="1"/>
            <p:nvPr/>
          </p:nvSpPr>
          <p:spPr>
            <a:xfrm rot="5400000">
              <a:off x="6623510" y="3392422"/>
              <a:ext cx="51328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…</a:t>
              </a:r>
            </a:p>
          </p:txBody>
        </p:sp>
      </p:grpSp>
      <p:sp>
        <p:nvSpPr>
          <p:cNvPr id="267" name="TextBox 266">
            <a:extLst>
              <a:ext uri="{FF2B5EF4-FFF2-40B4-BE49-F238E27FC236}">
                <a16:creationId xmlns:a16="http://schemas.microsoft.com/office/drawing/2014/main" id="{B6BBEF3F-D1DF-6FDF-4B7E-5F85BE42DFA6}"/>
              </a:ext>
            </a:extLst>
          </p:cNvPr>
          <p:cNvSpPr txBox="1"/>
          <p:nvPr/>
        </p:nvSpPr>
        <p:spPr>
          <a:xfrm>
            <a:off x="681346" y="1270493"/>
            <a:ext cx="10506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Encoder</a:t>
            </a:r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21E37248-B468-C22F-191F-A7C9E4EED2A3}"/>
              </a:ext>
            </a:extLst>
          </p:cNvPr>
          <p:cNvSpPr txBox="1"/>
          <p:nvPr/>
        </p:nvSpPr>
        <p:spPr>
          <a:xfrm>
            <a:off x="3858817" y="1270493"/>
            <a:ext cx="14131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GNN Layers</a:t>
            </a:r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6436A6A7-6373-51BC-6BBF-746B32342EF3}"/>
              </a:ext>
            </a:extLst>
          </p:cNvPr>
          <p:cNvSpPr txBox="1"/>
          <p:nvPr/>
        </p:nvSpPr>
        <p:spPr>
          <a:xfrm>
            <a:off x="7464168" y="1270493"/>
            <a:ext cx="10794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Decoder</a:t>
            </a:r>
          </a:p>
        </p:txBody>
      </p:sp>
      <p:grpSp>
        <p:nvGrpSpPr>
          <p:cNvPr id="282" name="Group 281">
            <a:extLst>
              <a:ext uri="{FF2B5EF4-FFF2-40B4-BE49-F238E27FC236}">
                <a16:creationId xmlns:a16="http://schemas.microsoft.com/office/drawing/2014/main" id="{E8360399-1164-3C6D-E40C-EB782F86F3C1}"/>
              </a:ext>
            </a:extLst>
          </p:cNvPr>
          <p:cNvGrpSpPr/>
          <p:nvPr/>
        </p:nvGrpSpPr>
        <p:grpSpPr>
          <a:xfrm>
            <a:off x="1765093" y="2365520"/>
            <a:ext cx="834034" cy="467132"/>
            <a:chOff x="2816028" y="512181"/>
            <a:chExt cx="834034" cy="467132"/>
          </a:xfrm>
        </p:grpSpPr>
        <p:sp>
          <p:nvSpPr>
            <p:cNvPr id="280" name="Rounded Rectangle 279">
              <a:extLst>
                <a:ext uri="{FF2B5EF4-FFF2-40B4-BE49-F238E27FC236}">
                  <a16:creationId xmlns:a16="http://schemas.microsoft.com/office/drawing/2014/main" id="{0277F533-6C91-9AC4-7A41-DBC6580CF497}"/>
                </a:ext>
              </a:extLst>
            </p:cNvPr>
            <p:cNvSpPr/>
            <p:nvPr/>
          </p:nvSpPr>
          <p:spPr>
            <a:xfrm>
              <a:off x="2816028" y="512181"/>
              <a:ext cx="834034" cy="467132"/>
            </a:xfrm>
            <a:prstGeom prst="roundRect">
              <a:avLst>
                <a:gd name="adj" fmla="val 12783"/>
              </a:avLst>
            </a:prstGeom>
            <a:solidFill>
              <a:schemeClr val="accent2">
                <a:lumMod val="40000"/>
                <a:lumOff val="60000"/>
                <a:alpha val="80261"/>
              </a:schemeClr>
            </a:solidFill>
            <a:ln>
              <a:solidFill>
                <a:schemeClr val="bg2">
                  <a:lumMod val="9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78" name="Straight Connector 277">
              <a:extLst>
                <a:ext uri="{FF2B5EF4-FFF2-40B4-BE49-F238E27FC236}">
                  <a16:creationId xmlns:a16="http://schemas.microsoft.com/office/drawing/2014/main" id="{6DD353F0-B4EE-F807-19C5-5F4F05F6BF0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36590" y="872768"/>
              <a:ext cx="349623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9" name="Straight Connector 278">
              <a:extLst>
                <a:ext uri="{FF2B5EF4-FFF2-40B4-BE49-F238E27FC236}">
                  <a16:creationId xmlns:a16="http://schemas.microsoft.com/office/drawing/2014/main" id="{8BBA231E-E23C-77B2-2396-5E3ED214E55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86213" y="639202"/>
              <a:ext cx="290455" cy="233566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1" name="TextBox 280">
              <a:extLst>
                <a:ext uri="{FF2B5EF4-FFF2-40B4-BE49-F238E27FC236}">
                  <a16:creationId xmlns:a16="http://schemas.microsoft.com/office/drawing/2014/main" id="{1E79C0CB-99AF-3F12-F012-0F233447E384}"/>
                </a:ext>
              </a:extLst>
            </p:cNvPr>
            <p:cNvSpPr txBox="1"/>
            <p:nvPr/>
          </p:nvSpPr>
          <p:spPr>
            <a:xfrm>
              <a:off x="2874045" y="534328"/>
              <a:ext cx="6094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err="1"/>
                <a:t>ReLU</a:t>
              </a:r>
              <a:endParaRPr lang="en-US" sz="1600" dirty="0"/>
            </a:p>
          </p:txBody>
        </p:sp>
      </p:grpSp>
      <p:grpSp>
        <p:nvGrpSpPr>
          <p:cNvPr id="283" name="Group 282">
            <a:extLst>
              <a:ext uri="{FF2B5EF4-FFF2-40B4-BE49-F238E27FC236}">
                <a16:creationId xmlns:a16="http://schemas.microsoft.com/office/drawing/2014/main" id="{B33DA8C5-23C0-7388-2179-C2EF10AF9EBC}"/>
              </a:ext>
            </a:extLst>
          </p:cNvPr>
          <p:cNvGrpSpPr/>
          <p:nvPr/>
        </p:nvGrpSpPr>
        <p:grpSpPr>
          <a:xfrm>
            <a:off x="4141481" y="2365520"/>
            <a:ext cx="834034" cy="467132"/>
            <a:chOff x="2816028" y="512181"/>
            <a:chExt cx="834034" cy="467132"/>
          </a:xfrm>
        </p:grpSpPr>
        <p:sp>
          <p:nvSpPr>
            <p:cNvPr id="284" name="Rounded Rectangle 283">
              <a:extLst>
                <a:ext uri="{FF2B5EF4-FFF2-40B4-BE49-F238E27FC236}">
                  <a16:creationId xmlns:a16="http://schemas.microsoft.com/office/drawing/2014/main" id="{FB3B3429-8DA5-80F0-CBD3-EE8BD0A1196B}"/>
                </a:ext>
              </a:extLst>
            </p:cNvPr>
            <p:cNvSpPr/>
            <p:nvPr/>
          </p:nvSpPr>
          <p:spPr>
            <a:xfrm>
              <a:off x="2816028" y="512181"/>
              <a:ext cx="834034" cy="467132"/>
            </a:xfrm>
            <a:prstGeom prst="roundRect">
              <a:avLst>
                <a:gd name="adj" fmla="val 12783"/>
              </a:avLst>
            </a:prstGeom>
            <a:solidFill>
              <a:schemeClr val="accent2">
                <a:lumMod val="40000"/>
                <a:lumOff val="60000"/>
                <a:alpha val="80261"/>
              </a:schemeClr>
            </a:solidFill>
            <a:ln>
              <a:solidFill>
                <a:schemeClr val="bg2">
                  <a:lumMod val="9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85" name="Straight Connector 284">
              <a:extLst>
                <a:ext uri="{FF2B5EF4-FFF2-40B4-BE49-F238E27FC236}">
                  <a16:creationId xmlns:a16="http://schemas.microsoft.com/office/drawing/2014/main" id="{914DDAE3-2F68-7D9B-C163-356DC5BD8BB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36590" y="872768"/>
              <a:ext cx="349623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6" name="Straight Connector 285">
              <a:extLst>
                <a:ext uri="{FF2B5EF4-FFF2-40B4-BE49-F238E27FC236}">
                  <a16:creationId xmlns:a16="http://schemas.microsoft.com/office/drawing/2014/main" id="{A16E431B-6311-1514-6756-0EA60E1B31B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86213" y="639202"/>
              <a:ext cx="290455" cy="233566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7" name="TextBox 286">
              <a:extLst>
                <a:ext uri="{FF2B5EF4-FFF2-40B4-BE49-F238E27FC236}">
                  <a16:creationId xmlns:a16="http://schemas.microsoft.com/office/drawing/2014/main" id="{4FFB77EB-5888-3707-00AB-543A2291D627}"/>
                </a:ext>
              </a:extLst>
            </p:cNvPr>
            <p:cNvSpPr txBox="1"/>
            <p:nvPr/>
          </p:nvSpPr>
          <p:spPr>
            <a:xfrm>
              <a:off x="2874045" y="534328"/>
              <a:ext cx="6094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err="1"/>
                <a:t>ReLU</a:t>
              </a:r>
              <a:endParaRPr lang="en-US" sz="1600" dirty="0"/>
            </a:p>
          </p:txBody>
        </p:sp>
      </p:grpSp>
      <p:grpSp>
        <p:nvGrpSpPr>
          <p:cNvPr id="288" name="Group 287">
            <a:extLst>
              <a:ext uri="{FF2B5EF4-FFF2-40B4-BE49-F238E27FC236}">
                <a16:creationId xmlns:a16="http://schemas.microsoft.com/office/drawing/2014/main" id="{5523A4A2-3F91-5FF1-0E1A-A2A114EF40BF}"/>
              </a:ext>
            </a:extLst>
          </p:cNvPr>
          <p:cNvGrpSpPr/>
          <p:nvPr/>
        </p:nvGrpSpPr>
        <p:grpSpPr>
          <a:xfrm>
            <a:off x="6584775" y="2377560"/>
            <a:ext cx="834034" cy="467132"/>
            <a:chOff x="2816028" y="512181"/>
            <a:chExt cx="834034" cy="467132"/>
          </a:xfrm>
        </p:grpSpPr>
        <p:sp>
          <p:nvSpPr>
            <p:cNvPr id="289" name="Rounded Rectangle 288">
              <a:extLst>
                <a:ext uri="{FF2B5EF4-FFF2-40B4-BE49-F238E27FC236}">
                  <a16:creationId xmlns:a16="http://schemas.microsoft.com/office/drawing/2014/main" id="{6B4BB670-AA3E-62AC-E81D-1CC7ABB1C2D4}"/>
                </a:ext>
              </a:extLst>
            </p:cNvPr>
            <p:cNvSpPr/>
            <p:nvPr/>
          </p:nvSpPr>
          <p:spPr>
            <a:xfrm>
              <a:off x="2816028" y="512181"/>
              <a:ext cx="834034" cy="467132"/>
            </a:xfrm>
            <a:prstGeom prst="roundRect">
              <a:avLst>
                <a:gd name="adj" fmla="val 12783"/>
              </a:avLst>
            </a:prstGeom>
            <a:solidFill>
              <a:schemeClr val="accent2">
                <a:lumMod val="40000"/>
                <a:lumOff val="60000"/>
                <a:alpha val="80261"/>
              </a:schemeClr>
            </a:solidFill>
            <a:ln>
              <a:solidFill>
                <a:schemeClr val="bg2">
                  <a:lumMod val="9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90" name="Straight Connector 289">
              <a:extLst>
                <a:ext uri="{FF2B5EF4-FFF2-40B4-BE49-F238E27FC236}">
                  <a16:creationId xmlns:a16="http://schemas.microsoft.com/office/drawing/2014/main" id="{275EDA29-6713-F36A-663C-474175708EE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36590" y="872768"/>
              <a:ext cx="349623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1" name="Straight Connector 290">
              <a:extLst>
                <a:ext uri="{FF2B5EF4-FFF2-40B4-BE49-F238E27FC236}">
                  <a16:creationId xmlns:a16="http://schemas.microsoft.com/office/drawing/2014/main" id="{0CCAD007-0D63-C7E8-13CA-F3CF707BB7D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86213" y="639202"/>
              <a:ext cx="290455" cy="233566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2" name="TextBox 291">
              <a:extLst>
                <a:ext uri="{FF2B5EF4-FFF2-40B4-BE49-F238E27FC236}">
                  <a16:creationId xmlns:a16="http://schemas.microsoft.com/office/drawing/2014/main" id="{B7EF5E5B-278E-DC71-3085-8892B8C7F510}"/>
                </a:ext>
              </a:extLst>
            </p:cNvPr>
            <p:cNvSpPr txBox="1"/>
            <p:nvPr/>
          </p:nvSpPr>
          <p:spPr>
            <a:xfrm>
              <a:off x="2874045" y="534328"/>
              <a:ext cx="6094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err="1"/>
                <a:t>ReLU</a:t>
              </a:r>
              <a:endParaRPr lang="en-US" sz="1600" dirty="0"/>
            </a:p>
          </p:txBody>
        </p:sp>
      </p:grpSp>
      <p:grpSp>
        <p:nvGrpSpPr>
          <p:cNvPr id="303" name="Group 302">
            <a:extLst>
              <a:ext uri="{FF2B5EF4-FFF2-40B4-BE49-F238E27FC236}">
                <a16:creationId xmlns:a16="http://schemas.microsoft.com/office/drawing/2014/main" id="{AC725AF0-FFF1-09E5-C4FA-0980B06D552A}"/>
              </a:ext>
            </a:extLst>
          </p:cNvPr>
          <p:cNvGrpSpPr/>
          <p:nvPr/>
        </p:nvGrpSpPr>
        <p:grpSpPr>
          <a:xfrm>
            <a:off x="7601521" y="1716400"/>
            <a:ext cx="849196" cy="2977111"/>
            <a:chOff x="1488483" y="2294636"/>
            <a:chExt cx="849196" cy="2977111"/>
          </a:xfrm>
        </p:grpSpPr>
        <p:sp>
          <p:nvSpPr>
            <p:cNvPr id="304" name="Rounded Rectangle 303">
              <a:extLst>
                <a:ext uri="{FF2B5EF4-FFF2-40B4-BE49-F238E27FC236}">
                  <a16:creationId xmlns:a16="http://schemas.microsoft.com/office/drawing/2014/main" id="{EF0BECB7-5272-5F32-480B-66F09FBA93C1}"/>
                </a:ext>
              </a:extLst>
            </p:cNvPr>
            <p:cNvSpPr/>
            <p:nvPr/>
          </p:nvSpPr>
          <p:spPr>
            <a:xfrm>
              <a:off x="1488483" y="2294636"/>
              <a:ext cx="849196" cy="2977111"/>
            </a:xfrm>
            <a:prstGeom prst="roundRect">
              <a:avLst>
                <a:gd name="adj" fmla="val 4588"/>
              </a:avLst>
            </a:prstGeom>
            <a:solidFill>
              <a:schemeClr val="accent3">
                <a:lumMod val="20000"/>
                <a:lumOff val="80000"/>
                <a:alpha val="80261"/>
              </a:schemeClr>
            </a:solidFill>
            <a:ln>
              <a:solidFill>
                <a:schemeClr val="bg2">
                  <a:lumMod val="9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305" name="Oval 304">
              <a:extLst>
                <a:ext uri="{FF2B5EF4-FFF2-40B4-BE49-F238E27FC236}">
                  <a16:creationId xmlns:a16="http://schemas.microsoft.com/office/drawing/2014/main" id="{46135F98-EC3C-B097-3921-D0F63A9DEEB7}"/>
                </a:ext>
              </a:extLst>
            </p:cNvPr>
            <p:cNvSpPr/>
            <p:nvPr/>
          </p:nvSpPr>
          <p:spPr>
            <a:xfrm>
              <a:off x="2076761" y="2329250"/>
              <a:ext cx="179968" cy="17996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6" name="Oval 305">
              <a:extLst>
                <a:ext uri="{FF2B5EF4-FFF2-40B4-BE49-F238E27FC236}">
                  <a16:creationId xmlns:a16="http://schemas.microsoft.com/office/drawing/2014/main" id="{21256068-0473-31A1-8520-8C067F698DBE}"/>
                </a:ext>
              </a:extLst>
            </p:cNvPr>
            <p:cNvSpPr/>
            <p:nvPr/>
          </p:nvSpPr>
          <p:spPr>
            <a:xfrm>
              <a:off x="2076761" y="2798115"/>
              <a:ext cx="179968" cy="17996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7" name="Oval 306">
              <a:extLst>
                <a:ext uri="{FF2B5EF4-FFF2-40B4-BE49-F238E27FC236}">
                  <a16:creationId xmlns:a16="http://schemas.microsoft.com/office/drawing/2014/main" id="{811897B8-54E7-193C-5BF2-2BFE4DAFD8B9}"/>
                </a:ext>
              </a:extLst>
            </p:cNvPr>
            <p:cNvSpPr/>
            <p:nvPr/>
          </p:nvSpPr>
          <p:spPr>
            <a:xfrm>
              <a:off x="2087043" y="3350673"/>
              <a:ext cx="179968" cy="17996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8" name="Oval 307">
              <a:extLst>
                <a:ext uri="{FF2B5EF4-FFF2-40B4-BE49-F238E27FC236}">
                  <a16:creationId xmlns:a16="http://schemas.microsoft.com/office/drawing/2014/main" id="{597C434C-D824-FEFC-CA3A-16070523C8FA}"/>
                </a:ext>
              </a:extLst>
            </p:cNvPr>
            <p:cNvSpPr/>
            <p:nvPr/>
          </p:nvSpPr>
          <p:spPr>
            <a:xfrm>
              <a:off x="2073389" y="3912283"/>
              <a:ext cx="179968" cy="17996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9" name="Oval 308">
              <a:extLst>
                <a:ext uri="{FF2B5EF4-FFF2-40B4-BE49-F238E27FC236}">
                  <a16:creationId xmlns:a16="http://schemas.microsoft.com/office/drawing/2014/main" id="{F7490E1F-4AD9-312D-911D-C89E3EE46893}"/>
                </a:ext>
              </a:extLst>
            </p:cNvPr>
            <p:cNvSpPr/>
            <p:nvPr/>
          </p:nvSpPr>
          <p:spPr>
            <a:xfrm>
              <a:off x="2087043" y="4473872"/>
              <a:ext cx="179968" cy="17996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0" name="Oval 309">
              <a:extLst>
                <a:ext uri="{FF2B5EF4-FFF2-40B4-BE49-F238E27FC236}">
                  <a16:creationId xmlns:a16="http://schemas.microsoft.com/office/drawing/2014/main" id="{9B8D6F63-65C7-7BBA-E99E-B6E6A13EB749}"/>
                </a:ext>
              </a:extLst>
            </p:cNvPr>
            <p:cNvSpPr/>
            <p:nvPr/>
          </p:nvSpPr>
          <p:spPr>
            <a:xfrm>
              <a:off x="2088621" y="5032721"/>
              <a:ext cx="179968" cy="17996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1" name="Oval 310">
              <a:extLst>
                <a:ext uri="{FF2B5EF4-FFF2-40B4-BE49-F238E27FC236}">
                  <a16:creationId xmlns:a16="http://schemas.microsoft.com/office/drawing/2014/main" id="{4230525D-4820-EE3C-F08E-66C972BF8457}"/>
                </a:ext>
              </a:extLst>
            </p:cNvPr>
            <p:cNvSpPr/>
            <p:nvPr/>
          </p:nvSpPr>
          <p:spPr>
            <a:xfrm>
              <a:off x="1531739" y="2331990"/>
              <a:ext cx="179968" cy="17996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2" name="Oval 311">
              <a:extLst>
                <a:ext uri="{FF2B5EF4-FFF2-40B4-BE49-F238E27FC236}">
                  <a16:creationId xmlns:a16="http://schemas.microsoft.com/office/drawing/2014/main" id="{519AC8FB-A269-88FE-AC17-A72D8E245EBC}"/>
                </a:ext>
              </a:extLst>
            </p:cNvPr>
            <p:cNvSpPr/>
            <p:nvPr/>
          </p:nvSpPr>
          <p:spPr>
            <a:xfrm>
              <a:off x="1531739" y="2800855"/>
              <a:ext cx="179968" cy="17996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3" name="Oval 312">
              <a:extLst>
                <a:ext uri="{FF2B5EF4-FFF2-40B4-BE49-F238E27FC236}">
                  <a16:creationId xmlns:a16="http://schemas.microsoft.com/office/drawing/2014/main" id="{7A156C46-4C85-3EE8-C8D5-30A462577D37}"/>
                </a:ext>
              </a:extLst>
            </p:cNvPr>
            <p:cNvSpPr/>
            <p:nvPr/>
          </p:nvSpPr>
          <p:spPr>
            <a:xfrm>
              <a:off x="1542021" y="3353413"/>
              <a:ext cx="179968" cy="17996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4" name="Oval 313">
              <a:extLst>
                <a:ext uri="{FF2B5EF4-FFF2-40B4-BE49-F238E27FC236}">
                  <a16:creationId xmlns:a16="http://schemas.microsoft.com/office/drawing/2014/main" id="{43A75FD1-4CF7-D8BA-05ED-CEA3BA6EA347}"/>
                </a:ext>
              </a:extLst>
            </p:cNvPr>
            <p:cNvSpPr/>
            <p:nvPr/>
          </p:nvSpPr>
          <p:spPr>
            <a:xfrm>
              <a:off x="1528367" y="3915023"/>
              <a:ext cx="179968" cy="17996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5" name="Oval 314">
              <a:extLst>
                <a:ext uri="{FF2B5EF4-FFF2-40B4-BE49-F238E27FC236}">
                  <a16:creationId xmlns:a16="http://schemas.microsoft.com/office/drawing/2014/main" id="{CB15CD31-8DFD-8723-8FDC-9565B11AA13F}"/>
                </a:ext>
              </a:extLst>
            </p:cNvPr>
            <p:cNvSpPr/>
            <p:nvPr/>
          </p:nvSpPr>
          <p:spPr>
            <a:xfrm>
              <a:off x="1542021" y="4476612"/>
              <a:ext cx="179968" cy="17996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6" name="Oval 315">
              <a:extLst>
                <a:ext uri="{FF2B5EF4-FFF2-40B4-BE49-F238E27FC236}">
                  <a16:creationId xmlns:a16="http://schemas.microsoft.com/office/drawing/2014/main" id="{A4D14ED5-84B0-EFF1-0D89-8F3BDB36FE27}"/>
                </a:ext>
              </a:extLst>
            </p:cNvPr>
            <p:cNvSpPr/>
            <p:nvPr/>
          </p:nvSpPr>
          <p:spPr>
            <a:xfrm>
              <a:off x="1542021" y="5032721"/>
              <a:ext cx="179968" cy="17996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7" name="Straight Connector 316">
              <a:extLst>
                <a:ext uri="{FF2B5EF4-FFF2-40B4-BE49-F238E27FC236}">
                  <a16:creationId xmlns:a16="http://schemas.microsoft.com/office/drawing/2014/main" id="{BE8023A9-C4DA-4C23-FC42-45F634CCB1A0}"/>
                </a:ext>
              </a:extLst>
            </p:cNvPr>
            <p:cNvCxnSpPr>
              <a:cxnSpLocks/>
              <a:stCxn id="311" idx="6"/>
              <a:endCxn id="305" idx="2"/>
            </p:cNvCxnSpPr>
            <p:nvPr/>
          </p:nvCxnSpPr>
          <p:spPr>
            <a:xfrm flipV="1">
              <a:off x="1711707" y="2419234"/>
              <a:ext cx="365054" cy="274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8" name="Straight Connector 317">
              <a:extLst>
                <a:ext uri="{FF2B5EF4-FFF2-40B4-BE49-F238E27FC236}">
                  <a16:creationId xmlns:a16="http://schemas.microsoft.com/office/drawing/2014/main" id="{7D28E1E5-C51D-FF35-C658-37328410C732}"/>
                </a:ext>
              </a:extLst>
            </p:cNvPr>
            <p:cNvCxnSpPr>
              <a:cxnSpLocks/>
              <a:stCxn id="311" idx="6"/>
              <a:endCxn id="306" idx="2"/>
            </p:cNvCxnSpPr>
            <p:nvPr/>
          </p:nvCxnSpPr>
          <p:spPr>
            <a:xfrm>
              <a:off x="1711707" y="2421974"/>
              <a:ext cx="365054" cy="46612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9" name="Straight Connector 318">
              <a:extLst>
                <a:ext uri="{FF2B5EF4-FFF2-40B4-BE49-F238E27FC236}">
                  <a16:creationId xmlns:a16="http://schemas.microsoft.com/office/drawing/2014/main" id="{94C51F10-E3DD-19E5-6897-4FF50D7DFBF5}"/>
                </a:ext>
              </a:extLst>
            </p:cNvPr>
            <p:cNvCxnSpPr>
              <a:cxnSpLocks/>
              <a:stCxn id="311" idx="6"/>
              <a:endCxn id="307" idx="2"/>
            </p:cNvCxnSpPr>
            <p:nvPr/>
          </p:nvCxnSpPr>
          <p:spPr>
            <a:xfrm>
              <a:off x="1711707" y="2421974"/>
              <a:ext cx="375336" cy="1018683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0" name="Straight Connector 319">
              <a:extLst>
                <a:ext uri="{FF2B5EF4-FFF2-40B4-BE49-F238E27FC236}">
                  <a16:creationId xmlns:a16="http://schemas.microsoft.com/office/drawing/2014/main" id="{A387995D-5557-26F3-26BE-EB0B3509EC43}"/>
                </a:ext>
              </a:extLst>
            </p:cNvPr>
            <p:cNvCxnSpPr>
              <a:cxnSpLocks/>
              <a:stCxn id="311" idx="6"/>
              <a:endCxn id="308" idx="2"/>
            </p:cNvCxnSpPr>
            <p:nvPr/>
          </p:nvCxnSpPr>
          <p:spPr>
            <a:xfrm>
              <a:off x="1711707" y="2421974"/>
              <a:ext cx="361682" cy="1580293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1" name="Straight Connector 320">
              <a:extLst>
                <a:ext uri="{FF2B5EF4-FFF2-40B4-BE49-F238E27FC236}">
                  <a16:creationId xmlns:a16="http://schemas.microsoft.com/office/drawing/2014/main" id="{C08D1AF9-3C4E-A2E2-424C-996CFE26319D}"/>
                </a:ext>
              </a:extLst>
            </p:cNvPr>
            <p:cNvCxnSpPr>
              <a:cxnSpLocks/>
              <a:stCxn id="311" idx="6"/>
              <a:endCxn id="309" idx="2"/>
            </p:cNvCxnSpPr>
            <p:nvPr/>
          </p:nvCxnSpPr>
          <p:spPr>
            <a:xfrm>
              <a:off x="1711707" y="2421974"/>
              <a:ext cx="375336" cy="214188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2" name="Straight Connector 321">
              <a:extLst>
                <a:ext uri="{FF2B5EF4-FFF2-40B4-BE49-F238E27FC236}">
                  <a16:creationId xmlns:a16="http://schemas.microsoft.com/office/drawing/2014/main" id="{073C6CA3-A084-A33D-1D0E-4B99EDEB191B}"/>
                </a:ext>
              </a:extLst>
            </p:cNvPr>
            <p:cNvCxnSpPr>
              <a:cxnSpLocks/>
              <a:stCxn id="311" idx="6"/>
              <a:endCxn id="310" idx="2"/>
            </p:cNvCxnSpPr>
            <p:nvPr/>
          </p:nvCxnSpPr>
          <p:spPr>
            <a:xfrm>
              <a:off x="1711707" y="2421974"/>
              <a:ext cx="376914" cy="2700731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3" name="Straight Connector 322">
              <a:extLst>
                <a:ext uri="{FF2B5EF4-FFF2-40B4-BE49-F238E27FC236}">
                  <a16:creationId xmlns:a16="http://schemas.microsoft.com/office/drawing/2014/main" id="{9D085BE1-749E-FB7B-9209-E24DEFDB031A}"/>
                </a:ext>
              </a:extLst>
            </p:cNvPr>
            <p:cNvCxnSpPr>
              <a:cxnSpLocks/>
              <a:stCxn id="312" idx="6"/>
              <a:endCxn id="305" idx="2"/>
            </p:cNvCxnSpPr>
            <p:nvPr/>
          </p:nvCxnSpPr>
          <p:spPr>
            <a:xfrm flipV="1">
              <a:off x="1711707" y="2419234"/>
              <a:ext cx="365054" cy="47160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4" name="Straight Connector 323">
              <a:extLst>
                <a:ext uri="{FF2B5EF4-FFF2-40B4-BE49-F238E27FC236}">
                  <a16:creationId xmlns:a16="http://schemas.microsoft.com/office/drawing/2014/main" id="{DEEEF763-47DD-DA52-6445-5C6AB1F5D90F}"/>
                </a:ext>
              </a:extLst>
            </p:cNvPr>
            <p:cNvCxnSpPr>
              <a:cxnSpLocks/>
              <a:stCxn id="312" idx="6"/>
              <a:endCxn id="306" idx="2"/>
            </p:cNvCxnSpPr>
            <p:nvPr/>
          </p:nvCxnSpPr>
          <p:spPr>
            <a:xfrm flipV="1">
              <a:off x="1711707" y="2888099"/>
              <a:ext cx="365054" cy="274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5" name="Straight Connector 324">
              <a:extLst>
                <a:ext uri="{FF2B5EF4-FFF2-40B4-BE49-F238E27FC236}">
                  <a16:creationId xmlns:a16="http://schemas.microsoft.com/office/drawing/2014/main" id="{D4DE001E-6F7F-801A-CE3E-782632C75551}"/>
                </a:ext>
              </a:extLst>
            </p:cNvPr>
            <p:cNvCxnSpPr>
              <a:cxnSpLocks/>
              <a:stCxn id="312" idx="6"/>
              <a:endCxn id="307" idx="2"/>
            </p:cNvCxnSpPr>
            <p:nvPr/>
          </p:nvCxnSpPr>
          <p:spPr>
            <a:xfrm>
              <a:off x="1711707" y="2890839"/>
              <a:ext cx="375336" cy="54981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6" name="Straight Connector 325">
              <a:extLst>
                <a:ext uri="{FF2B5EF4-FFF2-40B4-BE49-F238E27FC236}">
                  <a16:creationId xmlns:a16="http://schemas.microsoft.com/office/drawing/2014/main" id="{8F297E82-C980-B110-150E-1BF1AECA14CC}"/>
                </a:ext>
              </a:extLst>
            </p:cNvPr>
            <p:cNvCxnSpPr>
              <a:cxnSpLocks/>
              <a:stCxn id="312" idx="6"/>
              <a:endCxn id="308" idx="2"/>
            </p:cNvCxnSpPr>
            <p:nvPr/>
          </p:nvCxnSpPr>
          <p:spPr>
            <a:xfrm>
              <a:off x="1711707" y="2890839"/>
              <a:ext cx="361682" cy="111142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7" name="Straight Connector 326">
              <a:extLst>
                <a:ext uri="{FF2B5EF4-FFF2-40B4-BE49-F238E27FC236}">
                  <a16:creationId xmlns:a16="http://schemas.microsoft.com/office/drawing/2014/main" id="{DA0D90C8-932D-3604-F67A-424B890F3C6D}"/>
                </a:ext>
              </a:extLst>
            </p:cNvPr>
            <p:cNvCxnSpPr>
              <a:cxnSpLocks/>
              <a:stCxn id="312" idx="6"/>
              <a:endCxn id="309" idx="2"/>
            </p:cNvCxnSpPr>
            <p:nvPr/>
          </p:nvCxnSpPr>
          <p:spPr>
            <a:xfrm>
              <a:off x="1711707" y="2890839"/>
              <a:ext cx="375336" cy="167301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8" name="Straight Connector 327">
              <a:extLst>
                <a:ext uri="{FF2B5EF4-FFF2-40B4-BE49-F238E27FC236}">
                  <a16:creationId xmlns:a16="http://schemas.microsoft.com/office/drawing/2014/main" id="{6C2C8E6E-4AC0-A9B9-2474-8DA4D5C431DD}"/>
                </a:ext>
              </a:extLst>
            </p:cNvPr>
            <p:cNvCxnSpPr>
              <a:cxnSpLocks/>
              <a:stCxn id="312" idx="6"/>
              <a:endCxn id="310" idx="2"/>
            </p:cNvCxnSpPr>
            <p:nvPr/>
          </p:nvCxnSpPr>
          <p:spPr>
            <a:xfrm>
              <a:off x="1711707" y="2890839"/>
              <a:ext cx="376914" cy="2231866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9" name="Straight Connector 328">
              <a:extLst>
                <a:ext uri="{FF2B5EF4-FFF2-40B4-BE49-F238E27FC236}">
                  <a16:creationId xmlns:a16="http://schemas.microsoft.com/office/drawing/2014/main" id="{4DE51289-B306-AD64-DA2D-7D8FD27687F4}"/>
                </a:ext>
              </a:extLst>
            </p:cNvPr>
            <p:cNvCxnSpPr>
              <a:cxnSpLocks/>
              <a:stCxn id="313" idx="6"/>
              <a:endCxn id="305" idx="2"/>
            </p:cNvCxnSpPr>
            <p:nvPr/>
          </p:nvCxnSpPr>
          <p:spPr>
            <a:xfrm flipV="1">
              <a:off x="1721989" y="2419234"/>
              <a:ext cx="354772" cy="1024163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0" name="Straight Connector 329">
              <a:extLst>
                <a:ext uri="{FF2B5EF4-FFF2-40B4-BE49-F238E27FC236}">
                  <a16:creationId xmlns:a16="http://schemas.microsoft.com/office/drawing/2014/main" id="{F2635D71-ACE8-D71C-13CC-788D6A814DD9}"/>
                </a:ext>
              </a:extLst>
            </p:cNvPr>
            <p:cNvCxnSpPr>
              <a:cxnSpLocks/>
              <a:stCxn id="313" idx="6"/>
              <a:endCxn id="306" idx="2"/>
            </p:cNvCxnSpPr>
            <p:nvPr/>
          </p:nvCxnSpPr>
          <p:spPr>
            <a:xfrm flipV="1">
              <a:off x="1721989" y="2888099"/>
              <a:ext cx="354772" cy="55529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1" name="Straight Connector 330">
              <a:extLst>
                <a:ext uri="{FF2B5EF4-FFF2-40B4-BE49-F238E27FC236}">
                  <a16:creationId xmlns:a16="http://schemas.microsoft.com/office/drawing/2014/main" id="{1E991898-79B3-61C5-7C36-708DE0341BDF}"/>
                </a:ext>
              </a:extLst>
            </p:cNvPr>
            <p:cNvCxnSpPr>
              <a:cxnSpLocks/>
              <a:stCxn id="313" idx="6"/>
              <a:endCxn id="307" idx="2"/>
            </p:cNvCxnSpPr>
            <p:nvPr/>
          </p:nvCxnSpPr>
          <p:spPr>
            <a:xfrm flipV="1">
              <a:off x="1721989" y="3440657"/>
              <a:ext cx="365054" cy="274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2" name="Straight Connector 331">
              <a:extLst>
                <a:ext uri="{FF2B5EF4-FFF2-40B4-BE49-F238E27FC236}">
                  <a16:creationId xmlns:a16="http://schemas.microsoft.com/office/drawing/2014/main" id="{4382A260-0C55-9834-7FDC-5FBB3D41B441}"/>
                </a:ext>
              </a:extLst>
            </p:cNvPr>
            <p:cNvCxnSpPr>
              <a:cxnSpLocks/>
              <a:stCxn id="313" idx="6"/>
              <a:endCxn id="308" idx="2"/>
            </p:cNvCxnSpPr>
            <p:nvPr/>
          </p:nvCxnSpPr>
          <p:spPr>
            <a:xfrm>
              <a:off x="1721989" y="3443397"/>
              <a:ext cx="351400" cy="55887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3" name="Straight Connector 332">
              <a:extLst>
                <a:ext uri="{FF2B5EF4-FFF2-40B4-BE49-F238E27FC236}">
                  <a16:creationId xmlns:a16="http://schemas.microsoft.com/office/drawing/2014/main" id="{EC6B328D-AF3A-255C-621B-78A46886F99F}"/>
                </a:ext>
              </a:extLst>
            </p:cNvPr>
            <p:cNvCxnSpPr>
              <a:cxnSpLocks/>
              <a:stCxn id="313" idx="6"/>
              <a:endCxn id="309" idx="2"/>
            </p:cNvCxnSpPr>
            <p:nvPr/>
          </p:nvCxnSpPr>
          <p:spPr>
            <a:xfrm>
              <a:off x="1721989" y="3443397"/>
              <a:ext cx="365054" cy="112045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4" name="Straight Connector 333">
              <a:extLst>
                <a:ext uri="{FF2B5EF4-FFF2-40B4-BE49-F238E27FC236}">
                  <a16:creationId xmlns:a16="http://schemas.microsoft.com/office/drawing/2014/main" id="{647BD3B0-3A42-369D-508B-46927F94F3EA}"/>
                </a:ext>
              </a:extLst>
            </p:cNvPr>
            <p:cNvCxnSpPr>
              <a:cxnSpLocks/>
              <a:stCxn id="313" idx="6"/>
              <a:endCxn id="310" idx="2"/>
            </p:cNvCxnSpPr>
            <p:nvPr/>
          </p:nvCxnSpPr>
          <p:spPr>
            <a:xfrm>
              <a:off x="1721989" y="3443397"/>
              <a:ext cx="366632" cy="167930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5" name="Straight Connector 334">
              <a:extLst>
                <a:ext uri="{FF2B5EF4-FFF2-40B4-BE49-F238E27FC236}">
                  <a16:creationId xmlns:a16="http://schemas.microsoft.com/office/drawing/2014/main" id="{6C4E55CF-0050-2694-F5E0-C8C690BB12C3}"/>
                </a:ext>
              </a:extLst>
            </p:cNvPr>
            <p:cNvCxnSpPr>
              <a:cxnSpLocks/>
              <a:stCxn id="314" idx="6"/>
              <a:endCxn id="305" idx="2"/>
            </p:cNvCxnSpPr>
            <p:nvPr/>
          </p:nvCxnSpPr>
          <p:spPr>
            <a:xfrm flipV="1">
              <a:off x="1708335" y="2419234"/>
              <a:ext cx="368426" cy="1585773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6" name="Straight Connector 335">
              <a:extLst>
                <a:ext uri="{FF2B5EF4-FFF2-40B4-BE49-F238E27FC236}">
                  <a16:creationId xmlns:a16="http://schemas.microsoft.com/office/drawing/2014/main" id="{23A77FE7-38AF-8C93-E6AC-B09235EB3733}"/>
                </a:ext>
              </a:extLst>
            </p:cNvPr>
            <p:cNvCxnSpPr>
              <a:cxnSpLocks/>
              <a:stCxn id="314" idx="6"/>
              <a:endCxn id="306" idx="2"/>
            </p:cNvCxnSpPr>
            <p:nvPr/>
          </p:nvCxnSpPr>
          <p:spPr>
            <a:xfrm flipV="1">
              <a:off x="1708335" y="2888099"/>
              <a:ext cx="368426" cy="111690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7" name="Straight Connector 336">
              <a:extLst>
                <a:ext uri="{FF2B5EF4-FFF2-40B4-BE49-F238E27FC236}">
                  <a16:creationId xmlns:a16="http://schemas.microsoft.com/office/drawing/2014/main" id="{FD2E62C1-7ADD-493D-3040-92A284E86CE9}"/>
                </a:ext>
              </a:extLst>
            </p:cNvPr>
            <p:cNvCxnSpPr>
              <a:cxnSpLocks/>
              <a:stCxn id="314" idx="6"/>
              <a:endCxn id="307" idx="2"/>
            </p:cNvCxnSpPr>
            <p:nvPr/>
          </p:nvCxnSpPr>
          <p:spPr>
            <a:xfrm flipV="1">
              <a:off x="1708335" y="3440657"/>
              <a:ext cx="378708" cy="56435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8" name="Straight Connector 337">
              <a:extLst>
                <a:ext uri="{FF2B5EF4-FFF2-40B4-BE49-F238E27FC236}">
                  <a16:creationId xmlns:a16="http://schemas.microsoft.com/office/drawing/2014/main" id="{323C3717-CFB6-F5E0-C933-2F2CEDD509C3}"/>
                </a:ext>
              </a:extLst>
            </p:cNvPr>
            <p:cNvCxnSpPr>
              <a:cxnSpLocks/>
              <a:stCxn id="314" idx="6"/>
              <a:endCxn id="308" idx="2"/>
            </p:cNvCxnSpPr>
            <p:nvPr/>
          </p:nvCxnSpPr>
          <p:spPr>
            <a:xfrm flipV="1">
              <a:off x="1708335" y="4002267"/>
              <a:ext cx="365054" cy="274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9" name="Straight Connector 338">
              <a:extLst>
                <a:ext uri="{FF2B5EF4-FFF2-40B4-BE49-F238E27FC236}">
                  <a16:creationId xmlns:a16="http://schemas.microsoft.com/office/drawing/2014/main" id="{9BD47726-02E3-82DC-676E-9E7F8E461F66}"/>
                </a:ext>
              </a:extLst>
            </p:cNvPr>
            <p:cNvCxnSpPr>
              <a:cxnSpLocks/>
              <a:stCxn id="314" idx="6"/>
              <a:endCxn id="309" idx="2"/>
            </p:cNvCxnSpPr>
            <p:nvPr/>
          </p:nvCxnSpPr>
          <p:spPr>
            <a:xfrm>
              <a:off x="1708335" y="4005007"/>
              <a:ext cx="378708" cy="55884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0" name="Straight Connector 339">
              <a:extLst>
                <a:ext uri="{FF2B5EF4-FFF2-40B4-BE49-F238E27FC236}">
                  <a16:creationId xmlns:a16="http://schemas.microsoft.com/office/drawing/2014/main" id="{92294644-0D7F-C960-6CBF-1E4FD79486F4}"/>
                </a:ext>
              </a:extLst>
            </p:cNvPr>
            <p:cNvCxnSpPr>
              <a:cxnSpLocks/>
              <a:stCxn id="314" idx="6"/>
              <a:endCxn id="310" idx="2"/>
            </p:cNvCxnSpPr>
            <p:nvPr/>
          </p:nvCxnSpPr>
          <p:spPr>
            <a:xfrm>
              <a:off x="1708335" y="4005007"/>
              <a:ext cx="380286" cy="111769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1" name="Straight Connector 340">
              <a:extLst>
                <a:ext uri="{FF2B5EF4-FFF2-40B4-BE49-F238E27FC236}">
                  <a16:creationId xmlns:a16="http://schemas.microsoft.com/office/drawing/2014/main" id="{A5193B5F-E67D-7085-A9D8-57E857D17DF9}"/>
                </a:ext>
              </a:extLst>
            </p:cNvPr>
            <p:cNvCxnSpPr>
              <a:cxnSpLocks/>
              <a:stCxn id="315" idx="6"/>
              <a:endCxn id="305" idx="2"/>
            </p:cNvCxnSpPr>
            <p:nvPr/>
          </p:nvCxnSpPr>
          <p:spPr>
            <a:xfrm flipV="1">
              <a:off x="1721989" y="2419234"/>
              <a:ext cx="354772" cy="214736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2" name="Straight Connector 341">
              <a:extLst>
                <a:ext uri="{FF2B5EF4-FFF2-40B4-BE49-F238E27FC236}">
                  <a16:creationId xmlns:a16="http://schemas.microsoft.com/office/drawing/2014/main" id="{5FF938B6-C2C7-7D61-4D27-83353473AF7D}"/>
                </a:ext>
              </a:extLst>
            </p:cNvPr>
            <p:cNvCxnSpPr>
              <a:cxnSpLocks/>
              <a:stCxn id="315" idx="6"/>
              <a:endCxn id="306" idx="2"/>
            </p:cNvCxnSpPr>
            <p:nvPr/>
          </p:nvCxnSpPr>
          <p:spPr>
            <a:xfrm flipV="1">
              <a:off x="1721989" y="2888099"/>
              <a:ext cx="354772" cy="167849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3" name="Straight Connector 342">
              <a:extLst>
                <a:ext uri="{FF2B5EF4-FFF2-40B4-BE49-F238E27FC236}">
                  <a16:creationId xmlns:a16="http://schemas.microsoft.com/office/drawing/2014/main" id="{B2CC293F-87BE-A5AB-7D40-ACE4F1BEDD9C}"/>
                </a:ext>
              </a:extLst>
            </p:cNvPr>
            <p:cNvCxnSpPr>
              <a:cxnSpLocks/>
              <a:stCxn id="315" idx="6"/>
              <a:endCxn id="307" idx="2"/>
            </p:cNvCxnSpPr>
            <p:nvPr/>
          </p:nvCxnSpPr>
          <p:spPr>
            <a:xfrm flipV="1">
              <a:off x="1721989" y="3440657"/>
              <a:ext cx="365054" cy="112593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4" name="Straight Connector 343">
              <a:extLst>
                <a:ext uri="{FF2B5EF4-FFF2-40B4-BE49-F238E27FC236}">
                  <a16:creationId xmlns:a16="http://schemas.microsoft.com/office/drawing/2014/main" id="{CBF7C5F7-ECAB-7569-1CB3-6387D9C452AB}"/>
                </a:ext>
              </a:extLst>
            </p:cNvPr>
            <p:cNvCxnSpPr>
              <a:cxnSpLocks/>
              <a:stCxn id="315" idx="6"/>
              <a:endCxn id="308" idx="2"/>
            </p:cNvCxnSpPr>
            <p:nvPr/>
          </p:nvCxnSpPr>
          <p:spPr>
            <a:xfrm flipV="1">
              <a:off x="1721989" y="4002267"/>
              <a:ext cx="351400" cy="56432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5" name="Straight Connector 344">
              <a:extLst>
                <a:ext uri="{FF2B5EF4-FFF2-40B4-BE49-F238E27FC236}">
                  <a16:creationId xmlns:a16="http://schemas.microsoft.com/office/drawing/2014/main" id="{AA64082A-108B-C46C-6D21-31DD93264925}"/>
                </a:ext>
              </a:extLst>
            </p:cNvPr>
            <p:cNvCxnSpPr>
              <a:cxnSpLocks/>
              <a:stCxn id="315" idx="6"/>
              <a:endCxn id="309" idx="2"/>
            </p:cNvCxnSpPr>
            <p:nvPr/>
          </p:nvCxnSpPr>
          <p:spPr>
            <a:xfrm flipV="1">
              <a:off x="1721989" y="4563856"/>
              <a:ext cx="365054" cy="274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6" name="Straight Connector 345">
              <a:extLst>
                <a:ext uri="{FF2B5EF4-FFF2-40B4-BE49-F238E27FC236}">
                  <a16:creationId xmlns:a16="http://schemas.microsoft.com/office/drawing/2014/main" id="{168DBBE8-7C17-489C-C189-19758BB4B832}"/>
                </a:ext>
              </a:extLst>
            </p:cNvPr>
            <p:cNvCxnSpPr>
              <a:cxnSpLocks/>
              <a:stCxn id="315" idx="6"/>
              <a:endCxn id="310" idx="2"/>
            </p:cNvCxnSpPr>
            <p:nvPr/>
          </p:nvCxnSpPr>
          <p:spPr>
            <a:xfrm>
              <a:off x="1721989" y="4566596"/>
              <a:ext cx="366632" cy="55610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7" name="Straight Connector 346">
              <a:extLst>
                <a:ext uri="{FF2B5EF4-FFF2-40B4-BE49-F238E27FC236}">
                  <a16:creationId xmlns:a16="http://schemas.microsoft.com/office/drawing/2014/main" id="{E2E9AD70-D2D7-57E9-F020-9EF96853211D}"/>
                </a:ext>
              </a:extLst>
            </p:cNvPr>
            <p:cNvCxnSpPr>
              <a:cxnSpLocks/>
              <a:stCxn id="316" idx="6"/>
              <a:endCxn id="305" idx="2"/>
            </p:cNvCxnSpPr>
            <p:nvPr/>
          </p:nvCxnSpPr>
          <p:spPr>
            <a:xfrm flipV="1">
              <a:off x="1721989" y="2419234"/>
              <a:ext cx="354772" cy="2703471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8" name="Straight Connector 347">
              <a:extLst>
                <a:ext uri="{FF2B5EF4-FFF2-40B4-BE49-F238E27FC236}">
                  <a16:creationId xmlns:a16="http://schemas.microsoft.com/office/drawing/2014/main" id="{CC5F0E22-6B15-7441-E002-840BDB62C0D7}"/>
                </a:ext>
              </a:extLst>
            </p:cNvPr>
            <p:cNvCxnSpPr>
              <a:cxnSpLocks/>
              <a:stCxn id="316" idx="6"/>
              <a:endCxn id="306" idx="2"/>
            </p:cNvCxnSpPr>
            <p:nvPr/>
          </p:nvCxnSpPr>
          <p:spPr>
            <a:xfrm flipV="1">
              <a:off x="1721989" y="2888099"/>
              <a:ext cx="354772" cy="2234606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9" name="Straight Connector 348">
              <a:extLst>
                <a:ext uri="{FF2B5EF4-FFF2-40B4-BE49-F238E27FC236}">
                  <a16:creationId xmlns:a16="http://schemas.microsoft.com/office/drawing/2014/main" id="{1D976509-2CA1-BA5F-2327-17C9BA91F3E2}"/>
                </a:ext>
              </a:extLst>
            </p:cNvPr>
            <p:cNvCxnSpPr>
              <a:cxnSpLocks/>
              <a:stCxn id="316" idx="6"/>
              <a:endCxn id="307" idx="2"/>
            </p:cNvCxnSpPr>
            <p:nvPr/>
          </p:nvCxnSpPr>
          <p:spPr>
            <a:xfrm flipV="1">
              <a:off x="1721989" y="3440657"/>
              <a:ext cx="365054" cy="168204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0" name="Straight Connector 349">
              <a:extLst>
                <a:ext uri="{FF2B5EF4-FFF2-40B4-BE49-F238E27FC236}">
                  <a16:creationId xmlns:a16="http://schemas.microsoft.com/office/drawing/2014/main" id="{89679E2E-288B-A48F-B1F4-F87FE316124C}"/>
                </a:ext>
              </a:extLst>
            </p:cNvPr>
            <p:cNvCxnSpPr>
              <a:cxnSpLocks/>
              <a:stCxn id="316" idx="6"/>
              <a:endCxn id="308" idx="2"/>
            </p:cNvCxnSpPr>
            <p:nvPr/>
          </p:nvCxnSpPr>
          <p:spPr>
            <a:xfrm flipV="1">
              <a:off x="1721989" y="4002267"/>
              <a:ext cx="351400" cy="112043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1" name="Straight Connector 350">
              <a:extLst>
                <a:ext uri="{FF2B5EF4-FFF2-40B4-BE49-F238E27FC236}">
                  <a16:creationId xmlns:a16="http://schemas.microsoft.com/office/drawing/2014/main" id="{010C89C5-45CF-D691-D2C0-133F3B57210C}"/>
                </a:ext>
              </a:extLst>
            </p:cNvPr>
            <p:cNvCxnSpPr>
              <a:cxnSpLocks/>
              <a:stCxn id="316" idx="6"/>
              <a:endCxn id="309" idx="2"/>
            </p:cNvCxnSpPr>
            <p:nvPr/>
          </p:nvCxnSpPr>
          <p:spPr>
            <a:xfrm flipV="1">
              <a:off x="1721989" y="4563856"/>
              <a:ext cx="365054" cy="55884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2" name="Straight Connector 351">
              <a:extLst>
                <a:ext uri="{FF2B5EF4-FFF2-40B4-BE49-F238E27FC236}">
                  <a16:creationId xmlns:a16="http://schemas.microsoft.com/office/drawing/2014/main" id="{FF34EA78-43B7-AD24-8727-7BD4AF1FBDD3}"/>
                </a:ext>
              </a:extLst>
            </p:cNvPr>
            <p:cNvCxnSpPr>
              <a:cxnSpLocks/>
              <a:stCxn id="316" idx="6"/>
              <a:endCxn id="310" idx="2"/>
            </p:cNvCxnSpPr>
            <p:nvPr/>
          </p:nvCxnSpPr>
          <p:spPr>
            <a:xfrm>
              <a:off x="1721989" y="5122705"/>
              <a:ext cx="36663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02" name="Down Arrow 201">
            <a:extLst>
              <a:ext uri="{FF2B5EF4-FFF2-40B4-BE49-F238E27FC236}">
                <a16:creationId xmlns:a16="http://schemas.microsoft.com/office/drawing/2014/main" id="{B7072908-BC52-7E5E-F538-785DF8F0FFD2}"/>
              </a:ext>
            </a:extLst>
          </p:cNvPr>
          <p:cNvSpPr/>
          <p:nvPr/>
        </p:nvSpPr>
        <p:spPr>
          <a:xfrm rot="16200000">
            <a:off x="2078784" y="2714816"/>
            <a:ext cx="209174" cy="841505"/>
          </a:xfrm>
          <a:prstGeom prst="downArrow">
            <a:avLst>
              <a:gd name="adj1" fmla="val 50000"/>
              <a:gd name="adj2" fmla="val 88477"/>
            </a:avLst>
          </a:prstGeom>
          <a:solidFill>
            <a:schemeClr val="accent4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Down Arrow 203">
            <a:extLst>
              <a:ext uri="{FF2B5EF4-FFF2-40B4-BE49-F238E27FC236}">
                <a16:creationId xmlns:a16="http://schemas.microsoft.com/office/drawing/2014/main" id="{16806014-261F-DF44-0AF2-5958B4DD6229}"/>
              </a:ext>
            </a:extLst>
          </p:cNvPr>
          <p:cNvSpPr/>
          <p:nvPr/>
        </p:nvSpPr>
        <p:spPr>
          <a:xfrm rot="16200000">
            <a:off x="4457647" y="2710275"/>
            <a:ext cx="209174" cy="841505"/>
          </a:xfrm>
          <a:prstGeom prst="downArrow">
            <a:avLst>
              <a:gd name="adj1" fmla="val 50000"/>
              <a:gd name="adj2" fmla="val 88477"/>
            </a:avLst>
          </a:prstGeom>
          <a:solidFill>
            <a:schemeClr val="accent4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Down Arrow 204">
            <a:extLst>
              <a:ext uri="{FF2B5EF4-FFF2-40B4-BE49-F238E27FC236}">
                <a16:creationId xmlns:a16="http://schemas.microsoft.com/office/drawing/2014/main" id="{0F57F3E7-3611-5EBA-A64C-88B24ABBBC5E}"/>
              </a:ext>
            </a:extLst>
          </p:cNvPr>
          <p:cNvSpPr/>
          <p:nvPr/>
        </p:nvSpPr>
        <p:spPr>
          <a:xfrm rot="16200000">
            <a:off x="6907063" y="2714815"/>
            <a:ext cx="209174" cy="841505"/>
          </a:xfrm>
          <a:prstGeom prst="downArrow">
            <a:avLst>
              <a:gd name="adj1" fmla="val 50000"/>
              <a:gd name="adj2" fmla="val 88477"/>
            </a:avLst>
          </a:prstGeom>
          <a:solidFill>
            <a:schemeClr val="accent4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0987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Rounded Rectangle 264">
            <a:extLst>
              <a:ext uri="{FF2B5EF4-FFF2-40B4-BE49-F238E27FC236}">
                <a16:creationId xmlns:a16="http://schemas.microsoft.com/office/drawing/2014/main" id="{27C67E27-3AD1-10C9-D72A-73D19F639A23}"/>
              </a:ext>
            </a:extLst>
          </p:cNvPr>
          <p:cNvSpPr/>
          <p:nvPr/>
        </p:nvSpPr>
        <p:spPr>
          <a:xfrm rot="16200000">
            <a:off x="7834145" y="2089638"/>
            <a:ext cx="3016312" cy="2977112"/>
          </a:xfrm>
          <a:prstGeom prst="roundRect">
            <a:avLst>
              <a:gd name="adj" fmla="val 5713"/>
            </a:avLst>
          </a:prstGeom>
          <a:solidFill>
            <a:srgbClr val="9F7FB7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53" name="Group 352">
            <a:extLst>
              <a:ext uri="{FF2B5EF4-FFF2-40B4-BE49-F238E27FC236}">
                <a16:creationId xmlns:a16="http://schemas.microsoft.com/office/drawing/2014/main" id="{4385DD5D-1AEB-EAA1-50A1-259363E61A52}"/>
              </a:ext>
            </a:extLst>
          </p:cNvPr>
          <p:cNvGrpSpPr/>
          <p:nvPr/>
        </p:nvGrpSpPr>
        <p:grpSpPr>
          <a:xfrm rot="16200000">
            <a:off x="8796208" y="3038676"/>
            <a:ext cx="1072263" cy="2793456"/>
            <a:chOff x="3638048" y="2375120"/>
            <a:chExt cx="1072263" cy="2793456"/>
          </a:xfrm>
        </p:grpSpPr>
        <p:sp>
          <p:nvSpPr>
            <p:cNvPr id="132" name="Rounded Rectangle 131">
              <a:extLst>
                <a:ext uri="{FF2B5EF4-FFF2-40B4-BE49-F238E27FC236}">
                  <a16:creationId xmlns:a16="http://schemas.microsoft.com/office/drawing/2014/main" id="{45415C8E-43D1-0D04-6515-9EB73AED2DF5}"/>
                </a:ext>
              </a:extLst>
            </p:cNvPr>
            <p:cNvSpPr/>
            <p:nvPr/>
          </p:nvSpPr>
          <p:spPr>
            <a:xfrm>
              <a:off x="3638048" y="2375120"/>
              <a:ext cx="1072263" cy="2793456"/>
            </a:xfrm>
            <a:prstGeom prst="roundRect">
              <a:avLst>
                <a:gd name="adj" fmla="val 2542"/>
              </a:avLst>
            </a:prstGeom>
            <a:solidFill>
              <a:schemeClr val="accent5">
                <a:lumMod val="20000"/>
                <a:lumOff val="80000"/>
                <a:alpha val="80261"/>
              </a:schemeClr>
            </a:solidFill>
            <a:ln>
              <a:solidFill>
                <a:schemeClr val="bg2">
                  <a:lumMod val="9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grpSp>
          <p:nvGrpSpPr>
            <p:cNvPr id="167" name="Group 166">
              <a:extLst>
                <a:ext uri="{FF2B5EF4-FFF2-40B4-BE49-F238E27FC236}">
                  <a16:creationId xmlns:a16="http://schemas.microsoft.com/office/drawing/2014/main" id="{A0BEFBE1-20C2-6954-274B-DAEA18C126AF}"/>
                </a:ext>
              </a:extLst>
            </p:cNvPr>
            <p:cNvGrpSpPr/>
            <p:nvPr/>
          </p:nvGrpSpPr>
          <p:grpSpPr>
            <a:xfrm>
              <a:off x="3697459" y="2407009"/>
              <a:ext cx="992433" cy="1134555"/>
              <a:chOff x="3592122" y="907240"/>
              <a:chExt cx="1108037" cy="1266714"/>
            </a:xfrm>
          </p:grpSpPr>
          <p:sp>
            <p:nvSpPr>
              <p:cNvPr id="133" name="Oval 132">
                <a:extLst>
                  <a:ext uri="{FF2B5EF4-FFF2-40B4-BE49-F238E27FC236}">
                    <a16:creationId xmlns:a16="http://schemas.microsoft.com/office/drawing/2014/main" id="{E32FCEE6-5FA9-4454-782B-6872BD7EE553}"/>
                  </a:ext>
                </a:extLst>
              </p:cNvPr>
              <p:cNvSpPr/>
              <p:nvPr/>
            </p:nvSpPr>
            <p:spPr>
              <a:xfrm>
                <a:off x="4495763" y="1302584"/>
                <a:ext cx="204396" cy="204396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Oval 133">
                <a:extLst>
                  <a:ext uri="{FF2B5EF4-FFF2-40B4-BE49-F238E27FC236}">
                    <a16:creationId xmlns:a16="http://schemas.microsoft.com/office/drawing/2014/main" id="{2D2E714B-467C-31C3-FFE6-8094BC7975B5}"/>
                  </a:ext>
                </a:extLst>
              </p:cNvPr>
              <p:cNvSpPr/>
              <p:nvPr/>
            </p:nvSpPr>
            <p:spPr>
              <a:xfrm>
                <a:off x="3592122" y="1423607"/>
                <a:ext cx="204396" cy="204396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5" name="Oval 134">
                <a:extLst>
                  <a:ext uri="{FF2B5EF4-FFF2-40B4-BE49-F238E27FC236}">
                    <a16:creationId xmlns:a16="http://schemas.microsoft.com/office/drawing/2014/main" id="{67413C76-0A3D-502D-ECAA-C16BE751A9D7}"/>
                  </a:ext>
                </a:extLst>
              </p:cNvPr>
              <p:cNvSpPr/>
              <p:nvPr/>
            </p:nvSpPr>
            <p:spPr>
              <a:xfrm>
                <a:off x="4017051" y="1525805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Oval 135">
                <a:extLst>
                  <a:ext uri="{FF2B5EF4-FFF2-40B4-BE49-F238E27FC236}">
                    <a16:creationId xmlns:a16="http://schemas.microsoft.com/office/drawing/2014/main" id="{27729A61-70DF-F3AF-0157-63B80F73ACF8}"/>
                  </a:ext>
                </a:extLst>
              </p:cNvPr>
              <p:cNvSpPr/>
              <p:nvPr/>
            </p:nvSpPr>
            <p:spPr>
              <a:xfrm>
                <a:off x="4017051" y="907240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Oval 136">
                <a:extLst>
                  <a:ext uri="{FF2B5EF4-FFF2-40B4-BE49-F238E27FC236}">
                    <a16:creationId xmlns:a16="http://schemas.microsoft.com/office/drawing/2014/main" id="{A5600D21-1675-EAA5-64B9-3AAD92ACB096}"/>
                  </a:ext>
                </a:extLst>
              </p:cNvPr>
              <p:cNvSpPr/>
              <p:nvPr/>
            </p:nvSpPr>
            <p:spPr>
              <a:xfrm>
                <a:off x="3694320" y="1969558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Oval 137">
                <a:extLst>
                  <a:ext uri="{FF2B5EF4-FFF2-40B4-BE49-F238E27FC236}">
                    <a16:creationId xmlns:a16="http://schemas.microsoft.com/office/drawing/2014/main" id="{1A436EB2-C4DE-C1A9-FAC8-DA833F051777}"/>
                  </a:ext>
                </a:extLst>
              </p:cNvPr>
              <p:cNvSpPr/>
              <p:nvPr/>
            </p:nvSpPr>
            <p:spPr>
              <a:xfrm>
                <a:off x="4393565" y="1905012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9" name="Straight Connector 138">
                <a:extLst>
                  <a:ext uri="{FF2B5EF4-FFF2-40B4-BE49-F238E27FC236}">
                    <a16:creationId xmlns:a16="http://schemas.microsoft.com/office/drawing/2014/main" id="{BDB5171A-4F07-B4B0-053B-B3D69C0970FF}"/>
                  </a:ext>
                </a:extLst>
              </p:cNvPr>
              <p:cNvCxnSpPr>
                <a:cxnSpLocks/>
                <a:stCxn id="136" idx="3"/>
                <a:endCxn id="134" idx="0"/>
              </p:cNvCxnSpPr>
              <p:nvPr/>
            </p:nvCxnSpPr>
            <p:spPr>
              <a:xfrm flipH="1">
                <a:off x="3694320" y="1081703"/>
                <a:ext cx="352664" cy="341904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>
                <a:extLst>
                  <a:ext uri="{FF2B5EF4-FFF2-40B4-BE49-F238E27FC236}">
                    <a16:creationId xmlns:a16="http://schemas.microsoft.com/office/drawing/2014/main" id="{7CC87AA5-22EC-3780-5FA7-FF90884F7828}"/>
                  </a:ext>
                </a:extLst>
              </p:cNvPr>
              <p:cNvCxnSpPr>
                <a:cxnSpLocks/>
                <a:stCxn id="134" idx="6"/>
                <a:endCxn id="135" idx="2"/>
              </p:cNvCxnSpPr>
              <p:nvPr/>
            </p:nvCxnSpPr>
            <p:spPr>
              <a:xfrm>
                <a:off x="3796518" y="1525805"/>
                <a:ext cx="220533" cy="102198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>
                <a:extLst>
                  <a:ext uri="{FF2B5EF4-FFF2-40B4-BE49-F238E27FC236}">
                    <a16:creationId xmlns:a16="http://schemas.microsoft.com/office/drawing/2014/main" id="{ED582766-B891-CD06-02C9-80191E46CAFB}"/>
                  </a:ext>
                </a:extLst>
              </p:cNvPr>
              <p:cNvCxnSpPr>
                <a:cxnSpLocks/>
                <a:stCxn id="135" idx="3"/>
                <a:endCxn id="137" idx="7"/>
              </p:cNvCxnSpPr>
              <p:nvPr/>
            </p:nvCxnSpPr>
            <p:spPr>
              <a:xfrm flipH="1">
                <a:off x="3868783" y="1700268"/>
                <a:ext cx="178201" cy="299223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>
                <a:extLst>
                  <a:ext uri="{FF2B5EF4-FFF2-40B4-BE49-F238E27FC236}">
                    <a16:creationId xmlns:a16="http://schemas.microsoft.com/office/drawing/2014/main" id="{78CC65B7-C70E-BF25-E8EC-329E4D025661}"/>
                  </a:ext>
                </a:extLst>
              </p:cNvPr>
              <p:cNvCxnSpPr>
                <a:cxnSpLocks/>
                <a:stCxn id="138" idx="1"/>
                <a:endCxn id="135" idx="5"/>
              </p:cNvCxnSpPr>
              <p:nvPr/>
            </p:nvCxnSpPr>
            <p:spPr>
              <a:xfrm flipH="1" flipV="1">
                <a:off x="4191514" y="1700268"/>
                <a:ext cx="231984" cy="234677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>
                <a:extLst>
                  <a:ext uri="{FF2B5EF4-FFF2-40B4-BE49-F238E27FC236}">
                    <a16:creationId xmlns:a16="http://schemas.microsoft.com/office/drawing/2014/main" id="{D022F281-B973-6771-ED50-2A09EA9AA37E}"/>
                  </a:ext>
                </a:extLst>
              </p:cNvPr>
              <p:cNvCxnSpPr>
                <a:cxnSpLocks/>
                <a:stCxn id="133" idx="2"/>
                <a:endCxn id="135" idx="7"/>
              </p:cNvCxnSpPr>
              <p:nvPr/>
            </p:nvCxnSpPr>
            <p:spPr>
              <a:xfrm flipH="1">
                <a:off x="4191514" y="1404782"/>
                <a:ext cx="304249" cy="15095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68" name="Group 167">
              <a:extLst>
                <a:ext uri="{FF2B5EF4-FFF2-40B4-BE49-F238E27FC236}">
                  <a16:creationId xmlns:a16="http://schemas.microsoft.com/office/drawing/2014/main" id="{32DAF792-E2FA-50BD-965A-AC12DBD3B299}"/>
                </a:ext>
              </a:extLst>
            </p:cNvPr>
            <p:cNvGrpSpPr/>
            <p:nvPr/>
          </p:nvGrpSpPr>
          <p:grpSpPr>
            <a:xfrm>
              <a:off x="3674581" y="3974353"/>
              <a:ext cx="990015" cy="1131791"/>
              <a:chOff x="3592122" y="2427106"/>
              <a:chExt cx="1108037" cy="1266714"/>
            </a:xfrm>
          </p:grpSpPr>
          <p:sp>
            <p:nvSpPr>
              <p:cNvPr id="155" name="Oval 154">
                <a:extLst>
                  <a:ext uri="{FF2B5EF4-FFF2-40B4-BE49-F238E27FC236}">
                    <a16:creationId xmlns:a16="http://schemas.microsoft.com/office/drawing/2014/main" id="{BA5D794B-8DA7-D056-45F4-8F5D674DEA89}"/>
                  </a:ext>
                </a:extLst>
              </p:cNvPr>
              <p:cNvSpPr/>
              <p:nvPr/>
            </p:nvSpPr>
            <p:spPr>
              <a:xfrm>
                <a:off x="4495763" y="2822450"/>
                <a:ext cx="204396" cy="204396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Oval 155">
                <a:extLst>
                  <a:ext uri="{FF2B5EF4-FFF2-40B4-BE49-F238E27FC236}">
                    <a16:creationId xmlns:a16="http://schemas.microsoft.com/office/drawing/2014/main" id="{F9E0DB5A-47AF-1397-1EBF-5F6BB4B6844F}"/>
                  </a:ext>
                </a:extLst>
              </p:cNvPr>
              <p:cNvSpPr/>
              <p:nvPr/>
            </p:nvSpPr>
            <p:spPr>
              <a:xfrm>
                <a:off x="3592122" y="2943473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Oval 156">
                <a:extLst>
                  <a:ext uri="{FF2B5EF4-FFF2-40B4-BE49-F238E27FC236}">
                    <a16:creationId xmlns:a16="http://schemas.microsoft.com/office/drawing/2014/main" id="{27CDF206-C4D1-C3C1-48CF-5B938A4A471E}"/>
                  </a:ext>
                </a:extLst>
              </p:cNvPr>
              <p:cNvSpPr/>
              <p:nvPr/>
            </p:nvSpPr>
            <p:spPr>
              <a:xfrm>
                <a:off x="4017051" y="3045671"/>
                <a:ext cx="204396" cy="204396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Oval 157">
                <a:extLst>
                  <a:ext uri="{FF2B5EF4-FFF2-40B4-BE49-F238E27FC236}">
                    <a16:creationId xmlns:a16="http://schemas.microsoft.com/office/drawing/2014/main" id="{D8F4712E-D14A-B23D-14BF-5EE78E105EB2}"/>
                  </a:ext>
                </a:extLst>
              </p:cNvPr>
              <p:cNvSpPr/>
              <p:nvPr/>
            </p:nvSpPr>
            <p:spPr>
              <a:xfrm>
                <a:off x="4017051" y="2427106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Oval 158">
                <a:extLst>
                  <a:ext uri="{FF2B5EF4-FFF2-40B4-BE49-F238E27FC236}">
                    <a16:creationId xmlns:a16="http://schemas.microsoft.com/office/drawing/2014/main" id="{743917A3-AC70-0331-1370-86BAE0E67287}"/>
                  </a:ext>
                </a:extLst>
              </p:cNvPr>
              <p:cNvSpPr/>
              <p:nvPr/>
            </p:nvSpPr>
            <p:spPr>
              <a:xfrm>
                <a:off x="3694320" y="3489424"/>
                <a:ext cx="204396" cy="204396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Oval 159">
                <a:extLst>
                  <a:ext uri="{FF2B5EF4-FFF2-40B4-BE49-F238E27FC236}">
                    <a16:creationId xmlns:a16="http://schemas.microsoft.com/office/drawing/2014/main" id="{280B334A-E555-1592-A5C5-7FFF383B806A}"/>
                  </a:ext>
                </a:extLst>
              </p:cNvPr>
              <p:cNvSpPr/>
              <p:nvPr/>
            </p:nvSpPr>
            <p:spPr>
              <a:xfrm>
                <a:off x="4393565" y="3424878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1" name="Straight Connector 160">
                <a:extLst>
                  <a:ext uri="{FF2B5EF4-FFF2-40B4-BE49-F238E27FC236}">
                    <a16:creationId xmlns:a16="http://schemas.microsoft.com/office/drawing/2014/main" id="{296E2991-D4D8-AE68-65CD-6128FAEB02C1}"/>
                  </a:ext>
                </a:extLst>
              </p:cNvPr>
              <p:cNvCxnSpPr>
                <a:cxnSpLocks/>
                <a:stCxn id="158" idx="3"/>
                <a:endCxn id="156" idx="0"/>
              </p:cNvCxnSpPr>
              <p:nvPr/>
            </p:nvCxnSpPr>
            <p:spPr>
              <a:xfrm flipH="1">
                <a:off x="3694320" y="2601569"/>
                <a:ext cx="352664" cy="341904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>
                <a:extLst>
                  <a:ext uri="{FF2B5EF4-FFF2-40B4-BE49-F238E27FC236}">
                    <a16:creationId xmlns:a16="http://schemas.microsoft.com/office/drawing/2014/main" id="{A89D58B4-13AF-2773-A9FD-96F62459730E}"/>
                  </a:ext>
                </a:extLst>
              </p:cNvPr>
              <p:cNvCxnSpPr>
                <a:cxnSpLocks/>
                <a:stCxn id="156" idx="6"/>
                <a:endCxn id="157" idx="2"/>
              </p:cNvCxnSpPr>
              <p:nvPr/>
            </p:nvCxnSpPr>
            <p:spPr>
              <a:xfrm>
                <a:off x="3796518" y="3045671"/>
                <a:ext cx="220533" cy="102198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265A16FC-2270-9882-D081-23A0189D0A79}"/>
                  </a:ext>
                </a:extLst>
              </p:cNvPr>
              <p:cNvCxnSpPr>
                <a:cxnSpLocks/>
                <a:stCxn id="157" idx="3"/>
                <a:endCxn id="159" idx="7"/>
              </p:cNvCxnSpPr>
              <p:nvPr/>
            </p:nvCxnSpPr>
            <p:spPr>
              <a:xfrm flipH="1">
                <a:off x="3868783" y="3220134"/>
                <a:ext cx="178201" cy="299223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05BCBFA7-EC5A-4E6F-1DCB-AD75D0AFB82F}"/>
                  </a:ext>
                </a:extLst>
              </p:cNvPr>
              <p:cNvCxnSpPr>
                <a:cxnSpLocks/>
                <a:stCxn id="160" idx="1"/>
                <a:endCxn id="157" idx="5"/>
              </p:cNvCxnSpPr>
              <p:nvPr/>
            </p:nvCxnSpPr>
            <p:spPr>
              <a:xfrm flipH="1" flipV="1">
                <a:off x="4191514" y="3220134"/>
                <a:ext cx="231984" cy="234677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>
                <a:extLst>
                  <a:ext uri="{FF2B5EF4-FFF2-40B4-BE49-F238E27FC236}">
                    <a16:creationId xmlns:a16="http://schemas.microsoft.com/office/drawing/2014/main" id="{FD4B887D-9E61-E4D9-ECF9-3313716D5828}"/>
                  </a:ext>
                </a:extLst>
              </p:cNvPr>
              <p:cNvCxnSpPr>
                <a:cxnSpLocks/>
                <a:stCxn id="155" idx="2"/>
                <a:endCxn id="157" idx="7"/>
              </p:cNvCxnSpPr>
              <p:nvPr/>
            </p:nvCxnSpPr>
            <p:spPr>
              <a:xfrm flipH="1">
                <a:off x="4191514" y="2924648"/>
                <a:ext cx="304249" cy="15095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1C765449-6F0C-B7CE-AA61-8A78D315B4D6}"/>
                </a:ext>
              </a:extLst>
            </p:cNvPr>
            <p:cNvSpPr txBox="1"/>
            <p:nvPr/>
          </p:nvSpPr>
          <p:spPr>
            <a:xfrm rot="5400000">
              <a:off x="4038589" y="3393484"/>
              <a:ext cx="51328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…</a:t>
              </a:r>
            </a:p>
          </p:txBody>
        </p:sp>
      </p:grpSp>
      <p:grpSp>
        <p:nvGrpSpPr>
          <p:cNvPr id="354" name="Group 353">
            <a:extLst>
              <a:ext uri="{FF2B5EF4-FFF2-40B4-BE49-F238E27FC236}">
                <a16:creationId xmlns:a16="http://schemas.microsoft.com/office/drawing/2014/main" id="{BE7BB909-EF99-42F3-0ADF-E41DE2B05767}"/>
              </a:ext>
            </a:extLst>
          </p:cNvPr>
          <p:cNvGrpSpPr/>
          <p:nvPr/>
        </p:nvGrpSpPr>
        <p:grpSpPr>
          <a:xfrm rot="16200000">
            <a:off x="8792247" y="1301429"/>
            <a:ext cx="1072264" cy="2793456"/>
            <a:chOff x="6230963" y="2371159"/>
            <a:chExt cx="1072264" cy="2793456"/>
          </a:xfrm>
        </p:grpSpPr>
        <p:sp>
          <p:nvSpPr>
            <p:cNvPr id="170" name="Rounded Rectangle 169">
              <a:extLst>
                <a:ext uri="{FF2B5EF4-FFF2-40B4-BE49-F238E27FC236}">
                  <a16:creationId xmlns:a16="http://schemas.microsoft.com/office/drawing/2014/main" id="{D9D421B2-0A2E-217E-0A73-4F9E867B1614}"/>
                </a:ext>
              </a:extLst>
            </p:cNvPr>
            <p:cNvSpPr/>
            <p:nvPr/>
          </p:nvSpPr>
          <p:spPr>
            <a:xfrm>
              <a:off x="6230963" y="2371159"/>
              <a:ext cx="1072264" cy="2793456"/>
            </a:xfrm>
            <a:prstGeom prst="roundRect">
              <a:avLst>
                <a:gd name="adj" fmla="val 2542"/>
              </a:avLst>
            </a:prstGeom>
            <a:solidFill>
              <a:schemeClr val="accent5">
                <a:lumMod val="20000"/>
                <a:lumOff val="80000"/>
                <a:alpha val="80261"/>
              </a:schemeClr>
            </a:solidFill>
            <a:ln>
              <a:solidFill>
                <a:schemeClr val="bg2">
                  <a:lumMod val="9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grpSp>
          <p:nvGrpSpPr>
            <p:cNvPr id="171" name="Group 170">
              <a:extLst>
                <a:ext uri="{FF2B5EF4-FFF2-40B4-BE49-F238E27FC236}">
                  <a16:creationId xmlns:a16="http://schemas.microsoft.com/office/drawing/2014/main" id="{680B8C80-7183-3E80-32D4-DA4A75054725}"/>
                </a:ext>
              </a:extLst>
            </p:cNvPr>
            <p:cNvGrpSpPr/>
            <p:nvPr/>
          </p:nvGrpSpPr>
          <p:grpSpPr>
            <a:xfrm>
              <a:off x="6282380" y="2405947"/>
              <a:ext cx="992433" cy="1134555"/>
              <a:chOff x="3592122" y="907240"/>
              <a:chExt cx="1108037" cy="1266714"/>
            </a:xfrm>
          </p:grpSpPr>
          <p:sp>
            <p:nvSpPr>
              <p:cNvPr id="172" name="Oval 171">
                <a:extLst>
                  <a:ext uri="{FF2B5EF4-FFF2-40B4-BE49-F238E27FC236}">
                    <a16:creationId xmlns:a16="http://schemas.microsoft.com/office/drawing/2014/main" id="{2C9F193E-6960-FB9F-6324-3E9E3C149E54}"/>
                  </a:ext>
                </a:extLst>
              </p:cNvPr>
              <p:cNvSpPr/>
              <p:nvPr/>
            </p:nvSpPr>
            <p:spPr>
              <a:xfrm>
                <a:off x="4495763" y="1302584"/>
                <a:ext cx="204396" cy="204396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Oval 172">
                <a:extLst>
                  <a:ext uri="{FF2B5EF4-FFF2-40B4-BE49-F238E27FC236}">
                    <a16:creationId xmlns:a16="http://schemas.microsoft.com/office/drawing/2014/main" id="{E266CE8F-C234-AF9A-4271-676F6CF0FD57}"/>
                  </a:ext>
                </a:extLst>
              </p:cNvPr>
              <p:cNvSpPr/>
              <p:nvPr/>
            </p:nvSpPr>
            <p:spPr>
              <a:xfrm>
                <a:off x="3592122" y="1423607"/>
                <a:ext cx="204396" cy="204396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4" name="Oval 173">
                <a:extLst>
                  <a:ext uri="{FF2B5EF4-FFF2-40B4-BE49-F238E27FC236}">
                    <a16:creationId xmlns:a16="http://schemas.microsoft.com/office/drawing/2014/main" id="{4213437B-4F44-8150-018F-B38631CC6C9E}"/>
                  </a:ext>
                </a:extLst>
              </p:cNvPr>
              <p:cNvSpPr/>
              <p:nvPr/>
            </p:nvSpPr>
            <p:spPr>
              <a:xfrm>
                <a:off x="4017051" y="1525805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B43778BD-D4CF-0909-46FA-BCE739ED7070}"/>
                  </a:ext>
                </a:extLst>
              </p:cNvPr>
              <p:cNvSpPr/>
              <p:nvPr/>
            </p:nvSpPr>
            <p:spPr>
              <a:xfrm>
                <a:off x="4017051" y="907240"/>
                <a:ext cx="204396" cy="204396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Oval 175">
                <a:extLst>
                  <a:ext uri="{FF2B5EF4-FFF2-40B4-BE49-F238E27FC236}">
                    <a16:creationId xmlns:a16="http://schemas.microsoft.com/office/drawing/2014/main" id="{18A0EC73-19A7-04CC-2D27-8B89D5A1855E}"/>
                  </a:ext>
                </a:extLst>
              </p:cNvPr>
              <p:cNvSpPr/>
              <p:nvPr/>
            </p:nvSpPr>
            <p:spPr>
              <a:xfrm>
                <a:off x="3694320" y="1969558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Oval 176">
                <a:extLst>
                  <a:ext uri="{FF2B5EF4-FFF2-40B4-BE49-F238E27FC236}">
                    <a16:creationId xmlns:a16="http://schemas.microsoft.com/office/drawing/2014/main" id="{E5766146-B663-DA85-597C-E48D21AFFBDB}"/>
                  </a:ext>
                </a:extLst>
              </p:cNvPr>
              <p:cNvSpPr/>
              <p:nvPr/>
            </p:nvSpPr>
            <p:spPr>
              <a:xfrm>
                <a:off x="4393565" y="1905012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78" name="Straight Connector 177">
                <a:extLst>
                  <a:ext uri="{FF2B5EF4-FFF2-40B4-BE49-F238E27FC236}">
                    <a16:creationId xmlns:a16="http://schemas.microsoft.com/office/drawing/2014/main" id="{06FBF857-1162-9793-7698-CC711556C12A}"/>
                  </a:ext>
                </a:extLst>
              </p:cNvPr>
              <p:cNvCxnSpPr>
                <a:cxnSpLocks/>
                <a:stCxn id="175" idx="3"/>
                <a:endCxn id="173" idx="0"/>
              </p:cNvCxnSpPr>
              <p:nvPr/>
            </p:nvCxnSpPr>
            <p:spPr>
              <a:xfrm flipH="1">
                <a:off x="3694320" y="1081703"/>
                <a:ext cx="352664" cy="341904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>
                <a:extLst>
                  <a:ext uri="{FF2B5EF4-FFF2-40B4-BE49-F238E27FC236}">
                    <a16:creationId xmlns:a16="http://schemas.microsoft.com/office/drawing/2014/main" id="{A23C7BB6-5ED3-2D89-07ED-A7B907E51F2D}"/>
                  </a:ext>
                </a:extLst>
              </p:cNvPr>
              <p:cNvCxnSpPr>
                <a:cxnSpLocks/>
                <a:stCxn id="173" idx="6"/>
                <a:endCxn id="174" idx="2"/>
              </p:cNvCxnSpPr>
              <p:nvPr/>
            </p:nvCxnSpPr>
            <p:spPr>
              <a:xfrm>
                <a:off x="3796518" y="1525805"/>
                <a:ext cx="220533" cy="102198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>
                <a:extLst>
                  <a:ext uri="{FF2B5EF4-FFF2-40B4-BE49-F238E27FC236}">
                    <a16:creationId xmlns:a16="http://schemas.microsoft.com/office/drawing/2014/main" id="{CB6C34AA-FEC9-45BF-B1B0-76F0276F0CB3}"/>
                  </a:ext>
                </a:extLst>
              </p:cNvPr>
              <p:cNvCxnSpPr>
                <a:cxnSpLocks/>
                <a:stCxn id="174" idx="3"/>
                <a:endCxn id="176" idx="7"/>
              </p:cNvCxnSpPr>
              <p:nvPr/>
            </p:nvCxnSpPr>
            <p:spPr>
              <a:xfrm flipH="1">
                <a:off x="3868783" y="1700268"/>
                <a:ext cx="178201" cy="299223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>
                <a:extLst>
                  <a:ext uri="{FF2B5EF4-FFF2-40B4-BE49-F238E27FC236}">
                    <a16:creationId xmlns:a16="http://schemas.microsoft.com/office/drawing/2014/main" id="{02BB5E35-A01B-E7CA-4880-B8CC7948CE31}"/>
                  </a:ext>
                </a:extLst>
              </p:cNvPr>
              <p:cNvCxnSpPr>
                <a:cxnSpLocks/>
                <a:stCxn id="177" idx="1"/>
                <a:endCxn id="174" idx="5"/>
              </p:cNvCxnSpPr>
              <p:nvPr/>
            </p:nvCxnSpPr>
            <p:spPr>
              <a:xfrm flipH="1" flipV="1">
                <a:off x="4191514" y="1700268"/>
                <a:ext cx="231984" cy="234677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>
                <a:extLst>
                  <a:ext uri="{FF2B5EF4-FFF2-40B4-BE49-F238E27FC236}">
                    <a16:creationId xmlns:a16="http://schemas.microsoft.com/office/drawing/2014/main" id="{2EC3D3E3-B5BC-1857-2249-98079EFF6034}"/>
                  </a:ext>
                </a:extLst>
              </p:cNvPr>
              <p:cNvCxnSpPr>
                <a:cxnSpLocks/>
                <a:stCxn id="172" idx="2"/>
                <a:endCxn id="174" idx="7"/>
              </p:cNvCxnSpPr>
              <p:nvPr/>
            </p:nvCxnSpPr>
            <p:spPr>
              <a:xfrm flipH="1">
                <a:off x="4191514" y="1404782"/>
                <a:ext cx="304249" cy="15095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83" name="Group 182">
              <a:extLst>
                <a:ext uri="{FF2B5EF4-FFF2-40B4-BE49-F238E27FC236}">
                  <a16:creationId xmlns:a16="http://schemas.microsoft.com/office/drawing/2014/main" id="{0F8B53FE-D4E3-FE14-52A9-BF8959EAF3A9}"/>
                </a:ext>
              </a:extLst>
            </p:cNvPr>
            <p:cNvGrpSpPr/>
            <p:nvPr/>
          </p:nvGrpSpPr>
          <p:grpSpPr>
            <a:xfrm>
              <a:off x="6259502" y="3973291"/>
              <a:ext cx="990015" cy="1131791"/>
              <a:chOff x="3592122" y="2427106"/>
              <a:chExt cx="1108037" cy="1266714"/>
            </a:xfrm>
          </p:grpSpPr>
          <p:sp>
            <p:nvSpPr>
              <p:cNvPr id="184" name="Oval 183">
                <a:extLst>
                  <a:ext uri="{FF2B5EF4-FFF2-40B4-BE49-F238E27FC236}">
                    <a16:creationId xmlns:a16="http://schemas.microsoft.com/office/drawing/2014/main" id="{69DC3A3A-F10F-EB81-1F9A-AD2FF8320F0A}"/>
                  </a:ext>
                </a:extLst>
              </p:cNvPr>
              <p:cNvSpPr/>
              <p:nvPr/>
            </p:nvSpPr>
            <p:spPr>
              <a:xfrm>
                <a:off x="4495763" y="2822450"/>
                <a:ext cx="204396" cy="204396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5" name="Oval 184">
                <a:extLst>
                  <a:ext uri="{FF2B5EF4-FFF2-40B4-BE49-F238E27FC236}">
                    <a16:creationId xmlns:a16="http://schemas.microsoft.com/office/drawing/2014/main" id="{7671D9D9-056D-494C-52DB-621DC79D40BE}"/>
                  </a:ext>
                </a:extLst>
              </p:cNvPr>
              <p:cNvSpPr/>
              <p:nvPr/>
            </p:nvSpPr>
            <p:spPr>
              <a:xfrm>
                <a:off x="3592122" y="2943473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6" name="Oval 185">
                <a:extLst>
                  <a:ext uri="{FF2B5EF4-FFF2-40B4-BE49-F238E27FC236}">
                    <a16:creationId xmlns:a16="http://schemas.microsoft.com/office/drawing/2014/main" id="{D1CB9545-36BF-4305-DEF2-7C5F14EC79C1}"/>
                  </a:ext>
                </a:extLst>
              </p:cNvPr>
              <p:cNvSpPr/>
              <p:nvPr/>
            </p:nvSpPr>
            <p:spPr>
              <a:xfrm>
                <a:off x="4017051" y="3045671"/>
                <a:ext cx="204396" cy="204396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Oval 186">
                <a:extLst>
                  <a:ext uri="{FF2B5EF4-FFF2-40B4-BE49-F238E27FC236}">
                    <a16:creationId xmlns:a16="http://schemas.microsoft.com/office/drawing/2014/main" id="{37EF2D4A-14E6-95D2-1C2E-6570DED65267}"/>
                  </a:ext>
                </a:extLst>
              </p:cNvPr>
              <p:cNvSpPr/>
              <p:nvPr/>
            </p:nvSpPr>
            <p:spPr>
              <a:xfrm>
                <a:off x="4017051" y="2427106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8" name="Oval 187">
                <a:extLst>
                  <a:ext uri="{FF2B5EF4-FFF2-40B4-BE49-F238E27FC236}">
                    <a16:creationId xmlns:a16="http://schemas.microsoft.com/office/drawing/2014/main" id="{8F131EC5-18CC-971B-B6C8-98F1C75FF0EE}"/>
                  </a:ext>
                </a:extLst>
              </p:cNvPr>
              <p:cNvSpPr/>
              <p:nvPr/>
            </p:nvSpPr>
            <p:spPr>
              <a:xfrm>
                <a:off x="3694320" y="3489424"/>
                <a:ext cx="204396" cy="204396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9" name="Oval 188">
                <a:extLst>
                  <a:ext uri="{FF2B5EF4-FFF2-40B4-BE49-F238E27FC236}">
                    <a16:creationId xmlns:a16="http://schemas.microsoft.com/office/drawing/2014/main" id="{5C4E95C4-D6FA-785B-7E7F-3F33857BB7CC}"/>
                  </a:ext>
                </a:extLst>
              </p:cNvPr>
              <p:cNvSpPr/>
              <p:nvPr/>
            </p:nvSpPr>
            <p:spPr>
              <a:xfrm>
                <a:off x="4393565" y="3424878"/>
                <a:ext cx="204396" cy="204396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90" name="Straight Connector 189">
                <a:extLst>
                  <a:ext uri="{FF2B5EF4-FFF2-40B4-BE49-F238E27FC236}">
                    <a16:creationId xmlns:a16="http://schemas.microsoft.com/office/drawing/2014/main" id="{EBD8209E-E40E-C5F9-5CEA-1F5173576559}"/>
                  </a:ext>
                </a:extLst>
              </p:cNvPr>
              <p:cNvCxnSpPr>
                <a:cxnSpLocks/>
                <a:stCxn id="187" idx="3"/>
                <a:endCxn id="185" idx="0"/>
              </p:cNvCxnSpPr>
              <p:nvPr/>
            </p:nvCxnSpPr>
            <p:spPr>
              <a:xfrm flipH="1">
                <a:off x="3694320" y="2601569"/>
                <a:ext cx="352664" cy="341904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>
                <a:extLst>
                  <a:ext uri="{FF2B5EF4-FFF2-40B4-BE49-F238E27FC236}">
                    <a16:creationId xmlns:a16="http://schemas.microsoft.com/office/drawing/2014/main" id="{E2F75581-E446-1AC7-7946-AAAEF8186B91}"/>
                  </a:ext>
                </a:extLst>
              </p:cNvPr>
              <p:cNvCxnSpPr>
                <a:cxnSpLocks/>
                <a:stCxn id="185" idx="6"/>
                <a:endCxn id="186" idx="2"/>
              </p:cNvCxnSpPr>
              <p:nvPr/>
            </p:nvCxnSpPr>
            <p:spPr>
              <a:xfrm>
                <a:off x="3796518" y="3045671"/>
                <a:ext cx="220533" cy="102198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>
                <a:extLst>
                  <a:ext uri="{FF2B5EF4-FFF2-40B4-BE49-F238E27FC236}">
                    <a16:creationId xmlns:a16="http://schemas.microsoft.com/office/drawing/2014/main" id="{98C0FAC2-7872-EA92-9497-34C0AC554D44}"/>
                  </a:ext>
                </a:extLst>
              </p:cNvPr>
              <p:cNvCxnSpPr>
                <a:cxnSpLocks/>
                <a:stCxn id="186" idx="3"/>
                <a:endCxn id="188" idx="7"/>
              </p:cNvCxnSpPr>
              <p:nvPr/>
            </p:nvCxnSpPr>
            <p:spPr>
              <a:xfrm flipH="1">
                <a:off x="3868783" y="3220134"/>
                <a:ext cx="178201" cy="299223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>
                <a:extLst>
                  <a:ext uri="{FF2B5EF4-FFF2-40B4-BE49-F238E27FC236}">
                    <a16:creationId xmlns:a16="http://schemas.microsoft.com/office/drawing/2014/main" id="{5E7A88B5-EB66-1DF3-B045-B206F72DD975}"/>
                  </a:ext>
                </a:extLst>
              </p:cNvPr>
              <p:cNvCxnSpPr>
                <a:cxnSpLocks/>
                <a:stCxn id="189" idx="1"/>
                <a:endCxn id="186" idx="5"/>
              </p:cNvCxnSpPr>
              <p:nvPr/>
            </p:nvCxnSpPr>
            <p:spPr>
              <a:xfrm flipH="1" flipV="1">
                <a:off x="4191514" y="3220134"/>
                <a:ext cx="231984" cy="234677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>
                <a:extLst>
                  <a:ext uri="{FF2B5EF4-FFF2-40B4-BE49-F238E27FC236}">
                    <a16:creationId xmlns:a16="http://schemas.microsoft.com/office/drawing/2014/main" id="{A92768D5-47EB-B4B8-D2EB-BF88CC18E72C}"/>
                  </a:ext>
                </a:extLst>
              </p:cNvPr>
              <p:cNvCxnSpPr>
                <a:cxnSpLocks/>
                <a:stCxn id="184" idx="2"/>
                <a:endCxn id="186" idx="7"/>
              </p:cNvCxnSpPr>
              <p:nvPr/>
            </p:nvCxnSpPr>
            <p:spPr>
              <a:xfrm flipH="1">
                <a:off x="4191514" y="2924648"/>
                <a:ext cx="304249" cy="15095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4B866AA0-2606-0092-7770-91EC7B25F136}"/>
                </a:ext>
              </a:extLst>
            </p:cNvPr>
            <p:cNvSpPr txBox="1"/>
            <p:nvPr/>
          </p:nvSpPr>
          <p:spPr>
            <a:xfrm rot="5400000">
              <a:off x="6623510" y="3392422"/>
              <a:ext cx="51328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…</a:t>
              </a:r>
            </a:p>
          </p:txBody>
        </p:sp>
      </p:grpSp>
      <p:grpSp>
        <p:nvGrpSpPr>
          <p:cNvPr id="303" name="Group 302">
            <a:extLst>
              <a:ext uri="{FF2B5EF4-FFF2-40B4-BE49-F238E27FC236}">
                <a16:creationId xmlns:a16="http://schemas.microsoft.com/office/drawing/2014/main" id="{AC725AF0-FFF1-09E5-C4FA-0980B06D552A}"/>
              </a:ext>
            </a:extLst>
          </p:cNvPr>
          <p:cNvGrpSpPr/>
          <p:nvPr/>
        </p:nvGrpSpPr>
        <p:grpSpPr>
          <a:xfrm rot="16200000">
            <a:off x="8917703" y="-270362"/>
            <a:ext cx="849196" cy="2977111"/>
            <a:chOff x="1488483" y="2294636"/>
            <a:chExt cx="849196" cy="2977111"/>
          </a:xfrm>
        </p:grpSpPr>
        <p:sp>
          <p:nvSpPr>
            <p:cNvPr id="304" name="Rounded Rectangle 303">
              <a:extLst>
                <a:ext uri="{FF2B5EF4-FFF2-40B4-BE49-F238E27FC236}">
                  <a16:creationId xmlns:a16="http://schemas.microsoft.com/office/drawing/2014/main" id="{EF0BECB7-5272-5F32-480B-66F09FBA93C1}"/>
                </a:ext>
              </a:extLst>
            </p:cNvPr>
            <p:cNvSpPr/>
            <p:nvPr/>
          </p:nvSpPr>
          <p:spPr>
            <a:xfrm>
              <a:off x="1488483" y="2294636"/>
              <a:ext cx="849196" cy="2977111"/>
            </a:xfrm>
            <a:prstGeom prst="roundRect">
              <a:avLst>
                <a:gd name="adj" fmla="val 4588"/>
              </a:avLst>
            </a:prstGeom>
            <a:solidFill>
              <a:schemeClr val="accent3">
                <a:lumMod val="20000"/>
                <a:lumOff val="80000"/>
                <a:alpha val="80261"/>
              </a:schemeClr>
            </a:solidFill>
            <a:ln>
              <a:solidFill>
                <a:schemeClr val="bg2">
                  <a:lumMod val="9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305" name="Oval 304">
              <a:extLst>
                <a:ext uri="{FF2B5EF4-FFF2-40B4-BE49-F238E27FC236}">
                  <a16:creationId xmlns:a16="http://schemas.microsoft.com/office/drawing/2014/main" id="{46135F98-EC3C-B097-3921-D0F63A9DEEB7}"/>
                </a:ext>
              </a:extLst>
            </p:cNvPr>
            <p:cNvSpPr/>
            <p:nvPr/>
          </p:nvSpPr>
          <p:spPr>
            <a:xfrm>
              <a:off x="2076761" y="2329250"/>
              <a:ext cx="179968" cy="17996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6" name="Oval 305">
              <a:extLst>
                <a:ext uri="{FF2B5EF4-FFF2-40B4-BE49-F238E27FC236}">
                  <a16:creationId xmlns:a16="http://schemas.microsoft.com/office/drawing/2014/main" id="{21256068-0473-31A1-8520-8C067F698DBE}"/>
                </a:ext>
              </a:extLst>
            </p:cNvPr>
            <p:cNvSpPr/>
            <p:nvPr/>
          </p:nvSpPr>
          <p:spPr>
            <a:xfrm>
              <a:off x="2076761" y="2798115"/>
              <a:ext cx="179968" cy="17996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7" name="Oval 306">
              <a:extLst>
                <a:ext uri="{FF2B5EF4-FFF2-40B4-BE49-F238E27FC236}">
                  <a16:creationId xmlns:a16="http://schemas.microsoft.com/office/drawing/2014/main" id="{811897B8-54E7-193C-5BF2-2BFE4DAFD8B9}"/>
                </a:ext>
              </a:extLst>
            </p:cNvPr>
            <p:cNvSpPr/>
            <p:nvPr/>
          </p:nvSpPr>
          <p:spPr>
            <a:xfrm>
              <a:off x="2087043" y="3350673"/>
              <a:ext cx="179968" cy="17996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8" name="Oval 307">
              <a:extLst>
                <a:ext uri="{FF2B5EF4-FFF2-40B4-BE49-F238E27FC236}">
                  <a16:creationId xmlns:a16="http://schemas.microsoft.com/office/drawing/2014/main" id="{597C434C-D824-FEFC-CA3A-16070523C8FA}"/>
                </a:ext>
              </a:extLst>
            </p:cNvPr>
            <p:cNvSpPr/>
            <p:nvPr/>
          </p:nvSpPr>
          <p:spPr>
            <a:xfrm>
              <a:off x="2073389" y="3912283"/>
              <a:ext cx="179968" cy="17996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9" name="Oval 308">
              <a:extLst>
                <a:ext uri="{FF2B5EF4-FFF2-40B4-BE49-F238E27FC236}">
                  <a16:creationId xmlns:a16="http://schemas.microsoft.com/office/drawing/2014/main" id="{F7490E1F-4AD9-312D-911D-C89E3EE46893}"/>
                </a:ext>
              </a:extLst>
            </p:cNvPr>
            <p:cNvSpPr/>
            <p:nvPr/>
          </p:nvSpPr>
          <p:spPr>
            <a:xfrm>
              <a:off x="2087043" y="4473872"/>
              <a:ext cx="179968" cy="17996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0" name="Oval 309">
              <a:extLst>
                <a:ext uri="{FF2B5EF4-FFF2-40B4-BE49-F238E27FC236}">
                  <a16:creationId xmlns:a16="http://schemas.microsoft.com/office/drawing/2014/main" id="{9B8D6F63-65C7-7BBA-E99E-B6E6A13EB749}"/>
                </a:ext>
              </a:extLst>
            </p:cNvPr>
            <p:cNvSpPr/>
            <p:nvPr/>
          </p:nvSpPr>
          <p:spPr>
            <a:xfrm>
              <a:off x="2088621" y="5032721"/>
              <a:ext cx="179968" cy="17996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1" name="Oval 310">
              <a:extLst>
                <a:ext uri="{FF2B5EF4-FFF2-40B4-BE49-F238E27FC236}">
                  <a16:creationId xmlns:a16="http://schemas.microsoft.com/office/drawing/2014/main" id="{4230525D-4820-EE3C-F08E-66C972BF8457}"/>
                </a:ext>
              </a:extLst>
            </p:cNvPr>
            <p:cNvSpPr/>
            <p:nvPr/>
          </p:nvSpPr>
          <p:spPr>
            <a:xfrm>
              <a:off x="1531739" y="2331990"/>
              <a:ext cx="179968" cy="17996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2" name="Oval 311">
              <a:extLst>
                <a:ext uri="{FF2B5EF4-FFF2-40B4-BE49-F238E27FC236}">
                  <a16:creationId xmlns:a16="http://schemas.microsoft.com/office/drawing/2014/main" id="{519AC8FB-A269-88FE-AC17-A72D8E245EBC}"/>
                </a:ext>
              </a:extLst>
            </p:cNvPr>
            <p:cNvSpPr/>
            <p:nvPr/>
          </p:nvSpPr>
          <p:spPr>
            <a:xfrm>
              <a:off x="1531739" y="2800855"/>
              <a:ext cx="179968" cy="17996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3" name="Oval 312">
              <a:extLst>
                <a:ext uri="{FF2B5EF4-FFF2-40B4-BE49-F238E27FC236}">
                  <a16:creationId xmlns:a16="http://schemas.microsoft.com/office/drawing/2014/main" id="{7A156C46-4C85-3EE8-C8D5-30A462577D37}"/>
                </a:ext>
              </a:extLst>
            </p:cNvPr>
            <p:cNvSpPr/>
            <p:nvPr/>
          </p:nvSpPr>
          <p:spPr>
            <a:xfrm>
              <a:off x="1542021" y="3353413"/>
              <a:ext cx="179968" cy="17996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4" name="Oval 313">
              <a:extLst>
                <a:ext uri="{FF2B5EF4-FFF2-40B4-BE49-F238E27FC236}">
                  <a16:creationId xmlns:a16="http://schemas.microsoft.com/office/drawing/2014/main" id="{43A75FD1-4CF7-D8BA-05ED-CEA3BA6EA347}"/>
                </a:ext>
              </a:extLst>
            </p:cNvPr>
            <p:cNvSpPr/>
            <p:nvPr/>
          </p:nvSpPr>
          <p:spPr>
            <a:xfrm>
              <a:off x="1528367" y="3915023"/>
              <a:ext cx="179968" cy="17996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5" name="Oval 314">
              <a:extLst>
                <a:ext uri="{FF2B5EF4-FFF2-40B4-BE49-F238E27FC236}">
                  <a16:creationId xmlns:a16="http://schemas.microsoft.com/office/drawing/2014/main" id="{CB15CD31-8DFD-8723-8FDC-9565B11AA13F}"/>
                </a:ext>
              </a:extLst>
            </p:cNvPr>
            <p:cNvSpPr/>
            <p:nvPr/>
          </p:nvSpPr>
          <p:spPr>
            <a:xfrm>
              <a:off x="1542021" y="4476612"/>
              <a:ext cx="179968" cy="17996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6" name="Oval 315">
              <a:extLst>
                <a:ext uri="{FF2B5EF4-FFF2-40B4-BE49-F238E27FC236}">
                  <a16:creationId xmlns:a16="http://schemas.microsoft.com/office/drawing/2014/main" id="{A4D14ED5-84B0-EFF1-0D89-8F3BDB36FE27}"/>
                </a:ext>
              </a:extLst>
            </p:cNvPr>
            <p:cNvSpPr/>
            <p:nvPr/>
          </p:nvSpPr>
          <p:spPr>
            <a:xfrm>
              <a:off x="1542021" y="5032721"/>
              <a:ext cx="179968" cy="17996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7" name="Straight Connector 316">
              <a:extLst>
                <a:ext uri="{FF2B5EF4-FFF2-40B4-BE49-F238E27FC236}">
                  <a16:creationId xmlns:a16="http://schemas.microsoft.com/office/drawing/2014/main" id="{BE8023A9-C4DA-4C23-FC42-45F634CCB1A0}"/>
                </a:ext>
              </a:extLst>
            </p:cNvPr>
            <p:cNvCxnSpPr>
              <a:cxnSpLocks/>
              <a:stCxn id="311" idx="6"/>
              <a:endCxn id="305" idx="2"/>
            </p:cNvCxnSpPr>
            <p:nvPr/>
          </p:nvCxnSpPr>
          <p:spPr>
            <a:xfrm flipV="1">
              <a:off x="1711707" y="2419234"/>
              <a:ext cx="365054" cy="274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8" name="Straight Connector 317">
              <a:extLst>
                <a:ext uri="{FF2B5EF4-FFF2-40B4-BE49-F238E27FC236}">
                  <a16:creationId xmlns:a16="http://schemas.microsoft.com/office/drawing/2014/main" id="{7D28E1E5-C51D-FF35-C658-37328410C732}"/>
                </a:ext>
              </a:extLst>
            </p:cNvPr>
            <p:cNvCxnSpPr>
              <a:cxnSpLocks/>
              <a:stCxn id="311" idx="6"/>
              <a:endCxn id="306" idx="2"/>
            </p:cNvCxnSpPr>
            <p:nvPr/>
          </p:nvCxnSpPr>
          <p:spPr>
            <a:xfrm>
              <a:off x="1711707" y="2421974"/>
              <a:ext cx="365054" cy="46612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9" name="Straight Connector 318">
              <a:extLst>
                <a:ext uri="{FF2B5EF4-FFF2-40B4-BE49-F238E27FC236}">
                  <a16:creationId xmlns:a16="http://schemas.microsoft.com/office/drawing/2014/main" id="{94C51F10-E3DD-19E5-6897-4FF50D7DFBF5}"/>
                </a:ext>
              </a:extLst>
            </p:cNvPr>
            <p:cNvCxnSpPr>
              <a:cxnSpLocks/>
              <a:stCxn id="311" idx="6"/>
              <a:endCxn id="307" idx="2"/>
            </p:cNvCxnSpPr>
            <p:nvPr/>
          </p:nvCxnSpPr>
          <p:spPr>
            <a:xfrm>
              <a:off x="1711707" y="2421974"/>
              <a:ext cx="375336" cy="1018683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0" name="Straight Connector 319">
              <a:extLst>
                <a:ext uri="{FF2B5EF4-FFF2-40B4-BE49-F238E27FC236}">
                  <a16:creationId xmlns:a16="http://schemas.microsoft.com/office/drawing/2014/main" id="{A387995D-5557-26F3-26BE-EB0B3509EC43}"/>
                </a:ext>
              </a:extLst>
            </p:cNvPr>
            <p:cNvCxnSpPr>
              <a:cxnSpLocks/>
              <a:stCxn id="311" idx="6"/>
              <a:endCxn id="308" idx="2"/>
            </p:cNvCxnSpPr>
            <p:nvPr/>
          </p:nvCxnSpPr>
          <p:spPr>
            <a:xfrm>
              <a:off x="1711707" y="2421974"/>
              <a:ext cx="361682" cy="1580293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1" name="Straight Connector 320">
              <a:extLst>
                <a:ext uri="{FF2B5EF4-FFF2-40B4-BE49-F238E27FC236}">
                  <a16:creationId xmlns:a16="http://schemas.microsoft.com/office/drawing/2014/main" id="{C08D1AF9-3C4E-A2E2-424C-996CFE26319D}"/>
                </a:ext>
              </a:extLst>
            </p:cNvPr>
            <p:cNvCxnSpPr>
              <a:cxnSpLocks/>
              <a:stCxn id="311" idx="6"/>
              <a:endCxn id="309" idx="2"/>
            </p:cNvCxnSpPr>
            <p:nvPr/>
          </p:nvCxnSpPr>
          <p:spPr>
            <a:xfrm>
              <a:off x="1711707" y="2421974"/>
              <a:ext cx="375336" cy="214188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2" name="Straight Connector 321">
              <a:extLst>
                <a:ext uri="{FF2B5EF4-FFF2-40B4-BE49-F238E27FC236}">
                  <a16:creationId xmlns:a16="http://schemas.microsoft.com/office/drawing/2014/main" id="{073C6CA3-A084-A33D-1D0E-4B99EDEB191B}"/>
                </a:ext>
              </a:extLst>
            </p:cNvPr>
            <p:cNvCxnSpPr>
              <a:cxnSpLocks/>
              <a:stCxn id="311" idx="6"/>
              <a:endCxn id="310" idx="2"/>
            </p:cNvCxnSpPr>
            <p:nvPr/>
          </p:nvCxnSpPr>
          <p:spPr>
            <a:xfrm>
              <a:off x="1711707" y="2421974"/>
              <a:ext cx="376914" cy="2700731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3" name="Straight Connector 322">
              <a:extLst>
                <a:ext uri="{FF2B5EF4-FFF2-40B4-BE49-F238E27FC236}">
                  <a16:creationId xmlns:a16="http://schemas.microsoft.com/office/drawing/2014/main" id="{9D085BE1-749E-FB7B-9209-E24DEFDB031A}"/>
                </a:ext>
              </a:extLst>
            </p:cNvPr>
            <p:cNvCxnSpPr>
              <a:cxnSpLocks/>
              <a:stCxn id="312" idx="6"/>
              <a:endCxn id="305" idx="2"/>
            </p:cNvCxnSpPr>
            <p:nvPr/>
          </p:nvCxnSpPr>
          <p:spPr>
            <a:xfrm flipV="1">
              <a:off x="1711707" y="2419234"/>
              <a:ext cx="365054" cy="47160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4" name="Straight Connector 323">
              <a:extLst>
                <a:ext uri="{FF2B5EF4-FFF2-40B4-BE49-F238E27FC236}">
                  <a16:creationId xmlns:a16="http://schemas.microsoft.com/office/drawing/2014/main" id="{DEEEF763-47DD-DA52-6445-5C6AB1F5D90F}"/>
                </a:ext>
              </a:extLst>
            </p:cNvPr>
            <p:cNvCxnSpPr>
              <a:cxnSpLocks/>
              <a:stCxn id="312" idx="6"/>
              <a:endCxn id="306" idx="2"/>
            </p:cNvCxnSpPr>
            <p:nvPr/>
          </p:nvCxnSpPr>
          <p:spPr>
            <a:xfrm flipV="1">
              <a:off x="1711707" y="2888099"/>
              <a:ext cx="365054" cy="274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5" name="Straight Connector 324">
              <a:extLst>
                <a:ext uri="{FF2B5EF4-FFF2-40B4-BE49-F238E27FC236}">
                  <a16:creationId xmlns:a16="http://schemas.microsoft.com/office/drawing/2014/main" id="{D4DE001E-6F7F-801A-CE3E-782632C75551}"/>
                </a:ext>
              </a:extLst>
            </p:cNvPr>
            <p:cNvCxnSpPr>
              <a:cxnSpLocks/>
              <a:stCxn id="312" idx="6"/>
              <a:endCxn id="307" idx="2"/>
            </p:cNvCxnSpPr>
            <p:nvPr/>
          </p:nvCxnSpPr>
          <p:spPr>
            <a:xfrm>
              <a:off x="1711707" y="2890839"/>
              <a:ext cx="375336" cy="54981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6" name="Straight Connector 325">
              <a:extLst>
                <a:ext uri="{FF2B5EF4-FFF2-40B4-BE49-F238E27FC236}">
                  <a16:creationId xmlns:a16="http://schemas.microsoft.com/office/drawing/2014/main" id="{8F297E82-C980-B110-150E-1BF1AECA14CC}"/>
                </a:ext>
              </a:extLst>
            </p:cNvPr>
            <p:cNvCxnSpPr>
              <a:cxnSpLocks/>
              <a:stCxn id="312" idx="6"/>
              <a:endCxn id="308" idx="2"/>
            </p:cNvCxnSpPr>
            <p:nvPr/>
          </p:nvCxnSpPr>
          <p:spPr>
            <a:xfrm>
              <a:off x="1711707" y="2890839"/>
              <a:ext cx="361682" cy="111142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7" name="Straight Connector 326">
              <a:extLst>
                <a:ext uri="{FF2B5EF4-FFF2-40B4-BE49-F238E27FC236}">
                  <a16:creationId xmlns:a16="http://schemas.microsoft.com/office/drawing/2014/main" id="{DA0D90C8-932D-3604-F67A-424B890F3C6D}"/>
                </a:ext>
              </a:extLst>
            </p:cNvPr>
            <p:cNvCxnSpPr>
              <a:cxnSpLocks/>
              <a:stCxn id="312" idx="6"/>
              <a:endCxn id="309" idx="2"/>
            </p:cNvCxnSpPr>
            <p:nvPr/>
          </p:nvCxnSpPr>
          <p:spPr>
            <a:xfrm>
              <a:off x="1711707" y="2890839"/>
              <a:ext cx="375336" cy="167301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8" name="Straight Connector 327">
              <a:extLst>
                <a:ext uri="{FF2B5EF4-FFF2-40B4-BE49-F238E27FC236}">
                  <a16:creationId xmlns:a16="http://schemas.microsoft.com/office/drawing/2014/main" id="{6C2C8E6E-4AC0-A9B9-2474-8DA4D5C431DD}"/>
                </a:ext>
              </a:extLst>
            </p:cNvPr>
            <p:cNvCxnSpPr>
              <a:cxnSpLocks/>
              <a:stCxn id="312" idx="6"/>
              <a:endCxn id="310" idx="2"/>
            </p:cNvCxnSpPr>
            <p:nvPr/>
          </p:nvCxnSpPr>
          <p:spPr>
            <a:xfrm>
              <a:off x="1711707" y="2890839"/>
              <a:ext cx="376914" cy="2231866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9" name="Straight Connector 328">
              <a:extLst>
                <a:ext uri="{FF2B5EF4-FFF2-40B4-BE49-F238E27FC236}">
                  <a16:creationId xmlns:a16="http://schemas.microsoft.com/office/drawing/2014/main" id="{4DE51289-B306-AD64-DA2D-7D8FD27687F4}"/>
                </a:ext>
              </a:extLst>
            </p:cNvPr>
            <p:cNvCxnSpPr>
              <a:cxnSpLocks/>
              <a:stCxn id="313" idx="6"/>
              <a:endCxn id="305" idx="2"/>
            </p:cNvCxnSpPr>
            <p:nvPr/>
          </p:nvCxnSpPr>
          <p:spPr>
            <a:xfrm flipV="1">
              <a:off x="1721989" y="2419234"/>
              <a:ext cx="354772" cy="1024163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0" name="Straight Connector 329">
              <a:extLst>
                <a:ext uri="{FF2B5EF4-FFF2-40B4-BE49-F238E27FC236}">
                  <a16:creationId xmlns:a16="http://schemas.microsoft.com/office/drawing/2014/main" id="{F2635D71-ACE8-D71C-13CC-788D6A814DD9}"/>
                </a:ext>
              </a:extLst>
            </p:cNvPr>
            <p:cNvCxnSpPr>
              <a:cxnSpLocks/>
              <a:stCxn id="313" idx="6"/>
              <a:endCxn id="306" idx="2"/>
            </p:cNvCxnSpPr>
            <p:nvPr/>
          </p:nvCxnSpPr>
          <p:spPr>
            <a:xfrm flipV="1">
              <a:off x="1721989" y="2888099"/>
              <a:ext cx="354772" cy="55529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1" name="Straight Connector 330">
              <a:extLst>
                <a:ext uri="{FF2B5EF4-FFF2-40B4-BE49-F238E27FC236}">
                  <a16:creationId xmlns:a16="http://schemas.microsoft.com/office/drawing/2014/main" id="{1E991898-79B3-61C5-7C36-708DE0341BDF}"/>
                </a:ext>
              </a:extLst>
            </p:cNvPr>
            <p:cNvCxnSpPr>
              <a:cxnSpLocks/>
              <a:stCxn id="313" idx="6"/>
              <a:endCxn id="307" idx="2"/>
            </p:cNvCxnSpPr>
            <p:nvPr/>
          </p:nvCxnSpPr>
          <p:spPr>
            <a:xfrm flipV="1">
              <a:off x="1721989" y="3440657"/>
              <a:ext cx="365054" cy="274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2" name="Straight Connector 331">
              <a:extLst>
                <a:ext uri="{FF2B5EF4-FFF2-40B4-BE49-F238E27FC236}">
                  <a16:creationId xmlns:a16="http://schemas.microsoft.com/office/drawing/2014/main" id="{4382A260-0C55-9834-7FDC-5FBB3D41B441}"/>
                </a:ext>
              </a:extLst>
            </p:cNvPr>
            <p:cNvCxnSpPr>
              <a:cxnSpLocks/>
              <a:stCxn id="313" idx="6"/>
              <a:endCxn id="308" idx="2"/>
            </p:cNvCxnSpPr>
            <p:nvPr/>
          </p:nvCxnSpPr>
          <p:spPr>
            <a:xfrm>
              <a:off x="1721989" y="3443397"/>
              <a:ext cx="351400" cy="55887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3" name="Straight Connector 332">
              <a:extLst>
                <a:ext uri="{FF2B5EF4-FFF2-40B4-BE49-F238E27FC236}">
                  <a16:creationId xmlns:a16="http://schemas.microsoft.com/office/drawing/2014/main" id="{EC6B328D-AF3A-255C-621B-78A46886F99F}"/>
                </a:ext>
              </a:extLst>
            </p:cNvPr>
            <p:cNvCxnSpPr>
              <a:cxnSpLocks/>
              <a:stCxn id="313" idx="6"/>
              <a:endCxn id="309" idx="2"/>
            </p:cNvCxnSpPr>
            <p:nvPr/>
          </p:nvCxnSpPr>
          <p:spPr>
            <a:xfrm>
              <a:off x="1721989" y="3443397"/>
              <a:ext cx="365054" cy="112045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4" name="Straight Connector 333">
              <a:extLst>
                <a:ext uri="{FF2B5EF4-FFF2-40B4-BE49-F238E27FC236}">
                  <a16:creationId xmlns:a16="http://schemas.microsoft.com/office/drawing/2014/main" id="{647BD3B0-3A42-369D-508B-46927F94F3EA}"/>
                </a:ext>
              </a:extLst>
            </p:cNvPr>
            <p:cNvCxnSpPr>
              <a:cxnSpLocks/>
              <a:stCxn id="313" idx="6"/>
              <a:endCxn id="310" idx="2"/>
            </p:cNvCxnSpPr>
            <p:nvPr/>
          </p:nvCxnSpPr>
          <p:spPr>
            <a:xfrm>
              <a:off x="1721989" y="3443397"/>
              <a:ext cx="366632" cy="167930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5" name="Straight Connector 334">
              <a:extLst>
                <a:ext uri="{FF2B5EF4-FFF2-40B4-BE49-F238E27FC236}">
                  <a16:creationId xmlns:a16="http://schemas.microsoft.com/office/drawing/2014/main" id="{6C4E55CF-0050-2694-F5E0-C8C690BB12C3}"/>
                </a:ext>
              </a:extLst>
            </p:cNvPr>
            <p:cNvCxnSpPr>
              <a:cxnSpLocks/>
              <a:stCxn id="314" idx="6"/>
              <a:endCxn id="305" idx="2"/>
            </p:cNvCxnSpPr>
            <p:nvPr/>
          </p:nvCxnSpPr>
          <p:spPr>
            <a:xfrm flipV="1">
              <a:off x="1708335" y="2419234"/>
              <a:ext cx="368426" cy="1585773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6" name="Straight Connector 335">
              <a:extLst>
                <a:ext uri="{FF2B5EF4-FFF2-40B4-BE49-F238E27FC236}">
                  <a16:creationId xmlns:a16="http://schemas.microsoft.com/office/drawing/2014/main" id="{23A77FE7-38AF-8C93-E6AC-B09235EB3733}"/>
                </a:ext>
              </a:extLst>
            </p:cNvPr>
            <p:cNvCxnSpPr>
              <a:cxnSpLocks/>
              <a:stCxn id="314" idx="6"/>
              <a:endCxn id="306" idx="2"/>
            </p:cNvCxnSpPr>
            <p:nvPr/>
          </p:nvCxnSpPr>
          <p:spPr>
            <a:xfrm flipV="1">
              <a:off x="1708335" y="2888099"/>
              <a:ext cx="368426" cy="111690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7" name="Straight Connector 336">
              <a:extLst>
                <a:ext uri="{FF2B5EF4-FFF2-40B4-BE49-F238E27FC236}">
                  <a16:creationId xmlns:a16="http://schemas.microsoft.com/office/drawing/2014/main" id="{FD2E62C1-7ADD-493D-3040-92A284E86CE9}"/>
                </a:ext>
              </a:extLst>
            </p:cNvPr>
            <p:cNvCxnSpPr>
              <a:cxnSpLocks/>
              <a:stCxn id="314" idx="6"/>
              <a:endCxn id="307" idx="2"/>
            </p:cNvCxnSpPr>
            <p:nvPr/>
          </p:nvCxnSpPr>
          <p:spPr>
            <a:xfrm flipV="1">
              <a:off x="1708335" y="3440657"/>
              <a:ext cx="378708" cy="56435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8" name="Straight Connector 337">
              <a:extLst>
                <a:ext uri="{FF2B5EF4-FFF2-40B4-BE49-F238E27FC236}">
                  <a16:creationId xmlns:a16="http://schemas.microsoft.com/office/drawing/2014/main" id="{323C3717-CFB6-F5E0-C933-2F2CEDD509C3}"/>
                </a:ext>
              </a:extLst>
            </p:cNvPr>
            <p:cNvCxnSpPr>
              <a:cxnSpLocks/>
              <a:stCxn id="314" idx="6"/>
              <a:endCxn id="308" idx="2"/>
            </p:cNvCxnSpPr>
            <p:nvPr/>
          </p:nvCxnSpPr>
          <p:spPr>
            <a:xfrm flipV="1">
              <a:off x="1708335" y="4002267"/>
              <a:ext cx="365054" cy="274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9" name="Straight Connector 338">
              <a:extLst>
                <a:ext uri="{FF2B5EF4-FFF2-40B4-BE49-F238E27FC236}">
                  <a16:creationId xmlns:a16="http://schemas.microsoft.com/office/drawing/2014/main" id="{9BD47726-02E3-82DC-676E-9E7F8E461F66}"/>
                </a:ext>
              </a:extLst>
            </p:cNvPr>
            <p:cNvCxnSpPr>
              <a:cxnSpLocks/>
              <a:stCxn id="314" idx="6"/>
              <a:endCxn id="309" idx="2"/>
            </p:cNvCxnSpPr>
            <p:nvPr/>
          </p:nvCxnSpPr>
          <p:spPr>
            <a:xfrm>
              <a:off x="1708335" y="4005007"/>
              <a:ext cx="378708" cy="55884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0" name="Straight Connector 339">
              <a:extLst>
                <a:ext uri="{FF2B5EF4-FFF2-40B4-BE49-F238E27FC236}">
                  <a16:creationId xmlns:a16="http://schemas.microsoft.com/office/drawing/2014/main" id="{92294644-0D7F-C960-6CBF-1E4FD79486F4}"/>
                </a:ext>
              </a:extLst>
            </p:cNvPr>
            <p:cNvCxnSpPr>
              <a:cxnSpLocks/>
              <a:stCxn id="314" idx="6"/>
              <a:endCxn id="310" idx="2"/>
            </p:cNvCxnSpPr>
            <p:nvPr/>
          </p:nvCxnSpPr>
          <p:spPr>
            <a:xfrm>
              <a:off x="1708335" y="4005007"/>
              <a:ext cx="380286" cy="111769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1" name="Straight Connector 340">
              <a:extLst>
                <a:ext uri="{FF2B5EF4-FFF2-40B4-BE49-F238E27FC236}">
                  <a16:creationId xmlns:a16="http://schemas.microsoft.com/office/drawing/2014/main" id="{A5193B5F-E67D-7085-A9D8-57E857D17DF9}"/>
                </a:ext>
              </a:extLst>
            </p:cNvPr>
            <p:cNvCxnSpPr>
              <a:cxnSpLocks/>
              <a:stCxn id="315" idx="6"/>
              <a:endCxn id="305" idx="2"/>
            </p:cNvCxnSpPr>
            <p:nvPr/>
          </p:nvCxnSpPr>
          <p:spPr>
            <a:xfrm flipV="1">
              <a:off x="1721989" y="2419234"/>
              <a:ext cx="354772" cy="214736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2" name="Straight Connector 341">
              <a:extLst>
                <a:ext uri="{FF2B5EF4-FFF2-40B4-BE49-F238E27FC236}">
                  <a16:creationId xmlns:a16="http://schemas.microsoft.com/office/drawing/2014/main" id="{5FF938B6-C2C7-7D61-4D27-83353473AF7D}"/>
                </a:ext>
              </a:extLst>
            </p:cNvPr>
            <p:cNvCxnSpPr>
              <a:cxnSpLocks/>
              <a:stCxn id="315" idx="6"/>
              <a:endCxn id="306" idx="2"/>
            </p:cNvCxnSpPr>
            <p:nvPr/>
          </p:nvCxnSpPr>
          <p:spPr>
            <a:xfrm flipV="1">
              <a:off x="1721989" y="2888099"/>
              <a:ext cx="354772" cy="167849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3" name="Straight Connector 342">
              <a:extLst>
                <a:ext uri="{FF2B5EF4-FFF2-40B4-BE49-F238E27FC236}">
                  <a16:creationId xmlns:a16="http://schemas.microsoft.com/office/drawing/2014/main" id="{B2CC293F-87BE-A5AB-7D40-ACE4F1BEDD9C}"/>
                </a:ext>
              </a:extLst>
            </p:cNvPr>
            <p:cNvCxnSpPr>
              <a:cxnSpLocks/>
              <a:stCxn id="315" idx="6"/>
              <a:endCxn id="307" idx="2"/>
            </p:cNvCxnSpPr>
            <p:nvPr/>
          </p:nvCxnSpPr>
          <p:spPr>
            <a:xfrm flipV="1">
              <a:off x="1721989" y="3440657"/>
              <a:ext cx="365054" cy="112593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4" name="Straight Connector 343">
              <a:extLst>
                <a:ext uri="{FF2B5EF4-FFF2-40B4-BE49-F238E27FC236}">
                  <a16:creationId xmlns:a16="http://schemas.microsoft.com/office/drawing/2014/main" id="{CBF7C5F7-ECAB-7569-1CB3-6387D9C452AB}"/>
                </a:ext>
              </a:extLst>
            </p:cNvPr>
            <p:cNvCxnSpPr>
              <a:cxnSpLocks/>
              <a:stCxn id="315" idx="6"/>
              <a:endCxn id="308" idx="2"/>
            </p:cNvCxnSpPr>
            <p:nvPr/>
          </p:nvCxnSpPr>
          <p:spPr>
            <a:xfrm flipV="1">
              <a:off x="1721989" y="4002267"/>
              <a:ext cx="351400" cy="56432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5" name="Straight Connector 344">
              <a:extLst>
                <a:ext uri="{FF2B5EF4-FFF2-40B4-BE49-F238E27FC236}">
                  <a16:creationId xmlns:a16="http://schemas.microsoft.com/office/drawing/2014/main" id="{AA64082A-108B-C46C-6D21-31DD93264925}"/>
                </a:ext>
              </a:extLst>
            </p:cNvPr>
            <p:cNvCxnSpPr>
              <a:cxnSpLocks/>
              <a:stCxn id="315" idx="6"/>
              <a:endCxn id="309" idx="2"/>
            </p:cNvCxnSpPr>
            <p:nvPr/>
          </p:nvCxnSpPr>
          <p:spPr>
            <a:xfrm flipV="1">
              <a:off x="1721989" y="4563856"/>
              <a:ext cx="365054" cy="274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6" name="Straight Connector 345">
              <a:extLst>
                <a:ext uri="{FF2B5EF4-FFF2-40B4-BE49-F238E27FC236}">
                  <a16:creationId xmlns:a16="http://schemas.microsoft.com/office/drawing/2014/main" id="{168DBBE8-7C17-489C-C189-19758BB4B832}"/>
                </a:ext>
              </a:extLst>
            </p:cNvPr>
            <p:cNvCxnSpPr>
              <a:cxnSpLocks/>
              <a:stCxn id="315" idx="6"/>
              <a:endCxn id="310" idx="2"/>
            </p:cNvCxnSpPr>
            <p:nvPr/>
          </p:nvCxnSpPr>
          <p:spPr>
            <a:xfrm>
              <a:off x="1721989" y="4566596"/>
              <a:ext cx="366632" cy="55610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7" name="Straight Connector 346">
              <a:extLst>
                <a:ext uri="{FF2B5EF4-FFF2-40B4-BE49-F238E27FC236}">
                  <a16:creationId xmlns:a16="http://schemas.microsoft.com/office/drawing/2014/main" id="{E2E9AD70-D2D7-57E9-F020-9EF96853211D}"/>
                </a:ext>
              </a:extLst>
            </p:cNvPr>
            <p:cNvCxnSpPr>
              <a:cxnSpLocks/>
              <a:stCxn id="316" idx="6"/>
              <a:endCxn id="305" idx="2"/>
            </p:cNvCxnSpPr>
            <p:nvPr/>
          </p:nvCxnSpPr>
          <p:spPr>
            <a:xfrm flipV="1">
              <a:off x="1721989" y="2419234"/>
              <a:ext cx="354772" cy="2703471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8" name="Straight Connector 347">
              <a:extLst>
                <a:ext uri="{FF2B5EF4-FFF2-40B4-BE49-F238E27FC236}">
                  <a16:creationId xmlns:a16="http://schemas.microsoft.com/office/drawing/2014/main" id="{CC5F0E22-6B15-7441-E002-840BDB62C0D7}"/>
                </a:ext>
              </a:extLst>
            </p:cNvPr>
            <p:cNvCxnSpPr>
              <a:cxnSpLocks/>
              <a:stCxn id="316" idx="6"/>
              <a:endCxn id="306" idx="2"/>
            </p:cNvCxnSpPr>
            <p:nvPr/>
          </p:nvCxnSpPr>
          <p:spPr>
            <a:xfrm flipV="1">
              <a:off x="1721989" y="2888099"/>
              <a:ext cx="354772" cy="2234606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9" name="Straight Connector 348">
              <a:extLst>
                <a:ext uri="{FF2B5EF4-FFF2-40B4-BE49-F238E27FC236}">
                  <a16:creationId xmlns:a16="http://schemas.microsoft.com/office/drawing/2014/main" id="{1D976509-2CA1-BA5F-2327-17C9BA91F3E2}"/>
                </a:ext>
              </a:extLst>
            </p:cNvPr>
            <p:cNvCxnSpPr>
              <a:cxnSpLocks/>
              <a:stCxn id="316" idx="6"/>
              <a:endCxn id="307" idx="2"/>
            </p:cNvCxnSpPr>
            <p:nvPr/>
          </p:nvCxnSpPr>
          <p:spPr>
            <a:xfrm flipV="1">
              <a:off x="1721989" y="3440657"/>
              <a:ext cx="365054" cy="168204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0" name="Straight Connector 349">
              <a:extLst>
                <a:ext uri="{FF2B5EF4-FFF2-40B4-BE49-F238E27FC236}">
                  <a16:creationId xmlns:a16="http://schemas.microsoft.com/office/drawing/2014/main" id="{89679E2E-288B-A48F-B1F4-F87FE316124C}"/>
                </a:ext>
              </a:extLst>
            </p:cNvPr>
            <p:cNvCxnSpPr>
              <a:cxnSpLocks/>
              <a:stCxn id="316" idx="6"/>
              <a:endCxn id="308" idx="2"/>
            </p:cNvCxnSpPr>
            <p:nvPr/>
          </p:nvCxnSpPr>
          <p:spPr>
            <a:xfrm flipV="1">
              <a:off x="1721989" y="4002267"/>
              <a:ext cx="351400" cy="112043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1" name="Straight Connector 350">
              <a:extLst>
                <a:ext uri="{FF2B5EF4-FFF2-40B4-BE49-F238E27FC236}">
                  <a16:creationId xmlns:a16="http://schemas.microsoft.com/office/drawing/2014/main" id="{010C89C5-45CF-D691-D2C0-133F3B57210C}"/>
                </a:ext>
              </a:extLst>
            </p:cNvPr>
            <p:cNvCxnSpPr>
              <a:cxnSpLocks/>
              <a:stCxn id="316" idx="6"/>
              <a:endCxn id="309" idx="2"/>
            </p:cNvCxnSpPr>
            <p:nvPr/>
          </p:nvCxnSpPr>
          <p:spPr>
            <a:xfrm flipV="1">
              <a:off x="1721989" y="4563856"/>
              <a:ext cx="365054" cy="55884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2" name="Straight Connector 351">
              <a:extLst>
                <a:ext uri="{FF2B5EF4-FFF2-40B4-BE49-F238E27FC236}">
                  <a16:creationId xmlns:a16="http://schemas.microsoft.com/office/drawing/2014/main" id="{FF34EA78-43B7-AD24-8727-7BD4AF1FBDD3}"/>
                </a:ext>
              </a:extLst>
            </p:cNvPr>
            <p:cNvCxnSpPr>
              <a:cxnSpLocks/>
              <a:stCxn id="316" idx="6"/>
              <a:endCxn id="310" idx="2"/>
            </p:cNvCxnSpPr>
            <p:nvPr/>
          </p:nvCxnSpPr>
          <p:spPr>
            <a:xfrm>
              <a:off x="1721989" y="5122705"/>
              <a:ext cx="36663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7621284A-2CD2-31AA-0408-C5F6BBEA2815}"/>
              </a:ext>
            </a:extLst>
          </p:cNvPr>
          <p:cNvGrpSpPr/>
          <p:nvPr/>
        </p:nvGrpSpPr>
        <p:grpSpPr>
          <a:xfrm rot="16200000">
            <a:off x="8923599" y="4460180"/>
            <a:ext cx="849196" cy="2977111"/>
            <a:chOff x="1488483" y="2294636"/>
            <a:chExt cx="849196" cy="2977111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D36A0F26-0A04-E0B8-3822-3BA12522D3F6}"/>
                </a:ext>
              </a:extLst>
            </p:cNvPr>
            <p:cNvSpPr/>
            <p:nvPr/>
          </p:nvSpPr>
          <p:spPr>
            <a:xfrm>
              <a:off x="1488483" y="2294636"/>
              <a:ext cx="849196" cy="2977111"/>
            </a:xfrm>
            <a:prstGeom prst="roundRect">
              <a:avLst>
                <a:gd name="adj" fmla="val 4588"/>
              </a:avLst>
            </a:prstGeom>
            <a:solidFill>
              <a:schemeClr val="accent3">
                <a:lumMod val="20000"/>
                <a:lumOff val="80000"/>
                <a:alpha val="80261"/>
              </a:schemeClr>
            </a:solidFill>
            <a:ln>
              <a:solidFill>
                <a:schemeClr val="bg2">
                  <a:lumMod val="9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99812D5B-D0F3-CCBE-EC01-8683198C10AF}"/>
                </a:ext>
              </a:extLst>
            </p:cNvPr>
            <p:cNvSpPr/>
            <p:nvPr/>
          </p:nvSpPr>
          <p:spPr>
            <a:xfrm>
              <a:off x="2076761" y="2329250"/>
              <a:ext cx="179968" cy="17996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CC3AA95B-C091-3C3E-4955-AFB46CC014EA}"/>
                </a:ext>
              </a:extLst>
            </p:cNvPr>
            <p:cNvSpPr/>
            <p:nvPr/>
          </p:nvSpPr>
          <p:spPr>
            <a:xfrm>
              <a:off x="2076761" y="2798115"/>
              <a:ext cx="179968" cy="17996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16994F97-B6AF-1218-02D3-D6230E41D3B3}"/>
                </a:ext>
              </a:extLst>
            </p:cNvPr>
            <p:cNvSpPr/>
            <p:nvPr/>
          </p:nvSpPr>
          <p:spPr>
            <a:xfrm>
              <a:off x="2087043" y="3350673"/>
              <a:ext cx="179968" cy="17996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115778F5-C9FE-0115-FBFF-B23CB309FA63}"/>
                </a:ext>
              </a:extLst>
            </p:cNvPr>
            <p:cNvSpPr/>
            <p:nvPr/>
          </p:nvSpPr>
          <p:spPr>
            <a:xfrm>
              <a:off x="2073389" y="3912283"/>
              <a:ext cx="179968" cy="17996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3FF2FE31-41C2-2A77-675F-97956EAB8907}"/>
                </a:ext>
              </a:extLst>
            </p:cNvPr>
            <p:cNvSpPr/>
            <p:nvPr/>
          </p:nvSpPr>
          <p:spPr>
            <a:xfrm>
              <a:off x="2087043" y="4473872"/>
              <a:ext cx="179968" cy="17996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CE2B5FCF-E981-79D1-FD0F-1C284F72DBF5}"/>
                </a:ext>
              </a:extLst>
            </p:cNvPr>
            <p:cNvSpPr/>
            <p:nvPr/>
          </p:nvSpPr>
          <p:spPr>
            <a:xfrm>
              <a:off x="2088621" y="5032721"/>
              <a:ext cx="179968" cy="17996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46E20E8E-4BAD-FE05-ACEB-76E75B8C3DEB}"/>
                </a:ext>
              </a:extLst>
            </p:cNvPr>
            <p:cNvSpPr/>
            <p:nvPr/>
          </p:nvSpPr>
          <p:spPr>
            <a:xfrm>
              <a:off x="1531739" y="2331990"/>
              <a:ext cx="179968" cy="17996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6FEF5C9A-3800-620A-E69D-EEFF78084F17}"/>
                </a:ext>
              </a:extLst>
            </p:cNvPr>
            <p:cNvSpPr/>
            <p:nvPr/>
          </p:nvSpPr>
          <p:spPr>
            <a:xfrm>
              <a:off x="1531739" y="2800855"/>
              <a:ext cx="179968" cy="17996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EEE166AF-FEEB-EA2A-BE0F-3A1B52314487}"/>
                </a:ext>
              </a:extLst>
            </p:cNvPr>
            <p:cNvSpPr/>
            <p:nvPr/>
          </p:nvSpPr>
          <p:spPr>
            <a:xfrm>
              <a:off x="1542021" y="3353413"/>
              <a:ext cx="179968" cy="17996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C50F22DC-C0CE-D02D-1C67-77426C5E0251}"/>
                </a:ext>
              </a:extLst>
            </p:cNvPr>
            <p:cNvSpPr/>
            <p:nvPr/>
          </p:nvSpPr>
          <p:spPr>
            <a:xfrm>
              <a:off x="1528367" y="3915023"/>
              <a:ext cx="179968" cy="17996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79C032C9-013A-26FD-82E8-DEE8CA820CBB}"/>
                </a:ext>
              </a:extLst>
            </p:cNvPr>
            <p:cNvSpPr/>
            <p:nvPr/>
          </p:nvSpPr>
          <p:spPr>
            <a:xfrm>
              <a:off x="1542021" y="4476612"/>
              <a:ext cx="179968" cy="17996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0BE83BB0-B57B-E648-ACD9-7A0F55E5735F}"/>
                </a:ext>
              </a:extLst>
            </p:cNvPr>
            <p:cNvSpPr/>
            <p:nvPr/>
          </p:nvSpPr>
          <p:spPr>
            <a:xfrm>
              <a:off x="1542021" y="5032721"/>
              <a:ext cx="179968" cy="17996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ED963FCF-9DDA-2D05-F09C-3297AE18B33C}"/>
                </a:ext>
              </a:extLst>
            </p:cNvPr>
            <p:cNvCxnSpPr>
              <a:cxnSpLocks/>
              <a:stCxn id="60" idx="6"/>
              <a:endCxn id="54" idx="2"/>
            </p:cNvCxnSpPr>
            <p:nvPr/>
          </p:nvCxnSpPr>
          <p:spPr>
            <a:xfrm flipV="1">
              <a:off x="1711707" y="2419234"/>
              <a:ext cx="365054" cy="274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291D82BD-8E50-30B6-FF75-055478BF56FE}"/>
                </a:ext>
              </a:extLst>
            </p:cNvPr>
            <p:cNvCxnSpPr>
              <a:cxnSpLocks/>
              <a:stCxn id="60" idx="6"/>
              <a:endCxn id="55" idx="2"/>
            </p:cNvCxnSpPr>
            <p:nvPr/>
          </p:nvCxnSpPr>
          <p:spPr>
            <a:xfrm>
              <a:off x="1711707" y="2421974"/>
              <a:ext cx="365054" cy="46612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4EE94B97-30A0-7D06-5AAA-B92DE93E8001}"/>
                </a:ext>
              </a:extLst>
            </p:cNvPr>
            <p:cNvCxnSpPr>
              <a:cxnSpLocks/>
              <a:stCxn id="60" idx="6"/>
              <a:endCxn id="56" idx="2"/>
            </p:cNvCxnSpPr>
            <p:nvPr/>
          </p:nvCxnSpPr>
          <p:spPr>
            <a:xfrm>
              <a:off x="1711707" y="2421974"/>
              <a:ext cx="375336" cy="1018683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B2ABD24E-4693-FEB5-279C-23DDD66769FC}"/>
                </a:ext>
              </a:extLst>
            </p:cNvPr>
            <p:cNvCxnSpPr>
              <a:cxnSpLocks/>
              <a:stCxn id="60" idx="6"/>
              <a:endCxn id="57" idx="2"/>
            </p:cNvCxnSpPr>
            <p:nvPr/>
          </p:nvCxnSpPr>
          <p:spPr>
            <a:xfrm>
              <a:off x="1711707" y="2421974"/>
              <a:ext cx="361682" cy="1580293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46110B27-7F1C-9852-3328-DB97AF2FD983}"/>
                </a:ext>
              </a:extLst>
            </p:cNvPr>
            <p:cNvCxnSpPr>
              <a:cxnSpLocks/>
              <a:stCxn id="60" idx="6"/>
              <a:endCxn id="58" idx="2"/>
            </p:cNvCxnSpPr>
            <p:nvPr/>
          </p:nvCxnSpPr>
          <p:spPr>
            <a:xfrm>
              <a:off x="1711707" y="2421974"/>
              <a:ext cx="375336" cy="214188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A4526F29-70B5-5492-CBD8-30DFA9784F51}"/>
                </a:ext>
              </a:extLst>
            </p:cNvPr>
            <p:cNvCxnSpPr>
              <a:cxnSpLocks/>
              <a:stCxn id="60" idx="6"/>
              <a:endCxn id="59" idx="2"/>
            </p:cNvCxnSpPr>
            <p:nvPr/>
          </p:nvCxnSpPr>
          <p:spPr>
            <a:xfrm>
              <a:off x="1711707" y="2421974"/>
              <a:ext cx="376914" cy="2700731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CBAA21E7-1A04-AA60-B068-1B0A30D35F7F}"/>
                </a:ext>
              </a:extLst>
            </p:cNvPr>
            <p:cNvCxnSpPr>
              <a:cxnSpLocks/>
              <a:stCxn id="61" idx="6"/>
              <a:endCxn id="54" idx="2"/>
            </p:cNvCxnSpPr>
            <p:nvPr/>
          </p:nvCxnSpPr>
          <p:spPr>
            <a:xfrm flipV="1">
              <a:off x="1711707" y="2419234"/>
              <a:ext cx="365054" cy="47160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9DCC0493-2ADE-414F-7CCA-49F676329001}"/>
                </a:ext>
              </a:extLst>
            </p:cNvPr>
            <p:cNvCxnSpPr>
              <a:cxnSpLocks/>
              <a:stCxn id="61" idx="6"/>
              <a:endCxn id="55" idx="2"/>
            </p:cNvCxnSpPr>
            <p:nvPr/>
          </p:nvCxnSpPr>
          <p:spPr>
            <a:xfrm flipV="1">
              <a:off x="1711707" y="2888099"/>
              <a:ext cx="365054" cy="274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1FB593F7-E861-935F-C371-B7CEE25161C7}"/>
                </a:ext>
              </a:extLst>
            </p:cNvPr>
            <p:cNvCxnSpPr>
              <a:cxnSpLocks/>
              <a:stCxn id="61" idx="6"/>
              <a:endCxn id="56" idx="2"/>
            </p:cNvCxnSpPr>
            <p:nvPr/>
          </p:nvCxnSpPr>
          <p:spPr>
            <a:xfrm>
              <a:off x="1711707" y="2890839"/>
              <a:ext cx="375336" cy="54981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EFE7BEED-BFB3-9B4D-B7DB-5DC8331A7770}"/>
                </a:ext>
              </a:extLst>
            </p:cNvPr>
            <p:cNvCxnSpPr>
              <a:cxnSpLocks/>
              <a:stCxn id="61" idx="6"/>
              <a:endCxn id="57" idx="2"/>
            </p:cNvCxnSpPr>
            <p:nvPr/>
          </p:nvCxnSpPr>
          <p:spPr>
            <a:xfrm>
              <a:off x="1711707" y="2890839"/>
              <a:ext cx="361682" cy="111142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D1C45D22-3528-C6E8-0239-97C343ED6938}"/>
                </a:ext>
              </a:extLst>
            </p:cNvPr>
            <p:cNvCxnSpPr>
              <a:cxnSpLocks/>
              <a:stCxn id="61" idx="6"/>
              <a:endCxn id="58" idx="2"/>
            </p:cNvCxnSpPr>
            <p:nvPr/>
          </p:nvCxnSpPr>
          <p:spPr>
            <a:xfrm>
              <a:off x="1711707" y="2890839"/>
              <a:ext cx="375336" cy="167301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FA98893A-C582-633B-BBB5-2D60C6EB8EAD}"/>
                </a:ext>
              </a:extLst>
            </p:cNvPr>
            <p:cNvCxnSpPr>
              <a:cxnSpLocks/>
              <a:stCxn id="61" idx="6"/>
              <a:endCxn id="59" idx="2"/>
            </p:cNvCxnSpPr>
            <p:nvPr/>
          </p:nvCxnSpPr>
          <p:spPr>
            <a:xfrm>
              <a:off x="1711707" y="2890839"/>
              <a:ext cx="376914" cy="2231866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E9338040-E10F-BD3D-35EA-804A974E6D20}"/>
                </a:ext>
              </a:extLst>
            </p:cNvPr>
            <p:cNvCxnSpPr>
              <a:cxnSpLocks/>
              <a:stCxn id="62" idx="6"/>
              <a:endCxn id="54" idx="2"/>
            </p:cNvCxnSpPr>
            <p:nvPr/>
          </p:nvCxnSpPr>
          <p:spPr>
            <a:xfrm flipV="1">
              <a:off x="1721989" y="2419234"/>
              <a:ext cx="354772" cy="1024163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4703BC7C-F645-A34E-91FB-08FBE3E42D13}"/>
                </a:ext>
              </a:extLst>
            </p:cNvPr>
            <p:cNvCxnSpPr>
              <a:cxnSpLocks/>
              <a:stCxn id="62" idx="6"/>
              <a:endCxn id="55" idx="2"/>
            </p:cNvCxnSpPr>
            <p:nvPr/>
          </p:nvCxnSpPr>
          <p:spPr>
            <a:xfrm flipV="1">
              <a:off x="1721989" y="2888099"/>
              <a:ext cx="354772" cy="55529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10301917-47CA-B1F3-9B96-4D55C9B97D27}"/>
                </a:ext>
              </a:extLst>
            </p:cNvPr>
            <p:cNvCxnSpPr>
              <a:cxnSpLocks/>
              <a:stCxn id="62" idx="6"/>
              <a:endCxn id="56" idx="2"/>
            </p:cNvCxnSpPr>
            <p:nvPr/>
          </p:nvCxnSpPr>
          <p:spPr>
            <a:xfrm flipV="1">
              <a:off x="1721989" y="3440657"/>
              <a:ext cx="365054" cy="274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F1DF9FA8-4B87-0E70-FA88-DB5834602C59}"/>
                </a:ext>
              </a:extLst>
            </p:cNvPr>
            <p:cNvCxnSpPr>
              <a:cxnSpLocks/>
              <a:stCxn id="62" idx="6"/>
              <a:endCxn id="57" idx="2"/>
            </p:cNvCxnSpPr>
            <p:nvPr/>
          </p:nvCxnSpPr>
          <p:spPr>
            <a:xfrm>
              <a:off x="1721989" y="3443397"/>
              <a:ext cx="351400" cy="55887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8C348523-FFF2-E016-40B4-EE53DD56423B}"/>
                </a:ext>
              </a:extLst>
            </p:cNvPr>
            <p:cNvCxnSpPr>
              <a:cxnSpLocks/>
              <a:stCxn id="62" idx="6"/>
              <a:endCxn id="58" idx="2"/>
            </p:cNvCxnSpPr>
            <p:nvPr/>
          </p:nvCxnSpPr>
          <p:spPr>
            <a:xfrm>
              <a:off x="1721989" y="3443397"/>
              <a:ext cx="365054" cy="112045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77F6965B-E5C4-FEE5-22EC-7DF000D9C69D}"/>
                </a:ext>
              </a:extLst>
            </p:cNvPr>
            <p:cNvCxnSpPr>
              <a:cxnSpLocks/>
              <a:stCxn id="62" idx="6"/>
              <a:endCxn id="59" idx="2"/>
            </p:cNvCxnSpPr>
            <p:nvPr/>
          </p:nvCxnSpPr>
          <p:spPr>
            <a:xfrm>
              <a:off x="1721989" y="3443397"/>
              <a:ext cx="366632" cy="167930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CE6F9F70-9E78-EFE7-4537-AFB4B20B41F2}"/>
                </a:ext>
              </a:extLst>
            </p:cNvPr>
            <p:cNvCxnSpPr>
              <a:cxnSpLocks/>
              <a:stCxn id="63" idx="6"/>
              <a:endCxn id="54" idx="2"/>
            </p:cNvCxnSpPr>
            <p:nvPr/>
          </p:nvCxnSpPr>
          <p:spPr>
            <a:xfrm flipV="1">
              <a:off x="1708335" y="2419234"/>
              <a:ext cx="368426" cy="1585773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B070B1BB-E842-78CC-2B86-1E0D92AD4906}"/>
                </a:ext>
              </a:extLst>
            </p:cNvPr>
            <p:cNvCxnSpPr>
              <a:cxnSpLocks/>
              <a:stCxn id="63" idx="6"/>
              <a:endCxn id="55" idx="2"/>
            </p:cNvCxnSpPr>
            <p:nvPr/>
          </p:nvCxnSpPr>
          <p:spPr>
            <a:xfrm flipV="1">
              <a:off x="1708335" y="2888099"/>
              <a:ext cx="368426" cy="111690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EBCBF3D6-C847-F4C6-2CAB-80E334454CB8}"/>
                </a:ext>
              </a:extLst>
            </p:cNvPr>
            <p:cNvCxnSpPr>
              <a:cxnSpLocks/>
              <a:stCxn id="63" idx="6"/>
              <a:endCxn id="56" idx="2"/>
            </p:cNvCxnSpPr>
            <p:nvPr/>
          </p:nvCxnSpPr>
          <p:spPr>
            <a:xfrm flipV="1">
              <a:off x="1708335" y="3440657"/>
              <a:ext cx="378708" cy="56435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15D8F263-75A4-3712-9315-1B58D691824D}"/>
                </a:ext>
              </a:extLst>
            </p:cNvPr>
            <p:cNvCxnSpPr>
              <a:cxnSpLocks/>
              <a:stCxn id="63" idx="6"/>
              <a:endCxn id="57" idx="2"/>
            </p:cNvCxnSpPr>
            <p:nvPr/>
          </p:nvCxnSpPr>
          <p:spPr>
            <a:xfrm flipV="1">
              <a:off x="1708335" y="4002267"/>
              <a:ext cx="365054" cy="274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D8CA2015-9EC1-3AFE-3398-22AF424E6376}"/>
                </a:ext>
              </a:extLst>
            </p:cNvPr>
            <p:cNvCxnSpPr>
              <a:cxnSpLocks/>
              <a:stCxn id="63" idx="6"/>
              <a:endCxn id="58" idx="2"/>
            </p:cNvCxnSpPr>
            <p:nvPr/>
          </p:nvCxnSpPr>
          <p:spPr>
            <a:xfrm>
              <a:off x="1708335" y="4005007"/>
              <a:ext cx="378708" cy="55884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152B4DA0-6665-19FB-7A21-F660E63DC8EC}"/>
                </a:ext>
              </a:extLst>
            </p:cNvPr>
            <p:cNvCxnSpPr>
              <a:cxnSpLocks/>
              <a:stCxn id="63" idx="6"/>
              <a:endCxn id="59" idx="2"/>
            </p:cNvCxnSpPr>
            <p:nvPr/>
          </p:nvCxnSpPr>
          <p:spPr>
            <a:xfrm>
              <a:off x="1708335" y="4005007"/>
              <a:ext cx="380286" cy="111769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64390B76-0C9F-6B38-8345-C5DA581B315F}"/>
                </a:ext>
              </a:extLst>
            </p:cNvPr>
            <p:cNvCxnSpPr>
              <a:cxnSpLocks/>
              <a:stCxn id="128" idx="6"/>
              <a:endCxn id="54" idx="2"/>
            </p:cNvCxnSpPr>
            <p:nvPr/>
          </p:nvCxnSpPr>
          <p:spPr>
            <a:xfrm flipV="1">
              <a:off x="1721989" y="2419234"/>
              <a:ext cx="354772" cy="214736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2B98C42C-C38C-14FE-88B0-29564F609808}"/>
                </a:ext>
              </a:extLst>
            </p:cNvPr>
            <p:cNvCxnSpPr>
              <a:cxnSpLocks/>
              <a:stCxn id="128" idx="6"/>
              <a:endCxn id="55" idx="2"/>
            </p:cNvCxnSpPr>
            <p:nvPr/>
          </p:nvCxnSpPr>
          <p:spPr>
            <a:xfrm flipV="1">
              <a:off x="1721989" y="2888099"/>
              <a:ext cx="354772" cy="167849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C4943586-5D0D-72CE-B09D-B3E7A735550A}"/>
                </a:ext>
              </a:extLst>
            </p:cNvPr>
            <p:cNvCxnSpPr>
              <a:cxnSpLocks/>
              <a:stCxn id="128" idx="6"/>
              <a:endCxn id="56" idx="2"/>
            </p:cNvCxnSpPr>
            <p:nvPr/>
          </p:nvCxnSpPr>
          <p:spPr>
            <a:xfrm flipV="1">
              <a:off x="1721989" y="3440657"/>
              <a:ext cx="365054" cy="112593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B5DC436C-B496-EFF8-5ED2-DBA027830642}"/>
                </a:ext>
              </a:extLst>
            </p:cNvPr>
            <p:cNvCxnSpPr>
              <a:cxnSpLocks/>
              <a:stCxn id="128" idx="6"/>
              <a:endCxn id="57" idx="2"/>
            </p:cNvCxnSpPr>
            <p:nvPr/>
          </p:nvCxnSpPr>
          <p:spPr>
            <a:xfrm flipV="1">
              <a:off x="1721989" y="4002267"/>
              <a:ext cx="351400" cy="56432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CF7866ED-FCDF-19A6-6C58-CEB96684F5DD}"/>
                </a:ext>
              </a:extLst>
            </p:cNvPr>
            <p:cNvCxnSpPr>
              <a:cxnSpLocks/>
              <a:stCxn id="128" idx="6"/>
              <a:endCxn id="58" idx="2"/>
            </p:cNvCxnSpPr>
            <p:nvPr/>
          </p:nvCxnSpPr>
          <p:spPr>
            <a:xfrm flipV="1">
              <a:off x="1721989" y="4563856"/>
              <a:ext cx="365054" cy="274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112068F9-89FF-550A-B5C4-23ADABA916B1}"/>
                </a:ext>
              </a:extLst>
            </p:cNvPr>
            <p:cNvCxnSpPr>
              <a:cxnSpLocks/>
              <a:stCxn id="128" idx="6"/>
              <a:endCxn id="59" idx="2"/>
            </p:cNvCxnSpPr>
            <p:nvPr/>
          </p:nvCxnSpPr>
          <p:spPr>
            <a:xfrm>
              <a:off x="1721989" y="4566596"/>
              <a:ext cx="366632" cy="55610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4081E472-8EFC-255A-9D2B-0B1907A573FE}"/>
                </a:ext>
              </a:extLst>
            </p:cNvPr>
            <p:cNvCxnSpPr>
              <a:cxnSpLocks/>
              <a:stCxn id="129" idx="6"/>
              <a:endCxn id="54" idx="2"/>
            </p:cNvCxnSpPr>
            <p:nvPr/>
          </p:nvCxnSpPr>
          <p:spPr>
            <a:xfrm flipV="1">
              <a:off x="1721989" y="2419234"/>
              <a:ext cx="354772" cy="2703471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02423949-DABA-2168-FD55-24DC9B281086}"/>
                </a:ext>
              </a:extLst>
            </p:cNvPr>
            <p:cNvCxnSpPr>
              <a:cxnSpLocks/>
              <a:stCxn id="129" idx="6"/>
              <a:endCxn id="55" idx="2"/>
            </p:cNvCxnSpPr>
            <p:nvPr/>
          </p:nvCxnSpPr>
          <p:spPr>
            <a:xfrm flipV="1">
              <a:off x="1721989" y="2888099"/>
              <a:ext cx="354772" cy="2234606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09DCC6DB-C1ED-46DD-1703-EE37A551B861}"/>
                </a:ext>
              </a:extLst>
            </p:cNvPr>
            <p:cNvCxnSpPr>
              <a:cxnSpLocks/>
              <a:stCxn id="129" idx="6"/>
              <a:endCxn id="56" idx="2"/>
            </p:cNvCxnSpPr>
            <p:nvPr/>
          </p:nvCxnSpPr>
          <p:spPr>
            <a:xfrm flipV="1">
              <a:off x="1721989" y="3440657"/>
              <a:ext cx="365054" cy="168204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786B4D6F-CFFB-ADF8-338D-CD71676B8B36}"/>
                </a:ext>
              </a:extLst>
            </p:cNvPr>
            <p:cNvCxnSpPr>
              <a:cxnSpLocks/>
              <a:stCxn id="129" idx="6"/>
              <a:endCxn id="57" idx="2"/>
            </p:cNvCxnSpPr>
            <p:nvPr/>
          </p:nvCxnSpPr>
          <p:spPr>
            <a:xfrm flipV="1">
              <a:off x="1721989" y="4002267"/>
              <a:ext cx="351400" cy="112043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815F28D9-8ABA-E83C-8029-066ED652816F}"/>
                </a:ext>
              </a:extLst>
            </p:cNvPr>
            <p:cNvCxnSpPr>
              <a:cxnSpLocks/>
              <a:stCxn id="129" idx="6"/>
              <a:endCxn id="58" idx="2"/>
            </p:cNvCxnSpPr>
            <p:nvPr/>
          </p:nvCxnSpPr>
          <p:spPr>
            <a:xfrm flipV="1">
              <a:off x="1721989" y="4563856"/>
              <a:ext cx="365054" cy="55884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2765675A-3EF4-7FC7-E739-14AC08F25E39}"/>
                </a:ext>
              </a:extLst>
            </p:cNvPr>
            <p:cNvCxnSpPr>
              <a:cxnSpLocks/>
              <a:stCxn id="129" idx="6"/>
              <a:endCxn id="59" idx="2"/>
            </p:cNvCxnSpPr>
            <p:nvPr/>
          </p:nvCxnSpPr>
          <p:spPr>
            <a:xfrm>
              <a:off x="1721989" y="5122705"/>
              <a:ext cx="36663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23" name="Right Arrow 222">
            <a:extLst>
              <a:ext uri="{FF2B5EF4-FFF2-40B4-BE49-F238E27FC236}">
                <a16:creationId xmlns:a16="http://schemas.microsoft.com/office/drawing/2014/main" id="{B021D78B-3D81-03BB-AD35-C75DF0FC3366}"/>
              </a:ext>
            </a:extLst>
          </p:cNvPr>
          <p:cNvSpPr/>
          <p:nvPr/>
        </p:nvSpPr>
        <p:spPr>
          <a:xfrm rot="16200000">
            <a:off x="9187701" y="5090156"/>
            <a:ext cx="296547" cy="410775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Right Arrow 228">
            <a:extLst>
              <a:ext uri="{FF2B5EF4-FFF2-40B4-BE49-F238E27FC236}">
                <a16:creationId xmlns:a16="http://schemas.microsoft.com/office/drawing/2014/main" id="{63D189EA-A520-1A16-8441-0912E5CF8247}"/>
              </a:ext>
            </a:extLst>
          </p:cNvPr>
          <p:cNvSpPr/>
          <p:nvPr/>
        </p:nvSpPr>
        <p:spPr>
          <a:xfrm rot="16200000">
            <a:off x="9187692" y="1668008"/>
            <a:ext cx="296547" cy="410775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6740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D1EA62D2-1C28-00B6-B48D-9A9340BB8B11}"/>
              </a:ext>
            </a:extLst>
          </p:cNvPr>
          <p:cNvGrpSpPr/>
          <p:nvPr/>
        </p:nvGrpSpPr>
        <p:grpSpPr>
          <a:xfrm>
            <a:off x="462296" y="1400480"/>
            <a:ext cx="10796564" cy="4270628"/>
            <a:chOff x="707829" y="418347"/>
            <a:chExt cx="10796564" cy="4270628"/>
          </a:xfrm>
        </p:grpSpPr>
        <p:cxnSp>
          <p:nvCxnSpPr>
            <p:cNvPr id="2" name="Straight Arrow Connector 1">
              <a:extLst>
                <a:ext uri="{FF2B5EF4-FFF2-40B4-BE49-F238E27FC236}">
                  <a16:creationId xmlns:a16="http://schemas.microsoft.com/office/drawing/2014/main" id="{DABE2DDD-0E56-7B58-6CE4-EFD4C0514D73}"/>
                </a:ext>
              </a:extLst>
            </p:cNvPr>
            <p:cNvCxnSpPr>
              <a:cxnSpLocks/>
            </p:cNvCxnSpPr>
            <p:nvPr/>
          </p:nvCxnSpPr>
          <p:spPr>
            <a:xfrm>
              <a:off x="4105775" y="1450356"/>
              <a:ext cx="779546" cy="0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082CB036-7DFC-9C35-3ABB-3419472F81B6}"/>
                </a:ext>
              </a:extLst>
            </p:cNvPr>
            <p:cNvSpPr txBox="1"/>
            <p:nvPr/>
          </p:nvSpPr>
          <p:spPr>
            <a:xfrm>
              <a:off x="917057" y="418347"/>
              <a:ext cx="129406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Input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Rounded Rectangle 3">
                  <a:extLst>
                    <a:ext uri="{FF2B5EF4-FFF2-40B4-BE49-F238E27FC236}">
                      <a16:creationId xmlns:a16="http://schemas.microsoft.com/office/drawing/2014/main" id="{710DB5D6-6CA0-EFB4-F4AD-829C347A260F}"/>
                    </a:ext>
                  </a:extLst>
                </p:cNvPr>
                <p:cNvSpPr/>
                <p:nvPr/>
              </p:nvSpPr>
              <p:spPr>
                <a:xfrm>
                  <a:off x="10333968" y="881490"/>
                  <a:ext cx="1040132" cy="837259"/>
                </a:xfrm>
                <a:prstGeom prst="roundRect">
                  <a:avLst>
                    <a:gd name="adj" fmla="val 9845"/>
                  </a:avLst>
                </a:prstGeom>
                <a:solidFill>
                  <a:srgbClr val="7030A0">
                    <a:alpha val="2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p>
                        </m:sSup>
                      </m:oMath>
                    </m:oMathPara>
                  </a14:m>
                  <a:endParaRPr lang="en-US" sz="3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" name="Rounded Rectangle 3">
                  <a:extLst>
                    <a:ext uri="{FF2B5EF4-FFF2-40B4-BE49-F238E27FC236}">
                      <a16:creationId xmlns:a16="http://schemas.microsoft.com/office/drawing/2014/main" id="{710DB5D6-6CA0-EFB4-F4AD-829C347A260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33968" y="881490"/>
                  <a:ext cx="1040132" cy="837259"/>
                </a:xfrm>
                <a:prstGeom prst="roundRect">
                  <a:avLst>
                    <a:gd name="adj" fmla="val 9845"/>
                  </a:avLst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541937A-0BD9-F2F7-24B4-1F788D73DDF1}"/>
                </a:ext>
              </a:extLst>
            </p:cNvPr>
            <p:cNvSpPr txBox="1"/>
            <p:nvPr/>
          </p:nvSpPr>
          <p:spPr>
            <a:xfrm>
              <a:off x="10203675" y="418348"/>
              <a:ext cx="130071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Output</a:t>
              </a:r>
            </a:p>
          </p:txBody>
        </p:sp>
        <p:cxnSp>
          <p:nvCxnSpPr>
            <p:cNvPr id="7" name="Elbow Connector 6">
              <a:extLst>
                <a:ext uri="{FF2B5EF4-FFF2-40B4-BE49-F238E27FC236}">
                  <a16:creationId xmlns:a16="http://schemas.microsoft.com/office/drawing/2014/main" id="{BEF6586B-72EC-A19E-5893-DD38029DE9B5}"/>
                </a:ext>
              </a:extLst>
            </p:cNvPr>
            <p:cNvCxnSpPr>
              <a:cxnSpLocks/>
              <a:stCxn id="129" idx="3"/>
              <a:endCxn id="18" idx="1"/>
            </p:cNvCxnSpPr>
            <p:nvPr/>
          </p:nvCxnSpPr>
          <p:spPr>
            <a:xfrm flipV="1">
              <a:off x="2420350" y="1296989"/>
              <a:ext cx="543949" cy="1492573"/>
            </a:xfrm>
            <a:prstGeom prst="bentConnector3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Elbow Connector 7">
              <a:extLst>
                <a:ext uri="{FF2B5EF4-FFF2-40B4-BE49-F238E27FC236}">
                  <a16:creationId xmlns:a16="http://schemas.microsoft.com/office/drawing/2014/main" id="{1EC8B86C-AB63-7EA2-7FFC-D873D5CE7AD2}"/>
                </a:ext>
              </a:extLst>
            </p:cNvPr>
            <p:cNvCxnSpPr>
              <a:cxnSpLocks/>
              <a:stCxn id="129" idx="3"/>
              <a:endCxn id="58" idx="1"/>
            </p:cNvCxnSpPr>
            <p:nvPr/>
          </p:nvCxnSpPr>
          <p:spPr>
            <a:xfrm>
              <a:off x="2420350" y="2789562"/>
              <a:ext cx="543948" cy="1477653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E3F310DC-CEED-02F7-11C8-9D6FB17CC628}"/>
                </a:ext>
              </a:extLst>
            </p:cNvPr>
            <p:cNvCxnSpPr>
              <a:cxnSpLocks/>
              <a:stCxn id="129" idx="3"/>
              <a:endCxn id="38" idx="1"/>
            </p:cNvCxnSpPr>
            <p:nvPr/>
          </p:nvCxnSpPr>
          <p:spPr>
            <a:xfrm flipV="1">
              <a:off x="2420350" y="2784720"/>
              <a:ext cx="543948" cy="484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: Rounded Corners 147">
              <a:extLst>
                <a:ext uri="{FF2B5EF4-FFF2-40B4-BE49-F238E27FC236}">
                  <a16:creationId xmlns:a16="http://schemas.microsoft.com/office/drawing/2014/main" id="{38EAD22A-1F30-B3B1-5AAA-ED8C9298E5E5}"/>
                </a:ext>
              </a:extLst>
            </p:cNvPr>
            <p:cNvSpPr/>
            <p:nvPr/>
          </p:nvSpPr>
          <p:spPr>
            <a:xfrm>
              <a:off x="4201045" y="1044775"/>
              <a:ext cx="567967" cy="317715"/>
            </a:xfrm>
            <a:prstGeom prst="roundRect">
              <a:avLst>
                <a:gd name="adj" fmla="val 3935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>
                  <a:solidFill>
                    <a:schemeClr val="tx1"/>
                  </a:solidFill>
                  <a:cs typeface="Times New Roman" panose="02020603050405020304" pitchFamily="18" charset="0"/>
                </a:rPr>
                <a:t>ReLU</a:t>
              </a:r>
              <a:endParaRPr lang="en-US" sz="1400" dirty="0">
                <a:solidFill>
                  <a:schemeClr val="tx1"/>
                </a:solidFill>
                <a:cs typeface="Times New Roman" panose="02020603050405020304" pitchFamily="18" charset="0"/>
              </a:endParaRP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304BA345-7440-F4FA-EAD6-B4D1221FDF6E}"/>
                </a:ext>
              </a:extLst>
            </p:cNvPr>
            <p:cNvCxnSpPr>
              <a:cxnSpLocks/>
            </p:cNvCxnSpPr>
            <p:nvPr/>
          </p:nvCxnSpPr>
          <p:spPr>
            <a:xfrm>
              <a:off x="8107664" y="1450356"/>
              <a:ext cx="779546" cy="0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: Rounded Corners 147">
              <a:extLst>
                <a:ext uri="{FF2B5EF4-FFF2-40B4-BE49-F238E27FC236}">
                  <a16:creationId xmlns:a16="http://schemas.microsoft.com/office/drawing/2014/main" id="{7DF1CA42-E47D-325B-28A7-C62093AD5551}"/>
                </a:ext>
              </a:extLst>
            </p:cNvPr>
            <p:cNvSpPr/>
            <p:nvPr/>
          </p:nvSpPr>
          <p:spPr>
            <a:xfrm>
              <a:off x="8202934" y="1044775"/>
              <a:ext cx="567967" cy="317715"/>
            </a:xfrm>
            <a:prstGeom prst="roundRect">
              <a:avLst>
                <a:gd name="adj" fmla="val 3935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>
                  <a:solidFill>
                    <a:schemeClr val="tx1"/>
                  </a:solidFill>
                  <a:cs typeface="Times New Roman" panose="02020603050405020304" pitchFamily="18" charset="0"/>
                </a:rPr>
                <a:t>ReLU</a:t>
              </a:r>
              <a:endParaRPr lang="en-US" sz="1400" dirty="0">
                <a:solidFill>
                  <a:schemeClr val="tx1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18" name="Rounded Rectangle 1">
              <a:extLst>
                <a:ext uri="{FF2B5EF4-FFF2-40B4-BE49-F238E27FC236}">
                  <a16:creationId xmlns:a16="http://schemas.microsoft.com/office/drawing/2014/main" id="{DD755D8D-EE03-34A7-9A65-F61CDAAFC934}"/>
                </a:ext>
              </a:extLst>
            </p:cNvPr>
            <p:cNvSpPr/>
            <p:nvPr/>
          </p:nvSpPr>
          <p:spPr>
            <a:xfrm>
              <a:off x="2964299" y="881490"/>
              <a:ext cx="1114148" cy="830997"/>
            </a:xfrm>
            <a:prstGeom prst="roundRect">
              <a:avLst>
                <a:gd name="adj" fmla="val 9845"/>
              </a:avLst>
            </a:prstGeom>
            <a:solidFill>
              <a:srgbClr val="7030A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GCN-I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(#, 120)</a:t>
              </a:r>
            </a:p>
          </p:txBody>
        </p:sp>
        <p:sp>
          <p:nvSpPr>
            <p:cNvPr id="19" name="Rounded Rectangle 1">
              <a:extLst>
                <a:ext uri="{FF2B5EF4-FFF2-40B4-BE49-F238E27FC236}">
                  <a16:creationId xmlns:a16="http://schemas.microsoft.com/office/drawing/2014/main" id="{6E058832-CC83-F4B2-E032-4B76BB291FB2}"/>
                </a:ext>
              </a:extLst>
            </p:cNvPr>
            <p:cNvSpPr/>
            <p:nvPr/>
          </p:nvSpPr>
          <p:spPr>
            <a:xfrm>
              <a:off x="4915588" y="881490"/>
              <a:ext cx="1194232" cy="830997"/>
            </a:xfrm>
            <a:prstGeom prst="roundRect">
              <a:avLst>
                <a:gd name="adj" fmla="val 9845"/>
              </a:avLst>
            </a:prstGeom>
            <a:solidFill>
              <a:srgbClr val="7030A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GCN-II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(120, 120)</a:t>
              </a:r>
            </a:p>
          </p:txBody>
        </p:sp>
        <p:sp>
          <p:nvSpPr>
            <p:cNvPr id="20" name="Rounded Rectangle 1">
              <a:extLst>
                <a:ext uri="{FF2B5EF4-FFF2-40B4-BE49-F238E27FC236}">
                  <a16:creationId xmlns:a16="http://schemas.microsoft.com/office/drawing/2014/main" id="{62EC4C06-6C17-1BBF-03A8-7B326711ACBF}"/>
                </a:ext>
              </a:extLst>
            </p:cNvPr>
            <p:cNvSpPr/>
            <p:nvPr/>
          </p:nvSpPr>
          <p:spPr>
            <a:xfrm>
              <a:off x="6943757" y="881490"/>
              <a:ext cx="1122173" cy="830997"/>
            </a:xfrm>
            <a:prstGeom prst="roundRect">
              <a:avLst>
                <a:gd name="adj" fmla="val 9845"/>
              </a:avLst>
            </a:prstGeom>
            <a:solidFill>
              <a:srgbClr val="7030A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GCN-III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(120, 1)</a:t>
              </a:r>
            </a:p>
          </p:txBody>
        </p:sp>
        <p:sp>
          <p:nvSpPr>
            <p:cNvPr id="21" name="Rounded Rectangle 1">
              <a:extLst>
                <a:ext uri="{FF2B5EF4-FFF2-40B4-BE49-F238E27FC236}">
                  <a16:creationId xmlns:a16="http://schemas.microsoft.com/office/drawing/2014/main" id="{FAD30096-B7BC-870D-665C-669E9414F77C}"/>
                </a:ext>
              </a:extLst>
            </p:cNvPr>
            <p:cNvSpPr/>
            <p:nvPr/>
          </p:nvSpPr>
          <p:spPr>
            <a:xfrm>
              <a:off x="8933655" y="881490"/>
              <a:ext cx="779546" cy="830997"/>
            </a:xfrm>
            <a:prstGeom prst="roundRect">
              <a:avLst>
                <a:gd name="adj" fmla="val 9845"/>
              </a:avLst>
            </a:prstGeom>
            <a:solidFill>
              <a:srgbClr val="7030A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MLP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0F250BA-26A0-C686-4075-9DC789A027B7}"/>
                </a:ext>
              </a:extLst>
            </p:cNvPr>
            <p:cNvSpPr txBox="1"/>
            <p:nvPr/>
          </p:nvSpPr>
          <p:spPr>
            <a:xfrm>
              <a:off x="2774895" y="418348"/>
              <a:ext cx="26426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u="sng" dirty="0"/>
                <a:t>Bus-level model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A9C944AF-D3A7-AAA9-6A32-81F129648C23}"/>
                </a:ext>
              </a:extLst>
            </p:cNvPr>
            <p:cNvCxnSpPr>
              <a:cxnSpLocks/>
            </p:cNvCxnSpPr>
            <p:nvPr/>
          </p:nvCxnSpPr>
          <p:spPr>
            <a:xfrm>
              <a:off x="6143391" y="1450356"/>
              <a:ext cx="779546" cy="0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: Rounded Corners 147">
              <a:extLst>
                <a:ext uri="{FF2B5EF4-FFF2-40B4-BE49-F238E27FC236}">
                  <a16:creationId xmlns:a16="http://schemas.microsoft.com/office/drawing/2014/main" id="{EA87FF36-7181-A838-3042-8938EF6F1E75}"/>
                </a:ext>
              </a:extLst>
            </p:cNvPr>
            <p:cNvSpPr/>
            <p:nvPr/>
          </p:nvSpPr>
          <p:spPr>
            <a:xfrm>
              <a:off x="6238661" y="1044775"/>
              <a:ext cx="567967" cy="317715"/>
            </a:xfrm>
            <a:prstGeom prst="roundRect">
              <a:avLst>
                <a:gd name="adj" fmla="val 3935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>
                  <a:solidFill>
                    <a:schemeClr val="tx1"/>
                  </a:solidFill>
                  <a:cs typeface="Times New Roman" panose="02020603050405020304" pitchFamily="18" charset="0"/>
                </a:rPr>
                <a:t>ReLU</a:t>
              </a:r>
              <a:endParaRPr lang="en-US" sz="1400" dirty="0">
                <a:solidFill>
                  <a:schemeClr val="tx1"/>
                </a:solidFill>
                <a:cs typeface="Times New Roman" panose="02020603050405020304" pitchFamily="18" charset="0"/>
              </a:endParaRP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BA860FCF-D37E-8BD2-1423-C4BD2170E2E2}"/>
                </a:ext>
              </a:extLst>
            </p:cNvPr>
            <p:cNvCxnSpPr>
              <a:cxnSpLocks/>
            </p:cNvCxnSpPr>
            <p:nvPr/>
          </p:nvCxnSpPr>
          <p:spPr>
            <a:xfrm>
              <a:off x="4105774" y="2938087"/>
              <a:ext cx="779546" cy="0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ounded Rectangle 27">
                  <a:extLst>
                    <a:ext uri="{FF2B5EF4-FFF2-40B4-BE49-F238E27FC236}">
                      <a16:creationId xmlns:a16="http://schemas.microsoft.com/office/drawing/2014/main" id="{882EA7E6-890B-F6A3-2157-71091CC0701E}"/>
                    </a:ext>
                  </a:extLst>
                </p:cNvPr>
                <p:cNvSpPr/>
                <p:nvPr/>
              </p:nvSpPr>
              <p:spPr>
                <a:xfrm>
                  <a:off x="10333969" y="2369221"/>
                  <a:ext cx="1040132" cy="823932"/>
                </a:xfrm>
                <a:prstGeom prst="roundRect">
                  <a:avLst>
                    <a:gd name="adj" fmla="val 9845"/>
                  </a:avLst>
                </a:prstGeom>
                <a:solidFill>
                  <a:srgbClr val="D8EFDD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oMath>
                    </m:oMathPara>
                  </a14:m>
                  <a:endParaRPr lang="en-US" sz="3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8" name="Rounded Rectangle 27">
                  <a:extLst>
                    <a:ext uri="{FF2B5EF4-FFF2-40B4-BE49-F238E27FC236}">
                      <a16:creationId xmlns:a16="http://schemas.microsoft.com/office/drawing/2014/main" id="{882EA7E6-890B-F6A3-2157-71091CC0701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33969" y="2369221"/>
                  <a:ext cx="1040132" cy="823932"/>
                </a:xfrm>
                <a:prstGeom prst="roundRect">
                  <a:avLst>
                    <a:gd name="adj" fmla="val 9845"/>
                  </a:avLst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C1A3BF05-49FB-28BC-5E09-B57C67E5BD1E}"/>
                </a:ext>
              </a:extLst>
            </p:cNvPr>
            <p:cNvCxnSpPr>
              <a:cxnSpLocks/>
            </p:cNvCxnSpPr>
            <p:nvPr/>
          </p:nvCxnSpPr>
          <p:spPr>
            <a:xfrm>
              <a:off x="8107663" y="2938087"/>
              <a:ext cx="779546" cy="0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Rounded Rectangle 1">
              <a:extLst>
                <a:ext uri="{FF2B5EF4-FFF2-40B4-BE49-F238E27FC236}">
                  <a16:creationId xmlns:a16="http://schemas.microsoft.com/office/drawing/2014/main" id="{B6E68702-68B1-5C20-237A-2452604DFE37}"/>
                </a:ext>
              </a:extLst>
            </p:cNvPr>
            <p:cNvSpPr/>
            <p:nvPr/>
          </p:nvSpPr>
          <p:spPr>
            <a:xfrm>
              <a:off x="2964298" y="2369221"/>
              <a:ext cx="1114148" cy="830997"/>
            </a:xfrm>
            <a:prstGeom prst="roundRect">
              <a:avLst>
                <a:gd name="adj" fmla="val 9845"/>
              </a:avLst>
            </a:prstGeom>
            <a:solidFill>
              <a:srgbClr val="D8EFD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GCN-I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(#, 120)</a:t>
              </a:r>
            </a:p>
          </p:txBody>
        </p:sp>
        <p:sp>
          <p:nvSpPr>
            <p:cNvPr id="39" name="Rounded Rectangle 1">
              <a:extLst>
                <a:ext uri="{FF2B5EF4-FFF2-40B4-BE49-F238E27FC236}">
                  <a16:creationId xmlns:a16="http://schemas.microsoft.com/office/drawing/2014/main" id="{6D073A05-A7B7-3D6A-A32E-0233DEF7C21F}"/>
                </a:ext>
              </a:extLst>
            </p:cNvPr>
            <p:cNvSpPr/>
            <p:nvPr/>
          </p:nvSpPr>
          <p:spPr>
            <a:xfrm>
              <a:off x="4915587" y="2369221"/>
              <a:ext cx="1194232" cy="830997"/>
            </a:xfrm>
            <a:prstGeom prst="roundRect">
              <a:avLst>
                <a:gd name="adj" fmla="val 9845"/>
              </a:avLst>
            </a:prstGeom>
            <a:solidFill>
              <a:srgbClr val="D8EFD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GCN-II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(120, 120)</a:t>
              </a:r>
            </a:p>
          </p:txBody>
        </p:sp>
        <p:sp>
          <p:nvSpPr>
            <p:cNvPr id="40" name="Rounded Rectangle 1">
              <a:extLst>
                <a:ext uri="{FF2B5EF4-FFF2-40B4-BE49-F238E27FC236}">
                  <a16:creationId xmlns:a16="http://schemas.microsoft.com/office/drawing/2014/main" id="{89667242-D580-9E4F-FCB9-CD20294FB8CF}"/>
                </a:ext>
              </a:extLst>
            </p:cNvPr>
            <p:cNvSpPr/>
            <p:nvPr/>
          </p:nvSpPr>
          <p:spPr>
            <a:xfrm>
              <a:off x="6943756" y="2369221"/>
              <a:ext cx="1122173" cy="830997"/>
            </a:xfrm>
            <a:prstGeom prst="roundRect">
              <a:avLst>
                <a:gd name="adj" fmla="val 9845"/>
              </a:avLst>
            </a:prstGeom>
            <a:solidFill>
              <a:srgbClr val="D8EFD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GCN-III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(120, 1)</a:t>
              </a:r>
            </a:p>
          </p:txBody>
        </p:sp>
        <p:sp>
          <p:nvSpPr>
            <p:cNvPr id="41" name="Rounded Rectangle 1">
              <a:extLst>
                <a:ext uri="{FF2B5EF4-FFF2-40B4-BE49-F238E27FC236}">
                  <a16:creationId xmlns:a16="http://schemas.microsoft.com/office/drawing/2014/main" id="{74AED128-D28D-AE6B-4BE7-8FC7BBFF5ABD}"/>
                </a:ext>
              </a:extLst>
            </p:cNvPr>
            <p:cNvSpPr/>
            <p:nvPr/>
          </p:nvSpPr>
          <p:spPr>
            <a:xfrm>
              <a:off x="8933654" y="2369221"/>
              <a:ext cx="779546" cy="830997"/>
            </a:xfrm>
            <a:prstGeom prst="roundRect">
              <a:avLst>
                <a:gd name="adj" fmla="val 9845"/>
              </a:avLst>
            </a:prstGeom>
            <a:solidFill>
              <a:srgbClr val="D8EFD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MLP</a:t>
              </a:r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FA035077-087F-4435-F91E-3853C2C6AA03}"/>
                </a:ext>
              </a:extLst>
            </p:cNvPr>
            <p:cNvCxnSpPr>
              <a:cxnSpLocks/>
            </p:cNvCxnSpPr>
            <p:nvPr/>
          </p:nvCxnSpPr>
          <p:spPr>
            <a:xfrm>
              <a:off x="6143390" y="2938087"/>
              <a:ext cx="779546" cy="0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C3369F83-79A3-D808-AB0E-D3879DD13CFC}"/>
                </a:ext>
              </a:extLst>
            </p:cNvPr>
            <p:cNvCxnSpPr>
              <a:cxnSpLocks/>
            </p:cNvCxnSpPr>
            <p:nvPr/>
          </p:nvCxnSpPr>
          <p:spPr>
            <a:xfrm>
              <a:off x="4105774" y="4420582"/>
              <a:ext cx="779546" cy="0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Rounded Rectangle 47">
                  <a:extLst>
                    <a:ext uri="{FF2B5EF4-FFF2-40B4-BE49-F238E27FC236}">
                      <a16:creationId xmlns:a16="http://schemas.microsoft.com/office/drawing/2014/main" id="{30868534-625F-4FA4-921F-9A5B5BBCDE4B}"/>
                    </a:ext>
                  </a:extLst>
                </p:cNvPr>
                <p:cNvSpPr/>
                <p:nvPr/>
              </p:nvSpPr>
              <p:spPr>
                <a:xfrm>
                  <a:off x="10333969" y="3851716"/>
                  <a:ext cx="1040132" cy="837259"/>
                </a:xfrm>
                <a:prstGeom prst="roundRect">
                  <a:avLst>
                    <a:gd name="adj" fmla="val 9845"/>
                  </a:avLst>
                </a:prstGeom>
                <a:solidFill>
                  <a:srgbClr val="D2E3F3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Θ</m:t>
                        </m:r>
                        <m:r>
                          <a:rPr lang="en-US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Φ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8" name="Rounded Rectangle 47">
                  <a:extLst>
                    <a:ext uri="{FF2B5EF4-FFF2-40B4-BE49-F238E27FC236}">
                      <a16:creationId xmlns:a16="http://schemas.microsoft.com/office/drawing/2014/main" id="{30868534-625F-4FA4-921F-9A5B5BBCDE4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33969" y="3851716"/>
                  <a:ext cx="1040132" cy="837259"/>
                </a:xfrm>
                <a:prstGeom prst="roundRect">
                  <a:avLst>
                    <a:gd name="adj" fmla="val 9845"/>
                  </a:avLst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4640556A-A265-A3D2-4DED-053258475E23}"/>
                </a:ext>
              </a:extLst>
            </p:cNvPr>
            <p:cNvCxnSpPr>
              <a:cxnSpLocks/>
            </p:cNvCxnSpPr>
            <p:nvPr/>
          </p:nvCxnSpPr>
          <p:spPr>
            <a:xfrm>
              <a:off x="8107663" y="4420582"/>
              <a:ext cx="779546" cy="0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Rounded Rectangle 1">
              <a:extLst>
                <a:ext uri="{FF2B5EF4-FFF2-40B4-BE49-F238E27FC236}">
                  <a16:creationId xmlns:a16="http://schemas.microsoft.com/office/drawing/2014/main" id="{72DABB6D-0E18-FDCB-47BC-D151C5C91BED}"/>
                </a:ext>
              </a:extLst>
            </p:cNvPr>
            <p:cNvSpPr/>
            <p:nvPr/>
          </p:nvSpPr>
          <p:spPr>
            <a:xfrm>
              <a:off x="2964298" y="3851716"/>
              <a:ext cx="1114148" cy="830997"/>
            </a:xfrm>
            <a:prstGeom prst="roundRect">
              <a:avLst>
                <a:gd name="adj" fmla="val 9845"/>
              </a:avLst>
            </a:prstGeom>
            <a:solidFill>
              <a:srgbClr val="D2E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GCN-I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(#, 120)</a:t>
              </a:r>
            </a:p>
          </p:txBody>
        </p:sp>
        <p:sp>
          <p:nvSpPr>
            <p:cNvPr id="59" name="Rounded Rectangle 1">
              <a:extLst>
                <a:ext uri="{FF2B5EF4-FFF2-40B4-BE49-F238E27FC236}">
                  <a16:creationId xmlns:a16="http://schemas.microsoft.com/office/drawing/2014/main" id="{6B4B1302-3C04-95EA-795E-5047C7F46F4B}"/>
                </a:ext>
              </a:extLst>
            </p:cNvPr>
            <p:cNvSpPr/>
            <p:nvPr/>
          </p:nvSpPr>
          <p:spPr>
            <a:xfrm>
              <a:off x="4915587" y="3851716"/>
              <a:ext cx="1194232" cy="830997"/>
            </a:xfrm>
            <a:prstGeom prst="roundRect">
              <a:avLst>
                <a:gd name="adj" fmla="val 9845"/>
              </a:avLst>
            </a:prstGeom>
            <a:solidFill>
              <a:srgbClr val="D2E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GCN-II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(120, 120)</a:t>
              </a:r>
            </a:p>
          </p:txBody>
        </p:sp>
        <p:sp>
          <p:nvSpPr>
            <p:cNvPr id="60" name="Rounded Rectangle 1">
              <a:extLst>
                <a:ext uri="{FF2B5EF4-FFF2-40B4-BE49-F238E27FC236}">
                  <a16:creationId xmlns:a16="http://schemas.microsoft.com/office/drawing/2014/main" id="{A8DB5CC0-95F1-652B-EE42-A6441D8BEB92}"/>
                </a:ext>
              </a:extLst>
            </p:cNvPr>
            <p:cNvSpPr/>
            <p:nvPr/>
          </p:nvSpPr>
          <p:spPr>
            <a:xfrm>
              <a:off x="6943756" y="3851716"/>
              <a:ext cx="1122173" cy="830997"/>
            </a:xfrm>
            <a:prstGeom prst="roundRect">
              <a:avLst>
                <a:gd name="adj" fmla="val 9845"/>
              </a:avLst>
            </a:prstGeom>
            <a:solidFill>
              <a:srgbClr val="D2E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GCN-III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(120, 1)</a:t>
              </a:r>
            </a:p>
          </p:txBody>
        </p:sp>
        <p:sp>
          <p:nvSpPr>
            <p:cNvPr id="61" name="Rounded Rectangle 1">
              <a:extLst>
                <a:ext uri="{FF2B5EF4-FFF2-40B4-BE49-F238E27FC236}">
                  <a16:creationId xmlns:a16="http://schemas.microsoft.com/office/drawing/2014/main" id="{2A86B7C4-239F-1031-AB41-7B1B7343B8E6}"/>
                </a:ext>
              </a:extLst>
            </p:cNvPr>
            <p:cNvSpPr/>
            <p:nvPr/>
          </p:nvSpPr>
          <p:spPr>
            <a:xfrm>
              <a:off x="8933654" y="3851716"/>
              <a:ext cx="779546" cy="830997"/>
            </a:xfrm>
            <a:prstGeom prst="roundRect">
              <a:avLst>
                <a:gd name="adj" fmla="val 9845"/>
              </a:avLst>
            </a:prstGeom>
            <a:solidFill>
              <a:srgbClr val="D2E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MLP</a:t>
              </a:r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D436B501-28D4-3062-D33E-81D51999E2E2}"/>
                </a:ext>
              </a:extLst>
            </p:cNvPr>
            <p:cNvCxnSpPr>
              <a:cxnSpLocks/>
            </p:cNvCxnSpPr>
            <p:nvPr/>
          </p:nvCxnSpPr>
          <p:spPr>
            <a:xfrm>
              <a:off x="6143390" y="4420582"/>
              <a:ext cx="779546" cy="0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9" name="Picture 128" descr="A black background with orange green and white circles&#10;&#10;Description automatically generated">
              <a:extLst>
                <a:ext uri="{FF2B5EF4-FFF2-40B4-BE49-F238E27FC236}">
                  <a16:creationId xmlns:a16="http://schemas.microsoft.com/office/drawing/2014/main" id="{D4419948-215A-7769-D660-530F56D3B16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07829" y="1169888"/>
              <a:ext cx="1712521" cy="3239347"/>
            </a:xfrm>
            <a:prstGeom prst="rect">
              <a:avLst/>
            </a:prstGeom>
          </p:spPr>
        </p:pic>
        <p:pic>
          <p:nvPicPr>
            <p:cNvPr id="70" name="Graphic 69" descr="Chevron arrows with solid fill">
              <a:extLst>
                <a:ext uri="{FF2B5EF4-FFF2-40B4-BE49-F238E27FC236}">
                  <a16:creationId xmlns:a16="http://schemas.microsoft.com/office/drawing/2014/main" id="{BAB27DA7-E307-4452-E4F2-F9E6CBF952F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9719667" y="1129013"/>
              <a:ext cx="569382" cy="308605"/>
            </a:xfrm>
            <a:prstGeom prst="rect">
              <a:avLst/>
            </a:prstGeom>
          </p:spPr>
        </p:pic>
        <p:sp>
          <p:nvSpPr>
            <p:cNvPr id="73" name="Rectangle: Rounded Corners 147">
              <a:extLst>
                <a:ext uri="{FF2B5EF4-FFF2-40B4-BE49-F238E27FC236}">
                  <a16:creationId xmlns:a16="http://schemas.microsoft.com/office/drawing/2014/main" id="{73552C5E-7381-3819-CEC2-59172B56B98B}"/>
                </a:ext>
              </a:extLst>
            </p:cNvPr>
            <p:cNvSpPr/>
            <p:nvPr/>
          </p:nvSpPr>
          <p:spPr>
            <a:xfrm>
              <a:off x="4201045" y="2518301"/>
              <a:ext cx="567967" cy="317715"/>
            </a:xfrm>
            <a:prstGeom prst="roundRect">
              <a:avLst>
                <a:gd name="adj" fmla="val 3935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>
                  <a:solidFill>
                    <a:schemeClr val="tx1"/>
                  </a:solidFill>
                  <a:cs typeface="Times New Roman" panose="02020603050405020304" pitchFamily="18" charset="0"/>
                </a:rPr>
                <a:t>ReLU</a:t>
              </a:r>
              <a:endParaRPr lang="en-US" sz="1400" dirty="0">
                <a:solidFill>
                  <a:schemeClr val="tx1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74" name="Rectangle: Rounded Corners 147">
              <a:extLst>
                <a:ext uri="{FF2B5EF4-FFF2-40B4-BE49-F238E27FC236}">
                  <a16:creationId xmlns:a16="http://schemas.microsoft.com/office/drawing/2014/main" id="{F070C368-BA98-C125-16B0-E528B3428AE9}"/>
                </a:ext>
              </a:extLst>
            </p:cNvPr>
            <p:cNvSpPr/>
            <p:nvPr/>
          </p:nvSpPr>
          <p:spPr>
            <a:xfrm>
              <a:off x="8202934" y="2518301"/>
              <a:ext cx="567967" cy="317715"/>
            </a:xfrm>
            <a:prstGeom prst="roundRect">
              <a:avLst>
                <a:gd name="adj" fmla="val 3935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>
                  <a:solidFill>
                    <a:schemeClr val="tx1"/>
                  </a:solidFill>
                  <a:cs typeface="Times New Roman" panose="02020603050405020304" pitchFamily="18" charset="0"/>
                </a:rPr>
                <a:t>ReLU</a:t>
              </a:r>
              <a:endParaRPr lang="en-US" sz="1400" dirty="0">
                <a:solidFill>
                  <a:schemeClr val="tx1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75" name="Rectangle: Rounded Corners 147">
              <a:extLst>
                <a:ext uri="{FF2B5EF4-FFF2-40B4-BE49-F238E27FC236}">
                  <a16:creationId xmlns:a16="http://schemas.microsoft.com/office/drawing/2014/main" id="{DF593891-28A1-0989-71F0-5549AD82DE1A}"/>
                </a:ext>
              </a:extLst>
            </p:cNvPr>
            <p:cNvSpPr/>
            <p:nvPr/>
          </p:nvSpPr>
          <p:spPr>
            <a:xfrm>
              <a:off x="6238661" y="2518301"/>
              <a:ext cx="567967" cy="317715"/>
            </a:xfrm>
            <a:prstGeom prst="roundRect">
              <a:avLst>
                <a:gd name="adj" fmla="val 3935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>
                  <a:solidFill>
                    <a:schemeClr val="tx1"/>
                  </a:solidFill>
                  <a:cs typeface="Times New Roman" panose="02020603050405020304" pitchFamily="18" charset="0"/>
                </a:rPr>
                <a:t>ReLU</a:t>
              </a:r>
              <a:endParaRPr lang="en-US" sz="1400" dirty="0">
                <a:solidFill>
                  <a:schemeClr val="tx1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80" name="Rectangle: Rounded Corners 147">
              <a:extLst>
                <a:ext uri="{FF2B5EF4-FFF2-40B4-BE49-F238E27FC236}">
                  <a16:creationId xmlns:a16="http://schemas.microsoft.com/office/drawing/2014/main" id="{46249283-0AC3-9997-7DA3-489BF25AC9AF}"/>
                </a:ext>
              </a:extLst>
            </p:cNvPr>
            <p:cNvSpPr/>
            <p:nvPr/>
          </p:nvSpPr>
          <p:spPr>
            <a:xfrm>
              <a:off x="4201045" y="4002145"/>
              <a:ext cx="567967" cy="317715"/>
            </a:xfrm>
            <a:prstGeom prst="roundRect">
              <a:avLst>
                <a:gd name="adj" fmla="val 3935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>
                  <a:solidFill>
                    <a:schemeClr val="tx1"/>
                  </a:solidFill>
                  <a:cs typeface="Times New Roman" panose="02020603050405020304" pitchFamily="18" charset="0"/>
                </a:rPr>
                <a:t>ReLU</a:t>
              </a:r>
              <a:endParaRPr lang="en-US" sz="1400" dirty="0">
                <a:solidFill>
                  <a:schemeClr val="tx1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81" name="Rectangle: Rounded Corners 147">
              <a:extLst>
                <a:ext uri="{FF2B5EF4-FFF2-40B4-BE49-F238E27FC236}">
                  <a16:creationId xmlns:a16="http://schemas.microsoft.com/office/drawing/2014/main" id="{F9C639E8-5589-0A41-7830-EB9BF1BFB47B}"/>
                </a:ext>
              </a:extLst>
            </p:cNvPr>
            <p:cNvSpPr/>
            <p:nvPr/>
          </p:nvSpPr>
          <p:spPr>
            <a:xfrm>
              <a:off x="8202934" y="4002145"/>
              <a:ext cx="567967" cy="317715"/>
            </a:xfrm>
            <a:prstGeom prst="roundRect">
              <a:avLst>
                <a:gd name="adj" fmla="val 3935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>
                  <a:solidFill>
                    <a:schemeClr val="tx1"/>
                  </a:solidFill>
                  <a:cs typeface="Times New Roman" panose="02020603050405020304" pitchFamily="18" charset="0"/>
                </a:rPr>
                <a:t>ReLU</a:t>
              </a:r>
              <a:endParaRPr lang="en-US" sz="1400" dirty="0">
                <a:solidFill>
                  <a:schemeClr val="tx1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82" name="Rectangle: Rounded Corners 147">
              <a:extLst>
                <a:ext uri="{FF2B5EF4-FFF2-40B4-BE49-F238E27FC236}">
                  <a16:creationId xmlns:a16="http://schemas.microsoft.com/office/drawing/2014/main" id="{8AA5D2D6-1AE9-3D6A-55A2-E03F2AFAB673}"/>
                </a:ext>
              </a:extLst>
            </p:cNvPr>
            <p:cNvSpPr/>
            <p:nvPr/>
          </p:nvSpPr>
          <p:spPr>
            <a:xfrm>
              <a:off x="6238661" y="4002145"/>
              <a:ext cx="567967" cy="317715"/>
            </a:xfrm>
            <a:prstGeom prst="roundRect">
              <a:avLst>
                <a:gd name="adj" fmla="val 3935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>
                  <a:solidFill>
                    <a:schemeClr val="tx1"/>
                  </a:solidFill>
                  <a:cs typeface="Times New Roman" panose="02020603050405020304" pitchFamily="18" charset="0"/>
                </a:rPr>
                <a:t>ReLU</a:t>
              </a:r>
              <a:endParaRPr lang="en-US" sz="1400" dirty="0">
                <a:solidFill>
                  <a:schemeClr val="tx1"/>
                </a:solidFill>
                <a:cs typeface="Times New Roman" panose="02020603050405020304" pitchFamily="18" charset="0"/>
              </a:endParaRPr>
            </a:p>
          </p:txBody>
        </p:sp>
        <p:pic>
          <p:nvPicPr>
            <p:cNvPr id="84" name="Graphic 83" descr="Chevron arrows with solid fill">
              <a:extLst>
                <a:ext uri="{FF2B5EF4-FFF2-40B4-BE49-F238E27FC236}">
                  <a16:creationId xmlns:a16="http://schemas.microsoft.com/office/drawing/2014/main" id="{A5F8A356-94BD-65CB-685C-DA64B9B6E35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9719667" y="2635258"/>
              <a:ext cx="569382" cy="308605"/>
            </a:xfrm>
            <a:prstGeom prst="rect">
              <a:avLst/>
            </a:prstGeom>
          </p:spPr>
        </p:pic>
        <p:pic>
          <p:nvPicPr>
            <p:cNvPr id="85" name="Graphic 84" descr="Chevron arrows with solid fill">
              <a:extLst>
                <a:ext uri="{FF2B5EF4-FFF2-40B4-BE49-F238E27FC236}">
                  <a16:creationId xmlns:a16="http://schemas.microsoft.com/office/drawing/2014/main" id="{51D911F2-5A99-25FF-68E2-998D7F4B432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9712209" y="4160069"/>
              <a:ext cx="569382" cy="308605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D5FC0B9-32FA-921B-9176-F0E07F4EC481}"/>
                </a:ext>
              </a:extLst>
            </p:cNvPr>
            <p:cNvSpPr txBox="1"/>
            <p:nvPr/>
          </p:nvSpPr>
          <p:spPr>
            <a:xfrm>
              <a:off x="2768622" y="1907556"/>
              <a:ext cx="26426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u="sng" dirty="0"/>
                <a:t>Branch-level model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90C00FC-FDAF-8D04-7D27-3FF3A21C014B}"/>
                </a:ext>
              </a:extLst>
            </p:cNvPr>
            <p:cNvSpPr txBox="1"/>
            <p:nvPr/>
          </p:nvSpPr>
          <p:spPr>
            <a:xfrm>
              <a:off x="2768622" y="3380032"/>
              <a:ext cx="347003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u="sng" dirty="0"/>
                <a:t>Zonal/system-level model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289340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52AA3283-5D1E-4A9A-A7F9-C53BD3305542}"/>
              </a:ext>
            </a:extLst>
          </p:cNvPr>
          <p:cNvGrpSpPr/>
          <p:nvPr/>
        </p:nvGrpSpPr>
        <p:grpSpPr>
          <a:xfrm>
            <a:off x="600666" y="672539"/>
            <a:ext cx="3838764" cy="2393180"/>
            <a:chOff x="600666" y="672539"/>
            <a:chExt cx="3838764" cy="2393180"/>
          </a:xfrm>
        </p:grpSpPr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1D883750-B179-4ECA-9D1F-167CCB28E26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36670" y="2121328"/>
              <a:ext cx="1177651" cy="9281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FFAF19E4-8FA2-4CD4-9530-1084C4CCE25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59116" y="2201564"/>
              <a:ext cx="177554" cy="55686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82E13536-9656-4281-89C1-0B30A981180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456918" y="980499"/>
              <a:ext cx="318955" cy="511803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52FE4F52-065D-43B0-9705-D6A4E06830A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20262" y="1236400"/>
              <a:ext cx="1320954" cy="234603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4AA20752-E870-4717-A4B1-B2BCC29198E4}"/>
                </a:ext>
              </a:extLst>
            </p:cNvPr>
            <p:cNvCxnSpPr>
              <a:cxnSpLocks/>
              <a:stCxn id="125" idx="3"/>
            </p:cNvCxnSpPr>
            <p:nvPr/>
          </p:nvCxnSpPr>
          <p:spPr>
            <a:xfrm>
              <a:off x="2735256" y="1603446"/>
              <a:ext cx="79065" cy="51788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16249F99-1C1B-4CCC-9351-0BAB5A908B6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93137" y="2121328"/>
              <a:ext cx="521184" cy="63709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B3BF1038-F1D5-4EE3-A5BA-B2275D554293}"/>
                </a:ext>
              </a:extLst>
            </p:cNvPr>
            <p:cNvCxnSpPr>
              <a:cxnSpLocks/>
            </p:cNvCxnSpPr>
            <p:nvPr/>
          </p:nvCxnSpPr>
          <p:spPr>
            <a:xfrm>
              <a:off x="2814321" y="2102137"/>
              <a:ext cx="293794" cy="66951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001A2630-60F4-4D10-83DF-2A7ABB08034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814321" y="2108100"/>
              <a:ext cx="948424" cy="694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A5BB9655-16B1-4568-A781-D0CB23945D4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07022" y="1479074"/>
              <a:ext cx="92798" cy="735066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0096AD89-DC0C-0391-6174-757FB319696E}"/>
                </a:ext>
              </a:extLst>
            </p:cNvPr>
            <p:cNvCxnSpPr>
              <a:cxnSpLocks/>
            </p:cNvCxnSpPr>
            <p:nvPr/>
          </p:nvCxnSpPr>
          <p:spPr>
            <a:xfrm>
              <a:off x="888107" y="2121328"/>
              <a:ext cx="663136" cy="9281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EEBCD97F-1939-E119-1F5D-66B9E48D135C}"/>
                </a:ext>
              </a:extLst>
            </p:cNvPr>
            <p:cNvSpPr/>
            <p:nvPr/>
          </p:nvSpPr>
          <p:spPr>
            <a:xfrm rot="5400000">
              <a:off x="1551243" y="1301520"/>
              <a:ext cx="355107" cy="355107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Times New Roman" panose="02020603050405020304" pitchFamily="18" charset="0"/>
              </a:endParaRPr>
            </a:p>
          </p:txBody>
        </p:sp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D032A384-3F73-4AD8-A7FC-87F977754584}"/>
                </a:ext>
              </a:extLst>
            </p:cNvPr>
            <p:cNvSpPr/>
            <p:nvPr/>
          </p:nvSpPr>
          <p:spPr>
            <a:xfrm rot="5400000">
              <a:off x="680429" y="1930629"/>
              <a:ext cx="355107" cy="355107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Times New Roman" panose="02020603050405020304" pitchFamily="18" charset="0"/>
              </a:endParaRPr>
            </a:p>
          </p:txBody>
        </p:sp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C02C47A6-DCFE-8390-F85F-2E187A4F92FB}"/>
                </a:ext>
              </a:extLst>
            </p:cNvPr>
            <p:cNvSpPr/>
            <p:nvPr/>
          </p:nvSpPr>
          <p:spPr>
            <a:xfrm rot="5400000">
              <a:off x="1281563" y="2580872"/>
              <a:ext cx="355107" cy="355107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Times New Roman" panose="02020603050405020304" pitchFamily="18" charset="0"/>
              </a:endParaRPr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2361858A-AEE3-3CBD-C066-BD7EC22B3709}"/>
                </a:ext>
              </a:extLst>
            </p:cNvPr>
            <p:cNvSpPr txBox="1"/>
            <p:nvPr/>
          </p:nvSpPr>
          <p:spPr>
            <a:xfrm>
              <a:off x="3107174" y="2186720"/>
              <a:ext cx="122341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x = </a:t>
              </a:r>
              <a:r>
                <a:rPr lang="en-US" sz="2000" b="1" dirty="0" err="1"/>
                <a:t>u</a:t>
              </a:r>
              <a:r>
                <a:rPr lang="en-US" sz="2000" baseline="-25000" dirty="0" err="1"/>
                <a:t>d</a:t>
              </a:r>
              <a:r>
                <a:rPr lang="en-US" sz="2000" dirty="0"/>
                <a:t>||</a:t>
              </a:r>
              <a:r>
                <a:rPr lang="en-US" sz="2000" b="1" dirty="0" err="1"/>
                <a:t>v</a:t>
              </a:r>
              <a:r>
                <a:rPr lang="en-US" sz="2000" baseline="-25000" dirty="0" err="1"/>
                <a:t>d</a:t>
              </a:r>
              <a:endParaRPr lang="en-US" sz="2000" baseline="-25000" dirty="0"/>
            </a:p>
          </p:txBody>
        </p:sp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655AAB5F-07B4-4A29-ECC9-CC0AC3BCBD15}"/>
                </a:ext>
              </a:extLst>
            </p:cNvPr>
            <p:cNvSpPr/>
            <p:nvPr/>
          </p:nvSpPr>
          <p:spPr>
            <a:xfrm rot="5400000">
              <a:off x="1420766" y="2036587"/>
              <a:ext cx="355107" cy="355107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Times New Roman" panose="02020603050405020304" pitchFamily="18" charset="0"/>
              </a:endParaRPr>
            </a:p>
          </p:txBody>
        </p:sp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B2C5A9A4-F494-4B4B-1968-ED8DD00C3EB7}"/>
                </a:ext>
              </a:extLst>
            </p:cNvPr>
            <p:cNvSpPr/>
            <p:nvPr/>
          </p:nvSpPr>
          <p:spPr>
            <a:xfrm rot="5400000">
              <a:off x="2108860" y="2580872"/>
              <a:ext cx="355107" cy="355107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Times New Roman" panose="02020603050405020304" pitchFamily="18" charset="0"/>
              </a:endParaRPr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2278B0BD-E367-58A2-158D-08EEAEE2AC74}"/>
                </a:ext>
              </a:extLst>
            </p:cNvPr>
            <p:cNvSpPr/>
            <p:nvPr/>
          </p:nvSpPr>
          <p:spPr>
            <a:xfrm rot="5400000">
              <a:off x="2930562" y="2580872"/>
              <a:ext cx="355107" cy="355107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Times New Roman" panose="02020603050405020304" pitchFamily="18" charset="0"/>
              </a:endParaRPr>
            </a:p>
          </p:txBody>
        </p:sp>
        <p:sp>
          <p:nvSpPr>
            <p:cNvPr id="152" name="Oval 151">
              <a:extLst>
                <a:ext uri="{FF2B5EF4-FFF2-40B4-BE49-F238E27FC236}">
                  <a16:creationId xmlns:a16="http://schemas.microsoft.com/office/drawing/2014/main" id="{E7D59005-0C04-AE03-76B6-974D6CEF1E5A}"/>
                </a:ext>
              </a:extLst>
            </p:cNvPr>
            <p:cNvSpPr/>
            <p:nvPr/>
          </p:nvSpPr>
          <p:spPr>
            <a:xfrm rot="5400000">
              <a:off x="3585192" y="1930628"/>
              <a:ext cx="355107" cy="355107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Times New Roman" panose="02020603050405020304" pitchFamily="18" charset="0"/>
              </a:endParaRPr>
            </a:p>
          </p:txBody>
        </p:sp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88CE9E00-5567-E714-99B3-253B8039BB8B}"/>
                </a:ext>
              </a:extLst>
            </p:cNvPr>
            <p:cNvSpPr/>
            <p:nvPr/>
          </p:nvSpPr>
          <p:spPr>
            <a:xfrm>
              <a:off x="2636768" y="1943775"/>
              <a:ext cx="355107" cy="355107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Times New Roman" panose="02020603050405020304" pitchFamily="18" charset="0"/>
              </a:endParaRPr>
            </a:p>
          </p:txBody>
        </p:sp>
        <p:sp>
          <p:nvSpPr>
            <p:cNvPr id="125" name="Rounded Rectangle 124">
              <a:extLst>
                <a:ext uri="{FF2B5EF4-FFF2-40B4-BE49-F238E27FC236}">
                  <a16:creationId xmlns:a16="http://schemas.microsoft.com/office/drawing/2014/main" id="{DBE3E05A-B3B5-C14F-1BFD-6A81E6087E4B}"/>
                </a:ext>
              </a:extLst>
            </p:cNvPr>
            <p:cNvSpPr/>
            <p:nvPr/>
          </p:nvSpPr>
          <p:spPr>
            <a:xfrm rot="5400000">
              <a:off x="2514756" y="975421"/>
              <a:ext cx="441001" cy="815049"/>
            </a:xfrm>
            <a:prstGeom prst="roundRect">
              <a:avLst>
                <a:gd name="adj" fmla="val 7576"/>
              </a:avLst>
            </a:prstGeom>
            <a:solidFill>
              <a:schemeClr val="bg1"/>
            </a:solidFill>
            <a:ln w="19050">
              <a:solidFill>
                <a:srgbClr val="E08B8C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38B7EB25-8A85-448A-B12E-5DB1874DFF10}"/>
                </a:ext>
              </a:extLst>
            </p:cNvPr>
            <p:cNvSpPr/>
            <p:nvPr/>
          </p:nvSpPr>
          <p:spPr>
            <a:xfrm rot="5400000">
              <a:off x="1243213" y="757235"/>
              <a:ext cx="355107" cy="355107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Times New Roman" panose="02020603050405020304" pitchFamily="18" charset="0"/>
              </a:endParaRPr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083A34ED-F97C-4E42-9944-938F3122B183}"/>
                </a:ext>
              </a:extLst>
            </p:cNvPr>
            <p:cNvSpPr/>
            <p:nvPr/>
          </p:nvSpPr>
          <p:spPr>
            <a:xfrm rot="5400000">
              <a:off x="3863663" y="1325685"/>
              <a:ext cx="355107" cy="355107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Times New Roman" panose="02020603050405020304" pitchFamily="18" charset="0"/>
              </a:endParaRPr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AE1D8FC9-5E9E-4EC0-AA3A-09C53A07A196}"/>
                </a:ext>
              </a:extLst>
            </p:cNvPr>
            <p:cNvSpPr/>
            <p:nvPr/>
          </p:nvSpPr>
          <p:spPr>
            <a:xfrm rot="5400000">
              <a:off x="2742732" y="1211278"/>
              <a:ext cx="355107" cy="355107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Times New Roman" panose="02020603050405020304" pitchFamily="18" charset="0"/>
              </a:endParaRPr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181AD005-D3E2-44DB-966D-EFD435B23D56}"/>
                </a:ext>
              </a:extLst>
            </p:cNvPr>
            <p:cNvSpPr/>
            <p:nvPr/>
          </p:nvSpPr>
          <p:spPr>
            <a:xfrm>
              <a:off x="2373854" y="1211277"/>
              <a:ext cx="355107" cy="355107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Times New Roman" panose="02020603050405020304" pitchFamily="18" charset="0"/>
              </a:endParaRP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9BEAA4BE-5AFF-4D50-B27E-8FE8DCEC8232}"/>
                </a:ext>
              </a:extLst>
            </p:cNvPr>
            <p:cNvSpPr txBox="1"/>
            <p:nvPr/>
          </p:nvSpPr>
          <p:spPr>
            <a:xfrm>
              <a:off x="1248569" y="1517615"/>
              <a:ext cx="120417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x = u</a:t>
              </a:r>
              <a:r>
                <a:rPr lang="en-US" sz="2000" baseline="-25000" dirty="0"/>
                <a:t>g</a:t>
              </a:r>
              <a:r>
                <a:rPr lang="en-US" sz="2000" dirty="0"/>
                <a:t>||</a:t>
              </a:r>
              <a:r>
                <a:rPr lang="en-US" sz="2000" b="1" dirty="0"/>
                <a:t>v</a:t>
              </a:r>
              <a:r>
                <a:rPr lang="en-US" sz="2000" baseline="-25000" dirty="0"/>
                <a:t>g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47844F55-AABC-490D-9796-F89AF9592110}"/>
                </a:ext>
              </a:extLst>
            </p:cNvPr>
            <p:cNvSpPr txBox="1"/>
            <p:nvPr/>
          </p:nvSpPr>
          <p:spPr>
            <a:xfrm>
              <a:off x="1781926" y="789421"/>
              <a:ext cx="211788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x = u</a:t>
              </a:r>
              <a:r>
                <a:rPr lang="en-US" sz="2000" baseline="-25000" dirty="0"/>
                <a:t>g</a:t>
              </a:r>
              <a:r>
                <a:rPr lang="en-US" sz="2000" dirty="0"/>
                <a:t>||</a:t>
              </a:r>
              <a:r>
                <a:rPr lang="en-US" sz="2000" b="1" dirty="0"/>
                <a:t>v</a:t>
              </a:r>
              <a:r>
                <a:rPr lang="en-US" sz="2000" baseline="-25000" dirty="0"/>
                <a:t>g</a:t>
              </a:r>
              <a:r>
                <a:rPr lang="en-US" sz="2000" dirty="0"/>
                <a:t>||</a:t>
              </a:r>
              <a:r>
                <a:rPr lang="en-US" sz="2000" b="1" dirty="0" err="1"/>
                <a:t>u</a:t>
              </a:r>
              <a:r>
                <a:rPr lang="en-US" sz="2000" baseline="-25000" dirty="0" err="1"/>
                <a:t>d</a:t>
              </a:r>
              <a:r>
                <a:rPr lang="en-US" sz="2000" dirty="0"/>
                <a:t>||</a:t>
              </a:r>
              <a:r>
                <a:rPr lang="en-US" sz="2000" b="1" dirty="0" err="1"/>
                <a:t>v</a:t>
              </a:r>
              <a:r>
                <a:rPr lang="en-US" sz="2000" baseline="-25000" dirty="0" err="1"/>
                <a:t>d</a:t>
              </a:r>
              <a:endParaRPr lang="en-US" sz="2000" baseline="-25000" dirty="0"/>
            </a:p>
          </p:txBody>
        </p:sp>
        <p:sp>
          <p:nvSpPr>
            <p:cNvPr id="108" name="Rounded Rectangle 124">
              <a:extLst>
                <a:ext uri="{FF2B5EF4-FFF2-40B4-BE49-F238E27FC236}">
                  <a16:creationId xmlns:a16="http://schemas.microsoft.com/office/drawing/2014/main" id="{BC3D0827-F5EC-4327-A4ED-048E40D30B74}"/>
                </a:ext>
              </a:extLst>
            </p:cNvPr>
            <p:cNvSpPr/>
            <p:nvPr/>
          </p:nvSpPr>
          <p:spPr>
            <a:xfrm rot="5400000">
              <a:off x="1323458" y="-50253"/>
              <a:ext cx="2393180" cy="3838764"/>
            </a:xfrm>
            <a:prstGeom prst="roundRect">
              <a:avLst>
                <a:gd name="adj" fmla="val 4594"/>
              </a:avLst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1CFE252F-D95B-4EF4-B9E8-61A163967226}"/>
              </a:ext>
            </a:extLst>
          </p:cNvPr>
          <p:cNvGrpSpPr/>
          <p:nvPr/>
        </p:nvGrpSpPr>
        <p:grpSpPr>
          <a:xfrm>
            <a:off x="9006987" y="1548798"/>
            <a:ext cx="2152306" cy="2020239"/>
            <a:chOff x="5390007" y="516114"/>
            <a:chExt cx="2045114" cy="2475003"/>
          </a:xfrm>
        </p:grpSpPr>
        <p:sp>
          <p:nvSpPr>
            <p:cNvPr id="57" name="Double Bracket 56">
              <a:extLst>
                <a:ext uri="{FF2B5EF4-FFF2-40B4-BE49-F238E27FC236}">
                  <a16:creationId xmlns:a16="http://schemas.microsoft.com/office/drawing/2014/main" id="{6925FB72-6A7D-4A50-BE99-20E142FFA4CD}"/>
                </a:ext>
              </a:extLst>
            </p:cNvPr>
            <p:cNvSpPr/>
            <p:nvPr/>
          </p:nvSpPr>
          <p:spPr>
            <a:xfrm>
              <a:off x="5390007" y="695878"/>
              <a:ext cx="2027915" cy="2295239"/>
            </a:xfrm>
            <a:prstGeom prst="bracketPair">
              <a:avLst>
                <a:gd name="adj" fmla="val 4377"/>
              </a:avLst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854F2BED-499B-41EC-9BB6-ABEA636594EC}"/>
                </a:ext>
              </a:extLst>
            </p:cNvPr>
            <p:cNvSpPr txBox="1"/>
            <p:nvPr/>
          </p:nvSpPr>
          <p:spPr>
            <a:xfrm>
              <a:off x="5390007" y="734212"/>
              <a:ext cx="487052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1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2248B62B-8E47-40C1-B10F-656B8E7AFAAA}"/>
                </a:ext>
              </a:extLst>
            </p:cNvPr>
            <p:cNvSpPr txBox="1"/>
            <p:nvPr/>
          </p:nvSpPr>
          <p:spPr>
            <a:xfrm>
              <a:off x="5877059" y="1195877"/>
              <a:ext cx="487052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1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A8B47267-6A1B-4AF2-89D4-9230437EDA55}"/>
                </a:ext>
              </a:extLst>
            </p:cNvPr>
            <p:cNvSpPr txBox="1"/>
            <p:nvPr/>
          </p:nvSpPr>
          <p:spPr>
            <a:xfrm>
              <a:off x="6948069" y="2396540"/>
              <a:ext cx="487052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1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EA3B023B-4347-4DF5-B12D-0D348C1143D9}"/>
                </a:ext>
              </a:extLst>
            </p:cNvPr>
            <p:cNvSpPr txBox="1"/>
            <p:nvPr/>
          </p:nvSpPr>
          <p:spPr>
            <a:xfrm>
              <a:off x="6377976" y="516114"/>
              <a:ext cx="934472" cy="79182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600" dirty="0"/>
                <a:t>... …</a:t>
              </a: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C8254949-45BC-4779-8D76-A9EB7B813F27}"/>
                </a:ext>
              </a:extLst>
            </p:cNvPr>
            <p:cNvSpPr txBox="1"/>
            <p:nvPr/>
          </p:nvSpPr>
          <p:spPr>
            <a:xfrm>
              <a:off x="6689251" y="1016561"/>
              <a:ext cx="623196" cy="79182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600" dirty="0"/>
                <a:t>…</a:t>
              </a:r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D9AA85D1-0312-4FE2-B7DE-0ACDEDD62901}"/>
                </a:ext>
              </a:extLst>
            </p:cNvPr>
            <p:cNvSpPr txBox="1"/>
            <p:nvPr/>
          </p:nvSpPr>
          <p:spPr>
            <a:xfrm>
              <a:off x="5469466" y="2175956"/>
              <a:ext cx="982133" cy="79182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3600" dirty="0"/>
                <a:t>... …</a:t>
              </a:r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88BFFA3F-B61D-4B9D-AEA5-C769FDA92237}"/>
                </a:ext>
              </a:extLst>
            </p:cNvPr>
            <p:cNvSpPr txBox="1"/>
            <p:nvPr/>
          </p:nvSpPr>
          <p:spPr>
            <a:xfrm rot="2486308">
              <a:off x="6399530" y="1603542"/>
              <a:ext cx="632614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600" dirty="0"/>
                <a:t>….</a:t>
              </a:r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7FF1ED4E-5632-4198-94F4-FB698FF7FBD6}"/>
                </a:ext>
              </a:extLst>
            </p:cNvPr>
            <p:cNvSpPr txBox="1"/>
            <p:nvPr/>
          </p:nvSpPr>
          <p:spPr>
            <a:xfrm>
              <a:off x="5485835" y="1443959"/>
              <a:ext cx="510718" cy="79182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3600" dirty="0"/>
                <a:t>…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3069C8E3-6C76-474F-A793-3DA2985264CF}"/>
              </a:ext>
            </a:extLst>
          </p:cNvPr>
          <p:cNvSpPr txBox="1"/>
          <p:nvPr/>
        </p:nvSpPr>
        <p:spPr>
          <a:xfrm>
            <a:off x="5568343" y="463694"/>
            <a:ext cx="37839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Adjacency matrix (topology)</a:t>
            </a:r>
          </a:p>
        </p:txBody>
      </p:sp>
      <p:pic>
        <p:nvPicPr>
          <p:cNvPr id="48" name="Graphic 47" descr="Chevron arrows with solid fill">
            <a:extLst>
              <a:ext uri="{FF2B5EF4-FFF2-40B4-BE49-F238E27FC236}">
                <a16:creationId xmlns:a16="http://schemas.microsoft.com/office/drawing/2014/main" id="{E0E5AD29-A1AE-40D8-B78D-7399A0FAE1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69771" y="1517615"/>
            <a:ext cx="720236" cy="724858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59B4A15C-5757-E01D-30E3-2F3447E87A6F}"/>
              </a:ext>
            </a:extLst>
          </p:cNvPr>
          <p:cNvSpPr txBox="1"/>
          <p:nvPr/>
        </p:nvSpPr>
        <p:spPr>
          <a:xfrm>
            <a:off x="119380" y="188743"/>
            <a:ext cx="46891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Graph-structured data of power grid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2545FF22-C4A6-49AE-8732-64E3C6C56584}"/>
              </a:ext>
            </a:extLst>
          </p:cNvPr>
          <p:cNvGrpSpPr/>
          <p:nvPr/>
        </p:nvGrpSpPr>
        <p:grpSpPr>
          <a:xfrm>
            <a:off x="3105154" y="3560281"/>
            <a:ext cx="1924735" cy="1372463"/>
            <a:chOff x="5897770" y="1540044"/>
            <a:chExt cx="1924735" cy="1372463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7C16C058-8FAE-4D04-8B73-1C5D14E101AD}"/>
                    </a:ext>
                  </a:extLst>
                </p:cNvPr>
                <p:cNvSpPr txBox="1"/>
                <p:nvPr/>
              </p:nvSpPr>
              <p:spPr>
                <a:xfrm>
                  <a:off x="5942697" y="1553300"/>
                  <a:ext cx="1804788" cy="29283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=[</m:t>
                        </m:r>
                        <m:sSubSup>
                          <m:sSub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Sup>
                          <m:sSub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,…, </m:t>
                        </m:r>
                        <m:sSubSup>
                          <m:sSub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sub>
                            </m:sSub>
                          </m:sup>
                        </m:sSub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7C16C058-8FAE-4D04-8B73-1C5D14E101A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42697" y="1553300"/>
                  <a:ext cx="1804788" cy="292837"/>
                </a:xfrm>
                <a:prstGeom prst="rect">
                  <a:avLst/>
                </a:prstGeom>
                <a:blipFill>
                  <a:blip r:embed="rId4"/>
                  <a:stretch>
                    <a:fillRect l="-1351" r="-3378" b="-270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51BE61B4-4DBE-48FB-8A39-668E18028AC6}"/>
                    </a:ext>
                  </a:extLst>
                </p:cNvPr>
                <p:cNvSpPr txBox="1"/>
                <p:nvPr/>
              </p:nvSpPr>
              <p:spPr>
                <a:xfrm>
                  <a:off x="5942697" y="1899756"/>
                  <a:ext cx="1809533" cy="29309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=[</m:t>
                        </m:r>
                        <m:sSubSup>
                          <m:sSub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Sup>
                          <m:sSub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,…, </m:t>
                        </m:r>
                        <m:sSubSup>
                          <m:sSub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sub>
                            </m:sSub>
                          </m:sup>
                        </m:sSub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51BE61B4-4DBE-48FB-8A39-668E18028AC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42697" y="1899756"/>
                  <a:ext cx="1809533" cy="293094"/>
                </a:xfrm>
                <a:prstGeom prst="rect">
                  <a:avLst/>
                </a:prstGeom>
                <a:blipFill>
                  <a:blip r:embed="rId5"/>
                  <a:stretch>
                    <a:fillRect l="-1347" r="-3367" b="-270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85B5A196-847B-459F-B034-9424B4450074}"/>
                    </a:ext>
                  </a:extLst>
                </p:cNvPr>
                <p:cNvSpPr txBox="1"/>
                <p:nvPr/>
              </p:nvSpPr>
              <p:spPr>
                <a:xfrm>
                  <a:off x="5942696" y="2540466"/>
                  <a:ext cx="1879809" cy="29315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=[</m:t>
                        </m:r>
                        <m:sSubSup>
                          <m:sSub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Sup>
                          <m:sSub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,…, </m:t>
                        </m:r>
                        <m:sSubSup>
                          <m:sSub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sub>
                            </m:sSub>
                          </m:sup>
                        </m:sSub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85B5A196-847B-459F-B034-9424B44500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42696" y="2540466"/>
                  <a:ext cx="1879809" cy="293157"/>
                </a:xfrm>
                <a:prstGeom prst="rect">
                  <a:avLst/>
                </a:prstGeom>
                <a:blipFill>
                  <a:blip r:embed="rId6"/>
                  <a:stretch>
                    <a:fillRect l="-1299" r="-3247" b="-270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12700DED-4C56-4123-B448-4984D527333C}"/>
                </a:ext>
              </a:extLst>
            </p:cNvPr>
            <p:cNvSpPr txBox="1"/>
            <p:nvPr/>
          </p:nvSpPr>
          <p:spPr>
            <a:xfrm rot="5400000">
              <a:off x="6739467" y="2194564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E102EB8D-2292-49D3-A771-F291CF29FDA7}"/>
                </a:ext>
              </a:extLst>
            </p:cNvPr>
            <p:cNvSpPr txBox="1"/>
            <p:nvPr/>
          </p:nvSpPr>
          <p:spPr>
            <a:xfrm rot="5400000">
              <a:off x="7332008" y="2194564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  <p:sp>
          <p:nvSpPr>
            <p:cNvPr id="60" name="Rounded Rectangle 124">
              <a:extLst>
                <a:ext uri="{FF2B5EF4-FFF2-40B4-BE49-F238E27FC236}">
                  <a16:creationId xmlns:a16="http://schemas.microsoft.com/office/drawing/2014/main" id="{3F338E01-4E4B-42B7-9D9C-A355D2CED340}"/>
                </a:ext>
              </a:extLst>
            </p:cNvPr>
            <p:cNvSpPr/>
            <p:nvPr/>
          </p:nvSpPr>
          <p:spPr>
            <a:xfrm>
              <a:off x="5897770" y="1540044"/>
              <a:ext cx="1924735" cy="1372463"/>
            </a:xfrm>
            <a:prstGeom prst="roundRect">
              <a:avLst>
                <a:gd name="adj" fmla="val 7175"/>
              </a:avLst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0D6A1B62-4D7E-470C-8549-D67A09CAA4D5}"/>
              </a:ext>
            </a:extLst>
          </p:cNvPr>
          <p:cNvSpPr/>
          <p:nvPr/>
        </p:nvSpPr>
        <p:spPr>
          <a:xfrm>
            <a:off x="6246911" y="4025851"/>
            <a:ext cx="581025" cy="1628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3768EFDE-3571-4A57-882B-569EFEDD8CAC}"/>
                  </a:ext>
                </a:extLst>
              </p:cNvPr>
              <p:cNvSpPr txBox="1"/>
              <p:nvPr/>
            </p:nvSpPr>
            <p:spPr>
              <a:xfrm>
                <a:off x="6337400" y="3919993"/>
                <a:ext cx="390525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3768EFDE-3571-4A57-882B-569EFEDD8C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7400" y="3919993"/>
                <a:ext cx="390525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FAF43D63-985E-4B12-A45E-6A1479DB8936}"/>
                  </a:ext>
                </a:extLst>
              </p:cNvPr>
              <p:cNvSpPr txBox="1"/>
              <p:nvPr/>
            </p:nvSpPr>
            <p:spPr>
              <a:xfrm>
                <a:off x="6337400" y="4384098"/>
                <a:ext cx="390525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FAF43D63-985E-4B12-A45E-6A1479DB89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7400" y="4384098"/>
                <a:ext cx="390525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1130F24D-AE57-4109-88EC-2E25F4CF2FBB}"/>
                  </a:ext>
                </a:extLst>
              </p:cNvPr>
              <p:cNvSpPr txBox="1"/>
              <p:nvPr/>
            </p:nvSpPr>
            <p:spPr>
              <a:xfrm>
                <a:off x="6337399" y="4848203"/>
                <a:ext cx="390525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1130F24D-AE57-4109-88EC-2E25F4CF2F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7399" y="4848203"/>
                <a:ext cx="390525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4CF3596D-4DB0-4FD0-BAEC-E565ED959B30}"/>
                  </a:ext>
                </a:extLst>
              </p:cNvPr>
              <p:cNvSpPr txBox="1"/>
              <p:nvPr/>
            </p:nvSpPr>
            <p:spPr>
              <a:xfrm>
                <a:off x="6337398" y="5312308"/>
                <a:ext cx="390525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4CF3596D-4DB0-4FD0-BAEC-E565ED959B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7398" y="5312308"/>
                <a:ext cx="390525" cy="369332"/>
              </a:xfrm>
              <a:prstGeom prst="rect">
                <a:avLst/>
              </a:prstGeom>
              <a:blipFill>
                <a:blip r:embed="rId10"/>
                <a:stretch>
                  <a:fillRect r="-46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A58F05F2-183F-4AFD-9326-4DA9D6892774}"/>
              </a:ext>
            </a:extLst>
          </p:cNvPr>
          <p:cNvSpPr txBox="1"/>
          <p:nvPr/>
        </p:nvSpPr>
        <p:spPr>
          <a:xfrm>
            <a:off x="6875563" y="4609001"/>
            <a:ext cx="285750" cy="4784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=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BFBF3FFB-73C5-4124-A2AC-4285E596CE22}"/>
              </a:ext>
            </a:extLst>
          </p:cNvPr>
          <p:cNvSpPr/>
          <p:nvPr/>
        </p:nvSpPr>
        <p:spPr>
          <a:xfrm>
            <a:off x="7208940" y="4025851"/>
            <a:ext cx="1601685" cy="1628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67FC041E-1E77-4F90-AC7A-BDC9FBF6AD31}"/>
                  </a:ext>
                </a:extLst>
              </p:cNvPr>
              <p:cNvSpPr txBox="1"/>
              <p:nvPr/>
            </p:nvSpPr>
            <p:spPr>
              <a:xfrm>
                <a:off x="7230023" y="3977748"/>
                <a:ext cx="1552575" cy="42171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Sup>
                        <m:sSub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,…, </m:t>
                      </m:r>
                      <m:sSubSup>
                        <m:sSub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b>
                          </m:sSub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67FC041E-1E77-4F90-AC7A-BDC9FBF6AD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0023" y="3977748"/>
                <a:ext cx="1552575" cy="421719"/>
              </a:xfrm>
              <a:prstGeom prst="rect">
                <a:avLst/>
              </a:prstGeom>
              <a:blipFill>
                <a:blip r:embed="rId11"/>
                <a:stretch>
                  <a:fillRect b="-28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50819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24">
            <a:extLst>
              <a:ext uri="{FF2B5EF4-FFF2-40B4-BE49-F238E27FC236}">
                <a16:creationId xmlns:a16="http://schemas.microsoft.com/office/drawing/2014/main" id="{AC043929-7531-1615-5EEA-043A57E71F1D}"/>
              </a:ext>
            </a:extLst>
          </p:cNvPr>
          <p:cNvSpPr/>
          <p:nvPr/>
        </p:nvSpPr>
        <p:spPr>
          <a:xfrm>
            <a:off x="370520" y="1442523"/>
            <a:ext cx="1451900" cy="724858"/>
          </a:xfrm>
          <a:prstGeom prst="roundRect">
            <a:avLst>
              <a:gd name="adj" fmla="val 4421"/>
            </a:avLst>
          </a:prstGeom>
          <a:solidFill>
            <a:schemeClr val="accent5">
              <a:lumMod val="60000"/>
              <a:lumOff val="40000"/>
              <a:alpha val="50000"/>
            </a:schemeClr>
          </a:solid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Encoder</a:t>
            </a:r>
          </a:p>
        </p:txBody>
      </p:sp>
      <p:sp>
        <p:nvSpPr>
          <p:cNvPr id="3" name="Rounded Rectangle 124">
            <a:extLst>
              <a:ext uri="{FF2B5EF4-FFF2-40B4-BE49-F238E27FC236}">
                <a16:creationId xmlns:a16="http://schemas.microsoft.com/office/drawing/2014/main" id="{EA0B0780-F374-643D-0937-807026254E63}"/>
              </a:ext>
            </a:extLst>
          </p:cNvPr>
          <p:cNvSpPr/>
          <p:nvPr/>
        </p:nvSpPr>
        <p:spPr>
          <a:xfrm>
            <a:off x="2655085" y="1442148"/>
            <a:ext cx="2190812" cy="724858"/>
          </a:xfrm>
          <a:prstGeom prst="roundRect">
            <a:avLst>
              <a:gd name="adj" fmla="val 4421"/>
            </a:avLst>
          </a:prstGeom>
          <a:solidFill>
            <a:schemeClr val="accent5">
              <a:lumMod val="60000"/>
              <a:lumOff val="40000"/>
              <a:alpha val="50000"/>
            </a:schemeClr>
          </a:solid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>
                <a:solidFill>
                  <a:schemeClr val="tx1"/>
                </a:solidFill>
              </a:rPr>
              <a:t>GraphSAGE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" name="Rounded Rectangle 124">
            <a:extLst>
              <a:ext uri="{FF2B5EF4-FFF2-40B4-BE49-F238E27FC236}">
                <a16:creationId xmlns:a16="http://schemas.microsoft.com/office/drawing/2014/main" id="{BB130589-7D5A-8CF0-E472-B2DD3ECFB131}"/>
              </a:ext>
            </a:extLst>
          </p:cNvPr>
          <p:cNvSpPr/>
          <p:nvPr/>
        </p:nvSpPr>
        <p:spPr>
          <a:xfrm>
            <a:off x="5672522" y="1437041"/>
            <a:ext cx="1451900" cy="724858"/>
          </a:xfrm>
          <a:prstGeom prst="roundRect">
            <a:avLst>
              <a:gd name="adj" fmla="val 4421"/>
            </a:avLst>
          </a:prstGeom>
          <a:solidFill>
            <a:schemeClr val="accent5">
              <a:lumMod val="60000"/>
              <a:lumOff val="40000"/>
              <a:alpha val="50000"/>
            </a:schemeClr>
          </a:solid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Decoder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B80EE54-2B8E-B0E3-09A0-B4C76C336CBE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 flipV="1">
            <a:off x="1822420" y="1804577"/>
            <a:ext cx="832665" cy="3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3991BFE-82DB-F2AA-D65D-4860B32E3713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 flipV="1">
            <a:off x="4845897" y="1799470"/>
            <a:ext cx="826625" cy="510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124">
            <a:extLst>
              <a:ext uri="{FF2B5EF4-FFF2-40B4-BE49-F238E27FC236}">
                <a16:creationId xmlns:a16="http://schemas.microsoft.com/office/drawing/2014/main" id="{E8A28B48-A7CB-E977-E5FD-29F07CF54F59}"/>
              </a:ext>
            </a:extLst>
          </p:cNvPr>
          <p:cNvSpPr/>
          <p:nvPr/>
        </p:nvSpPr>
        <p:spPr>
          <a:xfrm>
            <a:off x="370520" y="2807702"/>
            <a:ext cx="1451900" cy="724858"/>
          </a:xfrm>
          <a:prstGeom prst="roundRect">
            <a:avLst>
              <a:gd name="adj" fmla="val 4421"/>
            </a:avLst>
          </a:prstGeom>
          <a:solidFill>
            <a:srgbClr val="9F7FB7">
              <a:alpha val="50000"/>
            </a:srgbClr>
          </a:solid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Encoder</a:t>
            </a:r>
          </a:p>
        </p:txBody>
      </p:sp>
      <p:sp>
        <p:nvSpPr>
          <p:cNvPr id="9" name="Rounded Rectangle 124">
            <a:extLst>
              <a:ext uri="{FF2B5EF4-FFF2-40B4-BE49-F238E27FC236}">
                <a16:creationId xmlns:a16="http://schemas.microsoft.com/office/drawing/2014/main" id="{891652FE-7A4A-E11F-E7AB-87353535944C}"/>
              </a:ext>
            </a:extLst>
          </p:cNvPr>
          <p:cNvSpPr/>
          <p:nvPr/>
        </p:nvSpPr>
        <p:spPr>
          <a:xfrm>
            <a:off x="2655085" y="2807327"/>
            <a:ext cx="2190812" cy="724858"/>
          </a:xfrm>
          <a:prstGeom prst="roundRect">
            <a:avLst>
              <a:gd name="adj" fmla="val 4421"/>
            </a:avLst>
          </a:prstGeom>
          <a:solidFill>
            <a:srgbClr val="9F7FB7">
              <a:alpha val="50000"/>
            </a:srgbClr>
          </a:solid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>
                <a:solidFill>
                  <a:schemeClr val="tx1"/>
                </a:solidFill>
              </a:rPr>
              <a:t>GraphSAGE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0" name="Rounded Rectangle 124">
            <a:extLst>
              <a:ext uri="{FF2B5EF4-FFF2-40B4-BE49-F238E27FC236}">
                <a16:creationId xmlns:a16="http://schemas.microsoft.com/office/drawing/2014/main" id="{23461479-44B4-671F-449A-A7BC8EFD7F0E}"/>
              </a:ext>
            </a:extLst>
          </p:cNvPr>
          <p:cNvSpPr/>
          <p:nvPr/>
        </p:nvSpPr>
        <p:spPr>
          <a:xfrm>
            <a:off x="5672522" y="2802220"/>
            <a:ext cx="1451900" cy="724858"/>
          </a:xfrm>
          <a:prstGeom prst="roundRect">
            <a:avLst>
              <a:gd name="adj" fmla="val 4421"/>
            </a:avLst>
          </a:prstGeom>
          <a:solidFill>
            <a:srgbClr val="9F7FB7">
              <a:alpha val="50000"/>
            </a:srgbClr>
          </a:solid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Decoder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A2A9333-E412-4D60-2D49-5E6D6B4EBF73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 flipV="1">
            <a:off x="1822420" y="3169756"/>
            <a:ext cx="832665" cy="3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285EB94-23EF-F5BD-1460-06638EA3F37C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 flipV="1">
            <a:off x="4845897" y="3164649"/>
            <a:ext cx="826625" cy="510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24">
            <a:extLst>
              <a:ext uri="{FF2B5EF4-FFF2-40B4-BE49-F238E27FC236}">
                <a16:creationId xmlns:a16="http://schemas.microsoft.com/office/drawing/2014/main" id="{5A73CAA7-EA75-5C19-E772-10534A5D02F6}"/>
              </a:ext>
            </a:extLst>
          </p:cNvPr>
          <p:cNvSpPr/>
          <p:nvPr/>
        </p:nvSpPr>
        <p:spPr>
          <a:xfrm>
            <a:off x="370520" y="4181513"/>
            <a:ext cx="1451900" cy="724858"/>
          </a:xfrm>
          <a:prstGeom prst="roundRect">
            <a:avLst>
              <a:gd name="adj" fmla="val 4421"/>
            </a:avLst>
          </a:prstGeom>
          <a:solidFill>
            <a:schemeClr val="accent6">
              <a:lumMod val="60000"/>
              <a:lumOff val="40000"/>
              <a:alpha val="50000"/>
            </a:schemeClr>
          </a:solid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Encoder</a:t>
            </a:r>
          </a:p>
        </p:txBody>
      </p:sp>
      <p:sp>
        <p:nvSpPr>
          <p:cNvPr id="17" name="Rounded Rectangle 124">
            <a:extLst>
              <a:ext uri="{FF2B5EF4-FFF2-40B4-BE49-F238E27FC236}">
                <a16:creationId xmlns:a16="http://schemas.microsoft.com/office/drawing/2014/main" id="{C98A28BE-6A66-1BAF-5134-BAE171427001}"/>
              </a:ext>
            </a:extLst>
          </p:cNvPr>
          <p:cNvSpPr/>
          <p:nvPr/>
        </p:nvSpPr>
        <p:spPr>
          <a:xfrm>
            <a:off x="2655085" y="4181138"/>
            <a:ext cx="2190812" cy="724858"/>
          </a:xfrm>
          <a:prstGeom prst="roundRect">
            <a:avLst>
              <a:gd name="adj" fmla="val 4421"/>
            </a:avLst>
          </a:prstGeom>
          <a:solidFill>
            <a:schemeClr val="accent6">
              <a:lumMod val="60000"/>
              <a:lumOff val="40000"/>
              <a:alpha val="50000"/>
            </a:schemeClr>
          </a:solid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>
                <a:solidFill>
                  <a:schemeClr val="tx1"/>
                </a:solidFill>
              </a:rPr>
              <a:t>GraphSAGE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8" name="Rounded Rectangle 124">
            <a:extLst>
              <a:ext uri="{FF2B5EF4-FFF2-40B4-BE49-F238E27FC236}">
                <a16:creationId xmlns:a16="http://schemas.microsoft.com/office/drawing/2014/main" id="{D35405E0-D207-A464-9D8E-79B538769B21}"/>
              </a:ext>
            </a:extLst>
          </p:cNvPr>
          <p:cNvSpPr/>
          <p:nvPr/>
        </p:nvSpPr>
        <p:spPr>
          <a:xfrm>
            <a:off x="5672522" y="4176031"/>
            <a:ext cx="1451900" cy="724858"/>
          </a:xfrm>
          <a:prstGeom prst="roundRect">
            <a:avLst>
              <a:gd name="adj" fmla="val 4421"/>
            </a:avLst>
          </a:prstGeom>
          <a:solidFill>
            <a:schemeClr val="accent6">
              <a:lumMod val="60000"/>
              <a:lumOff val="40000"/>
              <a:alpha val="50000"/>
            </a:schemeClr>
          </a:solid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Decoder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3629511-D24C-0486-C221-1CE8D5163581}"/>
              </a:ext>
            </a:extLst>
          </p:cNvPr>
          <p:cNvCxnSpPr>
            <a:cxnSpLocks/>
            <a:stCxn id="16" idx="3"/>
            <a:endCxn id="17" idx="1"/>
          </p:cNvCxnSpPr>
          <p:nvPr/>
        </p:nvCxnSpPr>
        <p:spPr>
          <a:xfrm flipV="1">
            <a:off x="1822420" y="4543567"/>
            <a:ext cx="832665" cy="3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5FBF4BE-8EA9-76AB-466A-47BAC2BC3690}"/>
              </a:ext>
            </a:extLst>
          </p:cNvPr>
          <p:cNvCxnSpPr>
            <a:cxnSpLocks/>
            <a:stCxn id="17" idx="3"/>
            <a:endCxn id="18" idx="1"/>
          </p:cNvCxnSpPr>
          <p:nvPr/>
        </p:nvCxnSpPr>
        <p:spPr>
          <a:xfrm flipV="1">
            <a:off x="4845897" y="4538460"/>
            <a:ext cx="826625" cy="510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hevron 26">
            <a:extLst>
              <a:ext uri="{FF2B5EF4-FFF2-40B4-BE49-F238E27FC236}">
                <a16:creationId xmlns:a16="http://schemas.microsoft.com/office/drawing/2014/main" id="{880EECEE-61EE-CD96-1481-68A3D7719E69}"/>
              </a:ext>
            </a:extLst>
          </p:cNvPr>
          <p:cNvSpPr/>
          <p:nvPr/>
        </p:nvSpPr>
        <p:spPr>
          <a:xfrm>
            <a:off x="7449347" y="1616219"/>
            <a:ext cx="407505" cy="366501"/>
          </a:xfrm>
          <a:prstGeom prst="chevron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Chevron 31">
            <a:extLst>
              <a:ext uri="{FF2B5EF4-FFF2-40B4-BE49-F238E27FC236}">
                <a16:creationId xmlns:a16="http://schemas.microsoft.com/office/drawing/2014/main" id="{370005BE-8051-6306-3EF2-F3004E4B6564}"/>
              </a:ext>
            </a:extLst>
          </p:cNvPr>
          <p:cNvSpPr/>
          <p:nvPr/>
        </p:nvSpPr>
        <p:spPr>
          <a:xfrm>
            <a:off x="7449347" y="2981398"/>
            <a:ext cx="407505" cy="366501"/>
          </a:xfrm>
          <a:prstGeom prst="chevron">
            <a:avLst/>
          </a:prstGeom>
          <a:solidFill>
            <a:srgbClr val="CFC0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Chevron 33">
            <a:extLst>
              <a:ext uri="{FF2B5EF4-FFF2-40B4-BE49-F238E27FC236}">
                <a16:creationId xmlns:a16="http://schemas.microsoft.com/office/drawing/2014/main" id="{BDF607CD-E4C6-45E5-2A53-5E39CB8D192E}"/>
              </a:ext>
            </a:extLst>
          </p:cNvPr>
          <p:cNvSpPr/>
          <p:nvPr/>
        </p:nvSpPr>
        <p:spPr>
          <a:xfrm>
            <a:off x="7449347" y="4355209"/>
            <a:ext cx="407505" cy="366501"/>
          </a:xfrm>
          <a:prstGeom prst="chevron">
            <a:avLst/>
          </a:prstGeom>
          <a:solidFill>
            <a:srgbClr val="D5E8C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ounded Rectangle 124">
                <a:extLst>
                  <a:ext uri="{FF2B5EF4-FFF2-40B4-BE49-F238E27FC236}">
                    <a16:creationId xmlns:a16="http://schemas.microsoft.com/office/drawing/2014/main" id="{8BC9D7DB-6119-1B40-9289-9C260FFCFD94}"/>
                  </a:ext>
                </a:extLst>
              </p:cNvPr>
              <p:cNvSpPr/>
              <p:nvPr/>
            </p:nvSpPr>
            <p:spPr>
              <a:xfrm>
                <a:off x="8181777" y="1437041"/>
                <a:ext cx="1451900" cy="724858"/>
              </a:xfrm>
              <a:prstGeom prst="roundRect">
                <a:avLst>
                  <a:gd name="adj" fmla="val 4421"/>
                </a:avLst>
              </a:prstGeom>
              <a:solidFill>
                <a:schemeClr val="accent5">
                  <a:lumMod val="60000"/>
                  <a:lumOff val="40000"/>
                  <a:alpha val="50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</m:sSub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Rounded Rectangle 124">
                <a:extLst>
                  <a:ext uri="{FF2B5EF4-FFF2-40B4-BE49-F238E27FC236}">
                    <a16:creationId xmlns:a16="http://schemas.microsoft.com/office/drawing/2014/main" id="{8BC9D7DB-6119-1B40-9289-9C260FFCFD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1777" y="1437041"/>
                <a:ext cx="1451900" cy="724858"/>
              </a:xfrm>
              <a:prstGeom prst="roundRect">
                <a:avLst>
                  <a:gd name="adj" fmla="val 4421"/>
                </a:avLst>
              </a:prstGeom>
              <a:blipFill>
                <a:blip r:embed="rId3"/>
                <a:stretch>
                  <a:fillRect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ounded Rectangle 124">
                <a:extLst>
                  <a:ext uri="{FF2B5EF4-FFF2-40B4-BE49-F238E27FC236}">
                    <a16:creationId xmlns:a16="http://schemas.microsoft.com/office/drawing/2014/main" id="{77B900E1-F356-177F-E4F1-32CAD18B9B18}"/>
                  </a:ext>
                </a:extLst>
              </p:cNvPr>
              <p:cNvSpPr/>
              <p:nvPr/>
            </p:nvSpPr>
            <p:spPr>
              <a:xfrm>
                <a:off x="8181777" y="2802220"/>
                <a:ext cx="1451900" cy="724858"/>
              </a:xfrm>
              <a:prstGeom prst="roundRect">
                <a:avLst>
                  <a:gd name="adj" fmla="val 4421"/>
                </a:avLst>
              </a:prstGeom>
              <a:solidFill>
                <a:srgbClr val="9F7FB7">
                  <a:alpha val="50000"/>
                </a:srgbClr>
              </a:solidFill>
              <a:ln w="1905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Rounded Rectangle 124">
                <a:extLst>
                  <a:ext uri="{FF2B5EF4-FFF2-40B4-BE49-F238E27FC236}">
                    <a16:creationId xmlns:a16="http://schemas.microsoft.com/office/drawing/2014/main" id="{77B900E1-F356-177F-E4F1-32CAD18B9B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1777" y="2802220"/>
                <a:ext cx="1451900" cy="724858"/>
              </a:xfrm>
              <a:prstGeom prst="roundRect">
                <a:avLst>
                  <a:gd name="adj" fmla="val 4421"/>
                </a:avLst>
              </a:prstGeom>
              <a:blipFill>
                <a:blip r:embed="rId4"/>
                <a:stretch>
                  <a:fillRect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ounded Rectangle 124">
                <a:extLst>
                  <a:ext uri="{FF2B5EF4-FFF2-40B4-BE49-F238E27FC236}">
                    <a16:creationId xmlns:a16="http://schemas.microsoft.com/office/drawing/2014/main" id="{0B687992-B40D-618C-8463-6AFB3B52F48D}"/>
                  </a:ext>
                </a:extLst>
              </p:cNvPr>
              <p:cNvSpPr/>
              <p:nvPr/>
            </p:nvSpPr>
            <p:spPr>
              <a:xfrm>
                <a:off x="8181777" y="4176031"/>
                <a:ext cx="1451900" cy="724858"/>
              </a:xfrm>
              <a:prstGeom prst="roundRect">
                <a:avLst>
                  <a:gd name="adj" fmla="val 4421"/>
                </a:avLst>
              </a:prstGeom>
              <a:solidFill>
                <a:schemeClr val="accent6">
                  <a:lumMod val="60000"/>
                  <a:lumOff val="40000"/>
                  <a:alpha val="50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𝜓</m:t>
                      </m:r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Rounded Rectangle 124">
                <a:extLst>
                  <a:ext uri="{FF2B5EF4-FFF2-40B4-BE49-F238E27FC236}">
                    <a16:creationId xmlns:a16="http://schemas.microsoft.com/office/drawing/2014/main" id="{0B687992-B40D-618C-8463-6AFB3B52F4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1777" y="4176031"/>
                <a:ext cx="1451900" cy="724858"/>
              </a:xfrm>
              <a:prstGeom prst="roundRect">
                <a:avLst>
                  <a:gd name="adj" fmla="val 4421"/>
                </a:avLst>
              </a:prstGeom>
              <a:blipFill>
                <a:blip r:embed="rId5"/>
                <a:stretch>
                  <a:fillRect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32426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7C2A3DA-6169-3EC5-C249-81E95669D0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2515756" y="1740742"/>
            <a:ext cx="3609193" cy="10776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AD0FCEF-9778-79C1-4A09-A396A8AA25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5165" y="566524"/>
            <a:ext cx="1274922" cy="131033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C70F424-E40E-EEAE-E2A6-5F2DF20970B5}"/>
              </a:ext>
            </a:extLst>
          </p:cNvPr>
          <p:cNvSpPr txBox="1"/>
          <p:nvPr/>
        </p:nvSpPr>
        <p:spPr>
          <a:xfrm>
            <a:off x="5011161" y="2807945"/>
            <a:ext cx="2709395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u="sng" dirty="0">
                <a:solidFill>
                  <a:schemeClr val="accent2">
                    <a:lumMod val="75000"/>
                  </a:schemeClr>
                </a:solidFill>
              </a:rPr>
              <a:t>Input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:</a:t>
            </a:r>
            <a:endParaRPr lang="en-US" sz="2800" u="sng" dirty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r>
              <a:rPr lang="en-US" sz="2400" b="1" dirty="0"/>
              <a:t>X </a:t>
            </a:r>
            <a:r>
              <a:rPr lang="en-US" sz="2400" dirty="0"/>
              <a:t>=</a:t>
            </a:r>
            <a:r>
              <a:rPr lang="en-US" sz="2400" b="1" dirty="0"/>
              <a:t> </a:t>
            </a:r>
            <a:r>
              <a:rPr lang="en-US" sz="2400" dirty="0"/>
              <a:t>[</a:t>
            </a:r>
            <a:r>
              <a:rPr lang="en-US" sz="2400" b="1" dirty="0"/>
              <a:t>x</a:t>
            </a:r>
            <a:r>
              <a:rPr lang="en-US" sz="2400" baseline="-25000" dirty="0"/>
              <a:t>1</a:t>
            </a:r>
            <a:r>
              <a:rPr lang="en-US" sz="2400" dirty="0"/>
              <a:t>  </a:t>
            </a:r>
            <a:r>
              <a:rPr lang="en-US" sz="2400" b="1" dirty="0"/>
              <a:t>x</a:t>
            </a:r>
            <a:r>
              <a:rPr lang="en-US" sz="2400" baseline="-25000" dirty="0"/>
              <a:t>2</a:t>
            </a:r>
            <a:r>
              <a:rPr lang="en-US" sz="2400" dirty="0"/>
              <a:t>  </a:t>
            </a:r>
            <a:r>
              <a:rPr lang="en-US" sz="2400" b="1" dirty="0"/>
              <a:t>x</a:t>
            </a:r>
            <a:r>
              <a:rPr lang="en-US" sz="2400" baseline="-25000" dirty="0"/>
              <a:t>3</a:t>
            </a:r>
            <a:r>
              <a:rPr lang="en-US" sz="2400" dirty="0"/>
              <a:t>  …  </a:t>
            </a:r>
            <a:r>
              <a:rPr lang="en-US" sz="2400" b="1" dirty="0" err="1"/>
              <a:t>x</a:t>
            </a:r>
            <a:r>
              <a:rPr lang="en-US" sz="2400" baseline="-25000" dirty="0" err="1"/>
              <a:t>N</a:t>
            </a:r>
            <a:r>
              <a:rPr lang="en-US" sz="2400" dirty="0"/>
              <a:t>]</a:t>
            </a:r>
            <a:r>
              <a:rPr lang="en-US" sz="2400" baseline="30000" dirty="0"/>
              <a:t>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3D42283-F192-9C9F-0078-486A404204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2695" y="4209378"/>
            <a:ext cx="5920409" cy="49873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689D637-0199-FFF4-44EA-36E1FC0580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2694" y="5137577"/>
            <a:ext cx="5920409" cy="49873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4856536-F234-2652-7F09-296F5BD684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2694" y="6065776"/>
            <a:ext cx="5920409" cy="498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832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" name="Group 170">
            <a:extLst>
              <a:ext uri="{FF2B5EF4-FFF2-40B4-BE49-F238E27FC236}">
                <a16:creationId xmlns:a16="http://schemas.microsoft.com/office/drawing/2014/main" id="{2DFE4532-02E1-E692-A35D-A6F5E623D85B}"/>
              </a:ext>
            </a:extLst>
          </p:cNvPr>
          <p:cNvGrpSpPr/>
          <p:nvPr/>
        </p:nvGrpSpPr>
        <p:grpSpPr>
          <a:xfrm>
            <a:off x="1115122" y="296177"/>
            <a:ext cx="8011293" cy="3430346"/>
            <a:chOff x="1095244" y="991916"/>
            <a:chExt cx="8011293" cy="3430346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C215F817-D55B-1718-7F97-4595309ABCBA}"/>
                </a:ext>
              </a:extLst>
            </p:cNvPr>
            <p:cNvSpPr/>
            <p:nvPr/>
          </p:nvSpPr>
          <p:spPr>
            <a:xfrm>
              <a:off x="1095244" y="2035199"/>
              <a:ext cx="1491434" cy="1343784"/>
            </a:xfrm>
            <a:prstGeom prst="roundRect">
              <a:avLst>
                <a:gd name="adj" fmla="val 33468"/>
              </a:avLst>
            </a:prstGeom>
            <a:no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Stochastic wind/load input</a:t>
              </a:r>
            </a:p>
          </p:txBody>
        </p:sp>
        <p:cxnSp>
          <p:nvCxnSpPr>
            <p:cNvPr id="43" name="Curved Connector 42">
              <a:extLst>
                <a:ext uri="{FF2B5EF4-FFF2-40B4-BE49-F238E27FC236}">
                  <a16:creationId xmlns:a16="http://schemas.microsoft.com/office/drawing/2014/main" id="{C67B6A77-27EC-CA01-4106-C413A3C81D3E}"/>
                </a:ext>
              </a:extLst>
            </p:cNvPr>
            <p:cNvCxnSpPr>
              <a:cxnSpLocks/>
              <a:stCxn id="4" idx="0"/>
              <a:endCxn id="145" idx="1"/>
            </p:cNvCxnSpPr>
            <p:nvPr/>
          </p:nvCxnSpPr>
          <p:spPr>
            <a:xfrm rot="5400000" flipH="1" flipV="1">
              <a:off x="3352920" y="-144322"/>
              <a:ext cx="667562" cy="3691480"/>
            </a:xfrm>
            <a:prstGeom prst="curved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urved Connector 64">
              <a:extLst>
                <a:ext uri="{FF2B5EF4-FFF2-40B4-BE49-F238E27FC236}">
                  <a16:creationId xmlns:a16="http://schemas.microsoft.com/office/drawing/2014/main" id="{D2A4E68E-C58D-A436-80A0-0CAE3A9A255F}"/>
                </a:ext>
              </a:extLst>
            </p:cNvPr>
            <p:cNvCxnSpPr>
              <a:cxnSpLocks/>
              <a:stCxn id="4" idx="2"/>
              <a:endCxn id="150" idx="1"/>
            </p:cNvCxnSpPr>
            <p:nvPr/>
          </p:nvCxnSpPr>
          <p:spPr>
            <a:xfrm rot="16200000" flipH="1">
              <a:off x="3352922" y="1867022"/>
              <a:ext cx="667559" cy="3691480"/>
            </a:xfrm>
            <a:prstGeom prst="curved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9D64C2A4-7CD3-FA96-857E-74F6E311B2F9}"/>
                </a:ext>
              </a:extLst>
            </p:cNvPr>
            <p:cNvCxnSpPr>
              <a:cxnSpLocks/>
              <a:stCxn id="140" idx="3"/>
              <a:endCxn id="116" idx="1"/>
            </p:cNvCxnSpPr>
            <p:nvPr/>
          </p:nvCxnSpPr>
          <p:spPr>
            <a:xfrm>
              <a:off x="4294862" y="2707089"/>
              <a:ext cx="39701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urved Connector 81">
              <a:extLst>
                <a:ext uri="{FF2B5EF4-FFF2-40B4-BE49-F238E27FC236}">
                  <a16:creationId xmlns:a16="http://schemas.microsoft.com/office/drawing/2014/main" id="{D32B2ADE-7C1A-2903-88C7-04BE67C1A6A4}"/>
                </a:ext>
              </a:extLst>
            </p:cNvPr>
            <p:cNvCxnSpPr>
              <a:cxnSpLocks/>
              <a:stCxn id="4" idx="3"/>
              <a:endCxn id="140" idx="1"/>
            </p:cNvCxnSpPr>
            <p:nvPr/>
          </p:nvCxnSpPr>
          <p:spPr>
            <a:xfrm flipV="1">
              <a:off x="2586678" y="2707089"/>
              <a:ext cx="677053" cy="2"/>
            </a:xfrm>
            <a:prstGeom prst="curved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urved Connector 91">
              <a:extLst>
                <a:ext uri="{FF2B5EF4-FFF2-40B4-BE49-F238E27FC236}">
                  <a16:creationId xmlns:a16="http://schemas.microsoft.com/office/drawing/2014/main" id="{3E0EE7AB-DA0B-CE60-82B4-F02CA10B906D}"/>
                </a:ext>
              </a:extLst>
            </p:cNvPr>
            <p:cNvCxnSpPr>
              <a:cxnSpLocks/>
              <a:stCxn id="145" idx="3"/>
              <a:endCxn id="117" idx="0"/>
            </p:cNvCxnSpPr>
            <p:nvPr/>
          </p:nvCxnSpPr>
          <p:spPr>
            <a:xfrm>
              <a:off x="6563572" y="1367637"/>
              <a:ext cx="955270" cy="411150"/>
            </a:xfrm>
            <a:prstGeom prst="curved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6" name="Rounded Rectangle 115">
                  <a:extLst>
                    <a:ext uri="{FF2B5EF4-FFF2-40B4-BE49-F238E27FC236}">
                      <a16:creationId xmlns:a16="http://schemas.microsoft.com/office/drawing/2014/main" id="{0D70A9F0-3B32-E1E5-F465-04C06618749B}"/>
                    </a:ext>
                  </a:extLst>
                </p:cNvPr>
                <p:cNvSpPr/>
                <p:nvPr/>
              </p:nvSpPr>
              <p:spPr>
                <a:xfrm>
                  <a:off x="4691875" y="2450679"/>
                  <a:ext cx="605041" cy="512820"/>
                </a:xfrm>
                <a:prstGeom prst="roundRect">
                  <a:avLst>
                    <a:gd name="adj" fmla="val 11302"/>
                  </a:avLst>
                </a:prstGeom>
                <a:solidFill>
                  <a:srgbClr val="92D050">
                    <a:alpha val="30481"/>
                  </a:srgbClr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𝑈𝐶</m:t>
                            </m:r>
                          </m:e>
                        </m:acc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6" name="Rounded Rectangle 115">
                  <a:extLst>
                    <a:ext uri="{FF2B5EF4-FFF2-40B4-BE49-F238E27FC236}">
                      <a16:creationId xmlns:a16="http://schemas.microsoft.com/office/drawing/2014/main" id="{0D70A9F0-3B32-E1E5-F465-04C06618749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91875" y="2450679"/>
                  <a:ext cx="605041" cy="512820"/>
                </a:xfrm>
                <a:prstGeom prst="roundRect">
                  <a:avLst>
                    <a:gd name="adj" fmla="val 11302"/>
                  </a:avLst>
                </a:prstGeom>
                <a:blipFill>
                  <a:blip r:embed="rId2"/>
                  <a:stretch>
                    <a:fillRect/>
                  </a:stretch>
                </a:blipFill>
                <a:ln w="28575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Rounded Rectangle 116">
                  <a:extLst>
                    <a:ext uri="{FF2B5EF4-FFF2-40B4-BE49-F238E27FC236}">
                      <a16:creationId xmlns:a16="http://schemas.microsoft.com/office/drawing/2014/main" id="{C46BB8D8-EB1A-CA5B-2868-1384197906AC}"/>
                    </a:ext>
                  </a:extLst>
                </p:cNvPr>
                <p:cNvSpPr/>
                <p:nvPr/>
              </p:nvSpPr>
              <p:spPr>
                <a:xfrm>
                  <a:off x="7216321" y="1778787"/>
                  <a:ext cx="605041" cy="512820"/>
                </a:xfrm>
                <a:prstGeom prst="roundRect">
                  <a:avLst>
                    <a:gd name="adj" fmla="val 11302"/>
                  </a:avLst>
                </a:prstGeom>
                <a:solidFill>
                  <a:schemeClr val="accent4">
                    <a:lumMod val="75000"/>
                    <a:alpha val="30481"/>
                  </a:schemeClr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𝑃𝐺</m:t>
                            </m:r>
                          </m:e>
                        </m:acc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7" name="Rounded Rectangle 116">
                  <a:extLst>
                    <a:ext uri="{FF2B5EF4-FFF2-40B4-BE49-F238E27FC236}">
                      <a16:creationId xmlns:a16="http://schemas.microsoft.com/office/drawing/2014/main" id="{C46BB8D8-EB1A-CA5B-2868-1384197906A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16321" y="1778787"/>
                  <a:ext cx="605041" cy="512820"/>
                </a:xfrm>
                <a:prstGeom prst="roundRect">
                  <a:avLst>
                    <a:gd name="adj" fmla="val 11302"/>
                  </a:avLst>
                </a:prstGeom>
                <a:blipFill>
                  <a:blip r:embed="rId3"/>
                  <a:stretch>
                    <a:fillRect/>
                  </a:stretch>
                </a:blipFill>
                <a:ln w="28575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8" name="Rounded Rectangle 117">
                  <a:extLst>
                    <a:ext uri="{FF2B5EF4-FFF2-40B4-BE49-F238E27FC236}">
                      <a16:creationId xmlns:a16="http://schemas.microsoft.com/office/drawing/2014/main" id="{2A34D6FD-7116-5474-78E4-4F2883A9D870}"/>
                    </a:ext>
                  </a:extLst>
                </p:cNvPr>
                <p:cNvSpPr/>
                <p:nvPr/>
              </p:nvSpPr>
              <p:spPr>
                <a:xfrm>
                  <a:off x="7216321" y="3122571"/>
                  <a:ext cx="605041" cy="512820"/>
                </a:xfrm>
                <a:prstGeom prst="roundRect">
                  <a:avLst>
                    <a:gd name="adj" fmla="val 11302"/>
                  </a:avLst>
                </a:prstGeom>
                <a:solidFill>
                  <a:schemeClr val="accent5">
                    <a:lumMod val="50000"/>
                    <a:alpha val="30481"/>
                  </a:schemeClr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𝐷𝐿</m:t>
                            </m:r>
                          </m:e>
                        </m:acc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8" name="Rounded Rectangle 117">
                  <a:extLst>
                    <a:ext uri="{FF2B5EF4-FFF2-40B4-BE49-F238E27FC236}">
                      <a16:creationId xmlns:a16="http://schemas.microsoft.com/office/drawing/2014/main" id="{2A34D6FD-7116-5474-78E4-4F2883A9D87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16321" y="3122571"/>
                  <a:ext cx="605041" cy="512820"/>
                </a:xfrm>
                <a:prstGeom prst="roundRect">
                  <a:avLst>
                    <a:gd name="adj" fmla="val 11302"/>
                  </a:avLst>
                </a:prstGeom>
                <a:blipFill>
                  <a:blip r:embed="rId4"/>
                  <a:stretch>
                    <a:fillRect/>
                  </a:stretch>
                </a:blipFill>
                <a:ln w="28575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9" name="Rounded Rectangle 118">
                  <a:extLst>
                    <a:ext uri="{FF2B5EF4-FFF2-40B4-BE49-F238E27FC236}">
                      <a16:creationId xmlns:a16="http://schemas.microsoft.com/office/drawing/2014/main" id="{930DC2CF-EB5F-D9D7-03F2-C6F07017F817}"/>
                    </a:ext>
                  </a:extLst>
                </p:cNvPr>
                <p:cNvSpPr/>
                <p:nvPr/>
              </p:nvSpPr>
              <p:spPr>
                <a:xfrm>
                  <a:off x="8501496" y="2450679"/>
                  <a:ext cx="605041" cy="512820"/>
                </a:xfrm>
                <a:prstGeom prst="roundRect">
                  <a:avLst>
                    <a:gd name="adj" fmla="val 11302"/>
                  </a:avLst>
                </a:prstGeom>
                <a:solidFill>
                  <a:srgbClr val="7030A0">
                    <a:alpha val="30481"/>
                  </a:srgbClr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̃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𝐿𝐹</m:t>
                            </m:r>
                          </m:e>
                        </m:acc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9" name="Rounded Rectangle 118">
                  <a:extLst>
                    <a:ext uri="{FF2B5EF4-FFF2-40B4-BE49-F238E27FC236}">
                      <a16:creationId xmlns:a16="http://schemas.microsoft.com/office/drawing/2014/main" id="{930DC2CF-EB5F-D9D7-03F2-C6F07017F81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01496" y="2450679"/>
                  <a:ext cx="605041" cy="512820"/>
                </a:xfrm>
                <a:prstGeom prst="roundRect">
                  <a:avLst>
                    <a:gd name="adj" fmla="val 11302"/>
                  </a:avLst>
                </a:prstGeom>
                <a:blipFill>
                  <a:blip r:embed="rId5"/>
                  <a:stretch>
                    <a:fillRect/>
                  </a:stretch>
                </a:blipFill>
                <a:ln w="28575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0" name="Rounded Rectangle 139">
              <a:extLst>
                <a:ext uri="{FF2B5EF4-FFF2-40B4-BE49-F238E27FC236}">
                  <a16:creationId xmlns:a16="http://schemas.microsoft.com/office/drawing/2014/main" id="{87C120A6-4460-8CE1-BB51-88751B97AB85}"/>
                </a:ext>
              </a:extLst>
            </p:cNvPr>
            <p:cNvSpPr/>
            <p:nvPr/>
          </p:nvSpPr>
          <p:spPr>
            <a:xfrm>
              <a:off x="3263731" y="2035197"/>
              <a:ext cx="1031131" cy="1343784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UC</a:t>
              </a:r>
            </a:p>
            <a:p>
              <a:pPr algn="ctr"/>
              <a:r>
                <a:rPr lang="en-US" sz="2000" b="1" dirty="0"/>
                <a:t>model</a:t>
              </a:r>
            </a:p>
          </p:txBody>
        </p:sp>
        <p:sp>
          <p:nvSpPr>
            <p:cNvPr id="145" name="Rounded Rectangle 144">
              <a:extLst>
                <a:ext uri="{FF2B5EF4-FFF2-40B4-BE49-F238E27FC236}">
                  <a16:creationId xmlns:a16="http://schemas.microsoft.com/office/drawing/2014/main" id="{3841E4AC-98B3-94F8-A9A6-4E3CC97367D4}"/>
                </a:ext>
              </a:extLst>
            </p:cNvPr>
            <p:cNvSpPr/>
            <p:nvPr/>
          </p:nvSpPr>
          <p:spPr>
            <a:xfrm>
              <a:off x="5532441" y="991916"/>
              <a:ext cx="1031131" cy="751441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PG</a:t>
              </a:r>
            </a:p>
            <a:p>
              <a:pPr algn="ctr"/>
              <a:r>
                <a:rPr lang="en-US" sz="2000" b="1" dirty="0"/>
                <a:t>model</a:t>
              </a:r>
            </a:p>
          </p:txBody>
        </p:sp>
        <p:sp>
          <p:nvSpPr>
            <p:cNvPr id="150" name="Rounded Rectangle 149">
              <a:extLst>
                <a:ext uri="{FF2B5EF4-FFF2-40B4-BE49-F238E27FC236}">
                  <a16:creationId xmlns:a16="http://schemas.microsoft.com/office/drawing/2014/main" id="{1A8B6718-34A0-55CC-E29E-190F71CFE303}"/>
                </a:ext>
              </a:extLst>
            </p:cNvPr>
            <p:cNvSpPr/>
            <p:nvPr/>
          </p:nvSpPr>
          <p:spPr>
            <a:xfrm>
              <a:off x="5532441" y="3670821"/>
              <a:ext cx="1031131" cy="751441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PG</a:t>
              </a:r>
            </a:p>
            <a:p>
              <a:pPr algn="ctr"/>
              <a:r>
                <a:rPr lang="en-US" sz="2000" b="1" dirty="0"/>
                <a:t>model</a:t>
              </a:r>
            </a:p>
          </p:txBody>
        </p:sp>
        <p:cxnSp>
          <p:nvCxnSpPr>
            <p:cNvPr id="156" name="Curved Connector 155">
              <a:extLst>
                <a:ext uri="{FF2B5EF4-FFF2-40B4-BE49-F238E27FC236}">
                  <a16:creationId xmlns:a16="http://schemas.microsoft.com/office/drawing/2014/main" id="{73B09064-4E7B-655D-2999-BAB513E37281}"/>
                </a:ext>
              </a:extLst>
            </p:cNvPr>
            <p:cNvCxnSpPr>
              <a:cxnSpLocks/>
              <a:stCxn id="150" idx="3"/>
              <a:endCxn id="118" idx="2"/>
            </p:cNvCxnSpPr>
            <p:nvPr/>
          </p:nvCxnSpPr>
          <p:spPr>
            <a:xfrm flipV="1">
              <a:off x="6563572" y="3635391"/>
              <a:ext cx="955270" cy="411151"/>
            </a:xfrm>
            <a:prstGeom prst="curved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Curved Connector 158">
              <a:extLst>
                <a:ext uri="{FF2B5EF4-FFF2-40B4-BE49-F238E27FC236}">
                  <a16:creationId xmlns:a16="http://schemas.microsoft.com/office/drawing/2014/main" id="{BC94E673-A618-8C44-7B31-EF4D1A6E05F4}"/>
                </a:ext>
              </a:extLst>
            </p:cNvPr>
            <p:cNvCxnSpPr>
              <a:cxnSpLocks/>
              <a:stCxn id="117" idx="3"/>
              <a:endCxn id="119" idx="0"/>
            </p:cNvCxnSpPr>
            <p:nvPr/>
          </p:nvCxnSpPr>
          <p:spPr>
            <a:xfrm>
              <a:off x="7821362" y="2035197"/>
              <a:ext cx="982655" cy="415482"/>
            </a:xfrm>
            <a:prstGeom prst="curved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Curved Connector 161">
              <a:extLst>
                <a:ext uri="{FF2B5EF4-FFF2-40B4-BE49-F238E27FC236}">
                  <a16:creationId xmlns:a16="http://schemas.microsoft.com/office/drawing/2014/main" id="{9A5A596D-C885-9E6D-62B0-4F1B0075D390}"/>
                </a:ext>
              </a:extLst>
            </p:cNvPr>
            <p:cNvCxnSpPr>
              <a:cxnSpLocks/>
              <a:stCxn id="118" idx="3"/>
              <a:endCxn id="119" idx="2"/>
            </p:cNvCxnSpPr>
            <p:nvPr/>
          </p:nvCxnSpPr>
          <p:spPr>
            <a:xfrm flipV="1">
              <a:off x="7821362" y="2963499"/>
              <a:ext cx="982655" cy="415482"/>
            </a:xfrm>
            <a:prstGeom prst="curved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Curved Connector 164">
              <a:extLst>
                <a:ext uri="{FF2B5EF4-FFF2-40B4-BE49-F238E27FC236}">
                  <a16:creationId xmlns:a16="http://schemas.microsoft.com/office/drawing/2014/main" id="{CDEF18C2-3231-E028-7DB9-F9144A8BF0E7}"/>
                </a:ext>
              </a:extLst>
            </p:cNvPr>
            <p:cNvCxnSpPr>
              <a:cxnSpLocks/>
              <a:stCxn id="116" idx="3"/>
              <a:endCxn id="145" idx="2"/>
            </p:cNvCxnSpPr>
            <p:nvPr/>
          </p:nvCxnSpPr>
          <p:spPr>
            <a:xfrm flipV="1">
              <a:off x="5296916" y="1743357"/>
              <a:ext cx="751091" cy="963732"/>
            </a:xfrm>
            <a:prstGeom prst="curved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Curved Connector 167">
              <a:extLst>
                <a:ext uri="{FF2B5EF4-FFF2-40B4-BE49-F238E27FC236}">
                  <a16:creationId xmlns:a16="http://schemas.microsoft.com/office/drawing/2014/main" id="{14B5A177-6094-9DA8-E69B-0F350A914950}"/>
                </a:ext>
              </a:extLst>
            </p:cNvPr>
            <p:cNvCxnSpPr>
              <a:cxnSpLocks/>
              <a:stCxn id="116" idx="3"/>
              <a:endCxn id="150" idx="0"/>
            </p:cNvCxnSpPr>
            <p:nvPr/>
          </p:nvCxnSpPr>
          <p:spPr>
            <a:xfrm>
              <a:off x="5296916" y="2707089"/>
              <a:ext cx="751091" cy="963732"/>
            </a:xfrm>
            <a:prstGeom prst="curved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437171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53E12D7-3C4A-4823-A438-2C2552DA66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-786244" y="2621276"/>
            <a:ext cx="3609193" cy="107765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59BA151-C1BA-416A-9BAE-FDD4E9C1FD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9361" y="3118888"/>
            <a:ext cx="1600434" cy="164489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C2CD733-C7BD-4346-8CF2-1EA8285E7FDD}"/>
              </a:ext>
            </a:extLst>
          </p:cNvPr>
          <p:cNvSpPr txBox="1"/>
          <p:nvPr/>
        </p:nvSpPr>
        <p:spPr>
          <a:xfrm>
            <a:off x="1753726" y="1648013"/>
            <a:ext cx="2247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[</a:t>
            </a:r>
            <a:r>
              <a:rPr lang="en-US" sz="2400" b="1" dirty="0"/>
              <a:t>x</a:t>
            </a:r>
            <a:r>
              <a:rPr lang="en-US" sz="2400" baseline="-25000" dirty="0"/>
              <a:t>1</a:t>
            </a:r>
            <a:r>
              <a:rPr lang="en-US" sz="2400" dirty="0"/>
              <a:t>  </a:t>
            </a:r>
            <a:r>
              <a:rPr lang="en-US" sz="2400" b="1" dirty="0"/>
              <a:t>x</a:t>
            </a:r>
            <a:r>
              <a:rPr lang="en-US" sz="2400" baseline="-25000" dirty="0"/>
              <a:t>2</a:t>
            </a:r>
            <a:r>
              <a:rPr lang="en-US" sz="2400" dirty="0"/>
              <a:t>  </a:t>
            </a:r>
            <a:r>
              <a:rPr lang="en-US" sz="2400" b="1" dirty="0"/>
              <a:t>x</a:t>
            </a:r>
            <a:r>
              <a:rPr lang="en-US" sz="2400" baseline="-25000" dirty="0"/>
              <a:t>3</a:t>
            </a:r>
            <a:r>
              <a:rPr lang="en-US" sz="2400" dirty="0"/>
              <a:t>  …  </a:t>
            </a:r>
            <a:r>
              <a:rPr lang="en-US" sz="2400" b="1" dirty="0" err="1"/>
              <a:t>x</a:t>
            </a:r>
            <a:r>
              <a:rPr lang="en-US" sz="2400" baseline="-25000" dirty="0" err="1"/>
              <a:t>N</a:t>
            </a:r>
            <a:r>
              <a:rPr lang="en-US" sz="2400" dirty="0"/>
              <a:t>]</a:t>
            </a:r>
            <a:r>
              <a:rPr lang="en-US" sz="2400" baseline="30000" dirty="0"/>
              <a:t>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596B47E-5B8C-4ECB-A4B4-22664FE47EE8}"/>
              </a:ext>
            </a:extLst>
          </p:cNvPr>
          <p:cNvSpPr txBox="1"/>
          <p:nvPr/>
        </p:nvSpPr>
        <p:spPr>
          <a:xfrm>
            <a:off x="1753726" y="2271890"/>
            <a:ext cx="2247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[</a:t>
            </a:r>
            <a:r>
              <a:rPr lang="en-US" sz="2400" b="1" dirty="0"/>
              <a:t>x</a:t>
            </a:r>
            <a:r>
              <a:rPr lang="en-US" sz="2400" baseline="-25000" dirty="0"/>
              <a:t>1</a:t>
            </a:r>
            <a:r>
              <a:rPr lang="en-US" sz="2400" dirty="0"/>
              <a:t>  </a:t>
            </a:r>
            <a:r>
              <a:rPr lang="en-US" sz="2400" b="1" dirty="0"/>
              <a:t>x</a:t>
            </a:r>
            <a:r>
              <a:rPr lang="en-US" sz="2400" baseline="-25000" dirty="0"/>
              <a:t>2</a:t>
            </a:r>
            <a:r>
              <a:rPr lang="en-US" sz="2400" dirty="0"/>
              <a:t>  </a:t>
            </a:r>
            <a:r>
              <a:rPr lang="en-US" sz="2400" b="1" dirty="0"/>
              <a:t>x</a:t>
            </a:r>
            <a:r>
              <a:rPr lang="en-US" sz="2400" baseline="-25000" dirty="0"/>
              <a:t>3</a:t>
            </a:r>
            <a:r>
              <a:rPr lang="en-US" sz="2400" dirty="0"/>
              <a:t>  …  </a:t>
            </a:r>
            <a:r>
              <a:rPr lang="en-US" sz="2400" b="1" dirty="0" err="1"/>
              <a:t>x</a:t>
            </a:r>
            <a:r>
              <a:rPr lang="en-US" sz="2400" baseline="-25000" dirty="0" err="1"/>
              <a:t>N</a:t>
            </a:r>
            <a:r>
              <a:rPr lang="en-US" sz="2400" dirty="0"/>
              <a:t>]</a:t>
            </a:r>
            <a:r>
              <a:rPr lang="en-US" sz="2400" baseline="30000" dirty="0"/>
              <a:t>T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F96474A7-34BE-49EE-A7D4-BF7016CA228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5063" r="15895"/>
          <a:stretch/>
        </p:blipFill>
        <p:spPr>
          <a:xfrm>
            <a:off x="4198001" y="1546827"/>
            <a:ext cx="7233460" cy="3345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5933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Rectangle: Rounded Corners 278">
            <a:extLst>
              <a:ext uri="{FF2B5EF4-FFF2-40B4-BE49-F238E27FC236}">
                <a16:creationId xmlns:a16="http://schemas.microsoft.com/office/drawing/2014/main" id="{BA9BBAD9-93E2-47F4-A222-F24A5F6F9C7B}"/>
              </a:ext>
            </a:extLst>
          </p:cNvPr>
          <p:cNvSpPr/>
          <p:nvPr/>
        </p:nvSpPr>
        <p:spPr>
          <a:xfrm>
            <a:off x="162656" y="1253714"/>
            <a:ext cx="4299277" cy="4350571"/>
          </a:xfrm>
          <a:prstGeom prst="roundRect">
            <a:avLst>
              <a:gd name="adj" fmla="val 2851"/>
            </a:avLst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0" name="Picture 69">
            <a:extLst>
              <a:ext uri="{FF2B5EF4-FFF2-40B4-BE49-F238E27FC236}">
                <a16:creationId xmlns:a16="http://schemas.microsoft.com/office/drawing/2014/main" id="{38CD9528-07BD-4D7E-9FE0-959C875E7D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1333" y="4086138"/>
            <a:ext cx="1943826" cy="1369548"/>
          </a:xfrm>
          <a:prstGeom prst="rect">
            <a:avLst/>
          </a:prstGeom>
        </p:spPr>
      </p:pic>
      <p:pic>
        <p:nvPicPr>
          <p:cNvPr id="80" name="Picture 79">
            <a:extLst>
              <a:ext uri="{FF2B5EF4-FFF2-40B4-BE49-F238E27FC236}">
                <a16:creationId xmlns:a16="http://schemas.microsoft.com/office/drawing/2014/main" id="{14FFE018-878E-4ED0-8BD5-552706BF70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2782" y="2122859"/>
            <a:ext cx="1932377" cy="1189522"/>
          </a:xfrm>
          <a:prstGeom prst="rect">
            <a:avLst/>
          </a:prstGeom>
        </p:spPr>
      </p:pic>
      <p:sp>
        <p:nvSpPr>
          <p:cNvPr id="93" name="TextBox 92">
            <a:extLst>
              <a:ext uri="{FF2B5EF4-FFF2-40B4-BE49-F238E27FC236}">
                <a16:creationId xmlns:a16="http://schemas.microsoft.com/office/drawing/2014/main" id="{36AE3899-9682-448D-BFD5-286608278505}"/>
              </a:ext>
            </a:extLst>
          </p:cNvPr>
          <p:cNvSpPr txBox="1"/>
          <p:nvPr/>
        </p:nvSpPr>
        <p:spPr>
          <a:xfrm>
            <a:off x="2679859" y="1700157"/>
            <a:ext cx="13067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Node vectors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6A2A0771-4FD1-411E-A70B-5EF0D128F09D}"/>
              </a:ext>
            </a:extLst>
          </p:cNvPr>
          <p:cNvSpPr txBox="1"/>
          <p:nvPr/>
        </p:nvSpPr>
        <p:spPr>
          <a:xfrm>
            <a:off x="2503688" y="3582021"/>
            <a:ext cx="16591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Adjacency matrix</a:t>
            </a:r>
          </a:p>
          <a:p>
            <a:pPr algn="ctr"/>
            <a:r>
              <a:rPr lang="en-US" sz="1600" dirty="0"/>
              <a:t>(topology)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0B922B56-AC37-4A31-A5B6-5FFDD581BB14}"/>
              </a:ext>
            </a:extLst>
          </p:cNvPr>
          <p:cNvSpPr txBox="1"/>
          <p:nvPr/>
        </p:nvSpPr>
        <p:spPr>
          <a:xfrm>
            <a:off x="550400" y="1542878"/>
            <a:ext cx="11058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Power grid</a:t>
            </a:r>
          </a:p>
        </p:txBody>
      </p:sp>
      <p:pic>
        <p:nvPicPr>
          <p:cNvPr id="98" name="Picture 97">
            <a:extLst>
              <a:ext uri="{FF2B5EF4-FFF2-40B4-BE49-F238E27FC236}">
                <a16:creationId xmlns:a16="http://schemas.microsoft.com/office/drawing/2014/main" id="{6162F197-7301-4940-8253-1B293EE7FF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9973" y="1942988"/>
            <a:ext cx="1706735" cy="3512698"/>
          </a:xfrm>
          <a:prstGeom prst="rect">
            <a:avLst/>
          </a:prstGeom>
        </p:spPr>
      </p:pic>
      <p:sp>
        <p:nvSpPr>
          <p:cNvPr id="280" name="TextBox 279">
            <a:extLst>
              <a:ext uri="{FF2B5EF4-FFF2-40B4-BE49-F238E27FC236}">
                <a16:creationId xmlns:a16="http://schemas.microsoft.com/office/drawing/2014/main" id="{6ACE387F-BEE5-47EE-9BED-1A6407FA8F07}"/>
              </a:ext>
            </a:extLst>
          </p:cNvPr>
          <p:cNvSpPr txBox="1"/>
          <p:nvPr/>
        </p:nvSpPr>
        <p:spPr>
          <a:xfrm>
            <a:off x="1827225" y="961921"/>
            <a:ext cx="97013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u="sng" dirty="0"/>
              <a:t>Inputs</a:t>
            </a:r>
          </a:p>
        </p:txBody>
      </p:sp>
      <p:sp>
        <p:nvSpPr>
          <p:cNvPr id="283" name="Rounded Rectangle 124">
            <a:extLst>
              <a:ext uri="{FF2B5EF4-FFF2-40B4-BE49-F238E27FC236}">
                <a16:creationId xmlns:a16="http://schemas.microsoft.com/office/drawing/2014/main" id="{42F23827-DD89-41A4-9EF2-05238B9B4398}"/>
              </a:ext>
            </a:extLst>
          </p:cNvPr>
          <p:cNvSpPr/>
          <p:nvPr/>
        </p:nvSpPr>
        <p:spPr>
          <a:xfrm>
            <a:off x="5080010" y="1540786"/>
            <a:ext cx="3098790" cy="995852"/>
          </a:xfrm>
          <a:prstGeom prst="roundRect">
            <a:avLst>
              <a:gd name="adj" fmla="val 4421"/>
            </a:avLst>
          </a:prstGeom>
          <a:solidFill>
            <a:schemeClr val="accent5">
              <a:lumMod val="60000"/>
              <a:lumOff val="40000"/>
              <a:alpha val="50000"/>
            </a:schemeClr>
          </a:solid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Encoder</a:t>
            </a:r>
          </a:p>
          <a:p>
            <a:pPr algn="ctr"/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293" name="Rounded Rectangle 124">
            <a:extLst>
              <a:ext uri="{FF2B5EF4-FFF2-40B4-BE49-F238E27FC236}">
                <a16:creationId xmlns:a16="http://schemas.microsoft.com/office/drawing/2014/main" id="{CC613F5A-F381-4707-81C2-D5AF9A0BC6FA}"/>
              </a:ext>
            </a:extLst>
          </p:cNvPr>
          <p:cNvSpPr/>
          <p:nvPr/>
        </p:nvSpPr>
        <p:spPr>
          <a:xfrm>
            <a:off x="5505983" y="1942988"/>
            <a:ext cx="933980" cy="433823"/>
          </a:xfrm>
          <a:prstGeom prst="roundRect">
            <a:avLst>
              <a:gd name="adj" fmla="val 4421"/>
            </a:avLst>
          </a:prstGeom>
          <a:solidFill>
            <a:schemeClr val="accent5">
              <a:lumMod val="60000"/>
              <a:lumOff val="40000"/>
              <a:alpha val="50000"/>
            </a:schemeClr>
          </a:solid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MLP-1</a:t>
            </a:r>
          </a:p>
        </p:txBody>
      </p:sp>
      <p:sp>
        <p:nvSpPr>
          <p:cNvPr id="294" name="Rounded Rectangle 124">
            <a:extLst>
              <a:ext uri="{FF2B5EF4-FFF2-40B4-BE49-F238E27FC236}">
                <a16:creationId xmlns:a16="http://schemas.microsoft.com/office/drawing/2014/main" id="{96E68094-F959-4D2A-A7ED-0A1DC3370AF9}"/>
              </a:ext>
            </a:extLst>
          </p:cNvPr>
          <p:cNvSpPr/>
          <p:nvPr/>
        </p:nvSpPr>
        <p:spPr>
          <a:xfrm>
            <a:off x="6933632" y="1940714"/>
            <a:ext cx="933980" cy="433823"/>
          </a:xfrm>
          <a:prstGeom prst="roundRect">
            <a:avLst>
              <a:gd name="adj" fmla="val 4421"/>
            </a:avLst>
          </a:prstGeom>
          <a:solidFill>
            <a:schemeClr val="accent5">
              <a:lumMod val="60000"/>
              <a:lumOff val="40000"/>
              <a:alpha val="50000"/>
            </a:schemeClr>
          </a:solid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MLP-2</a:t>
            </a:r>
          </a:p>
        </p:txBody>
      </p:sp>
      <p:sp>
        <p:nvSpPr>
          <p:cNvPr id="298" name="Rounded Rectangle 124">
            <a:extLst>
              <a:ext uri="{FF2B5EF4-FFF2-40B4-BE49-F238E27FC236}">
                <a16:creationId xmlns:a16="http://schemas.microsoft.com/office/drawing/2014/main" id="{692D9B8D-62DB-4A4C-80CF-FCE6FF20317B}"/>
              </a:ext>
            </a:extLst>
          </p:cNvPr>
          <p:cNvSpPr/>
          <p:nvPr/>
        </p:nvSpPr>
        <p:spPr>
          <a:xfrm>
            <a:off x="5080010" y="2978719"/>
            <a:ext cx="3098790" cy="995852"/>
          </a:xfrm>
          <a:prstGeom prst="roundRect">
            <a:avLst>
              <a:gd name="adj" fmla="val 4421"/>
            </a:avLst>
          </a:prstGeom>
          <a:solidFill>
            <a:schemeClr val="accent5">
              <a:lumMod val="60000"/>
              <a:lumOff val="40000"/>
              <a:alpha val="50000"/>
            </a:schemeClr>
          </a:solid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GNN</a:t>
            </a:r>
          </a:p>
          <a:p>
            <a:pPr algn="ctr"/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299" name="Rounded Rectangle 124">
            <a:extLst>
              <a:ext uri="{FF2B5EF4-FFF2-40B4-BE49-F238E27FC236}">
                <a16:creationId xmlns:a16="http://schemas.microsoft.com/office/drawing/2014/main" id="{53EE2D8F-F072-43C0-990F-A90805B2EA1D}"/>
              </a:ext>
            </a:extLst>
          </p:cNvPr>
          <p:cNvSpPr/>
          <p:nvPr/>
        </p:nvSpPr>
        <p:spPr>
          <a:xfrm>
            <a:off x="5182664" y="3367925"/>
            <a:ext cx="1580617" cy="433823"/>
          </a:xfrm>
          <a:prstGeom prst="roundRect">
            <a:avLst>
              <a:gd name="adj" fmla="val 4421"/>
            </a:avLst>
          </a:prstGeom>
          <a:solidFill>
            <a:schemeClr val="accent5">
              <a:lumMod val="60000"/>
              <a:lumOff val="40000"/>
              <a:alpha val="50000"/>
            </a:schemeClr>
          </a:solid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GraphSAGE-1</a:t>
            </a:r>
          </a:p>
        </p:txBody>
      </p:sp>
      <p:sp>
        <p:nvSpPr>
          <p:cNvPr id="301" name="Rounded Rectangle 124">
            <a:extLst>
              <a:ext uri="{FF2B5EF4-FFF2-40B4-BE49-F238E27FC236}">
                <a16:creationId xmlns:a16="http://schemas.microsoft.com/office/drawing/2014/main" id="{20245C61-47B3-4A38-9B17-306F475C77E7}"/>
              </a:ext>
            </a:extLst>
          </p:cNvPr>
          <p:cNvSpPr/>
          <p:nvPr/>
        </p:nvSpPr>
        <p:spPr>
          <a:xfrm>
            <a:off x="6495530" y="3367925"/>
            <a:ext cx="1580617" cy="433823"/>
          </a:xfrm>
          <a:prstGeom prst="roundRect">
            <a:avLst>
              <a:gd name="adj" fmla="val 4421"/>
            </a:avLst>
          </a:prstGeom>
          <a:solidFill>
            <a:schemeClr val="accent5">
              <a:lumMod val="60000"/>
              <a:lumOff val="40000"/>
              <a:alpha val="50000"/>
            </a:schemeClr>
          </a:solid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GraphSAGE-1</a:t>
            </a:r>
          </a:p>
        </p:txBody>
      </p:sp>
      <p:sp>
        <p:nvSpPr>
          <p:cNvPr id="302" name="Rounded Rectangle 124">
            <a:extLst>
              <a:ext uri="{FF2B5EF4-FFF2-40B4-BE49-F238E27FC236}">
                <a16:creationId xmlns:a16="http://schemas.microsoft.com/office/drawing/2014/main" id="{1C0C9169-B4E5-4985-B08F-E1FD0396CB2C}"/>
              </a:ext>
            </a:extLst>
          </p:cNvPr>
          <p:cNvSpPr/>
          <p:nvPr/>
        </p:nvSpPr>
        <p:spPr>
          <a:xfrm>
            <a:off x="5080010" y="4416652"/>
            <a:ext cx="3098790" cy="995852"/>
          </a:xfrm>
          <a:prstGeom prst="roundRect">
            <a:avLst>
              <a:gd name="adj" fmla="val 4421"/>
            </a:avLst>
          </a:prstGeom>
          <a:solidFill>
            <a:schemeClr val="accent5">
              <a:lumMod val="60000"/>
              <a:lumOff val="40000"/>
              <a:alpha val="50000"/>
            </a:schemeClr>
          </a:solid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GNN</a:t>
            </a:r>
          </a:p>
          <a:p>
            <a:pPr algn="ctr"/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303" name="Rounded Rectangle 124">
            <a:extLst>
              <a:ext uri="{FF2B5EF4-FFF2-40B4-BE49-F238E27FC236}">
                <a16:creationId xmlns:a16="http://schemas.microsoft.com/office/drawing/2014/main" id="{269614A0-F34D-492D-8687-7F8081080D1A}"/>
              </a:ext>
            </a:extLst>
          </p:cNvPr>
          <p:cNvSpPr/>
          <p:nvPr/>
        </p:nvSpPr>
        <p:spPr>
          <a:xfrm>
            <a:off x="5182664" y="4805858"/>
            <a:ext cx="1580617" cy="433823"/>
          </a:xfrm>
          <a:prstGeom prst="roundRect">
            <a:avLst>
              <a:gd name="adj" fmla="val 4421"/>
            </a:avLst>
          </a:prstGeom>
          <a:solidFill>
            <a:schemeClr val="accent5">
              <a:lumMod val="60000"/>
              <a:lumOff val="40000"/>
              <a:alpha val="50000"/>
            </a:schemeClr>
          </a:solid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GraphSAGE-1</a:t>
            </a:r>
          </a:p>
        </p:txBody>
      </p:sp>
      <p:sp>
        <p:nvSpPr>
          <p:cNvPr id="304" name="Rounded Rectangle 124">
            <a:extLst>
              <a:ext uri="{FF2B5EF4-FFF2-40B4-BE49-F238E27FC236}">
                <a16:creationId xmlns:a16="http://schemas.microsoft.com/office/drawing/2014/main" id="{A3B7B41C-3333-46B3-9C97-CB0F0376A5EA}"/>
              </a:ext>
            </a:extLst>
          </p:cNvPr>
          <p:cNvSpPr/>
          <p:nvPr/>
        </p:nvSpPr>
        <p:spPr>
          <a:xfrm>
            <a:off x="6495530" y="4805858"/>
            <a:ext cx="1580617" cy="433823"/>
          </a:xfrm>
          <a:prstGeom prst="roundRect">
            <a:avLst>
              <a:gd name="adj" fmla="val 4421"/>
            </a:avLst>
          </a:prstGeom>
          <a:solidFill>
            <a:schemeClr val="accent5">
              <a:lumMod val="60000"/>
              <a:lumOff val="40000"/>
              <a:alpha val="50000"/>
            </a:schemeClr>
          </a:solid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GraphSAGE-1</a:t>
            </a:r>
          </a:p>
        </p:txBody>
      </p:sp>
      <p:sp>
        <p:nvSpPr>
          <p:cNvPr id="305" name="Rectangle: Rounded Corners 304">
            <a:extLst>
              <a:ext uri="{FF2B5EF4-FFF2-40B4-BE49-F238E27FC236}">
                <a16:creationId xmlns:a16="http://schemas.microsoft.com/office/drawing/2014/main" id="{EDC3DA9B-0D0F-4CA0-BC89-5B6DB5DBC360}"/>
              </a:ext>
            </a:extLst>
          </p:cNvPr>
          <p:cNvSpPr/>
          <p:nvPr/>
        </p:nvSpPr>
        <p:spPr>
          <a:xfrm>
            <a:off x="4968212" y="1253714"/>
            <a:ext cx="3329121" cy="4350571"/>
          </a:xfrm>
          <a:prstGeom prst="roundRect">
            <a:avLst>
              <a:gd name="adj" fmla="val 2851"/>
            </a:avLst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6" name="Rectangle: Rounded Corners 305">
            <a:extLst>
              <a:ext uri="{FF2B5EF4-FFF2-40B4-BE49-F238E27FC236}">
                <a16:creationId xmlns:a16="http://schemas.microsoft.com/office/drawing/2014/main" id="{E36E1637-93E3-4BA5-8C3B-66CF6EA6DA89}"/>
              </a:ext>
            </a:extLst>
          </p:cNvPr>
          <p:cNvSpPr/>
          <p:nvPr/>
        </p:nvSpPr>
        <p:spPr>
          <a:xfrm>
            <a:off x="8604773" y="1253714"/>
            <a:ext cx="3329121" cy="4350571"/>
          </a:xfrm>
          <a:prstGeom prst="roundRect">
            <a:avLst>
              <a:gd name="adj" fmla="val 2851"/>
            </a:avLst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7" name="TextBox 306">
            <a:extLst>
              <a:ext uri="{FF2B5EF4-FFF2-40B4-BE49-F238E27FC236}">
                <a16:creationId xmlns:a16="http://schemas.microsoft.com/office/drawing/2014/main" id="{FA7F1E53-4141-4E68-BFD3-C8A0004F337B}"/>
              </a:ext>
            </a:extLst>
          </p:cNvPr>
          <p:cNvSpPr txBox="1"/>
          <p:nvPr/>
        </p:nvSpPr>
        <p:spPr>
          <a:xfrm>
            <a:off x="5340004" y="961921"/>
            <a:ext cx="258211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u="sng" dirty="0"/>
              <a:t>Model architecture</a:t>
            </a:r>
          </a:p>
        </p:txBody>
      </p:sp>
      <p:sp>
        <p:nvSpPr>
          <p:cNvPr id="308" name="TextBox 307">
            <a:extLst>
              <a:ext uri="{FF2B5EF4-FFF2-40B4-BE49-F238E27FC236}">
                <a16:creationId xmlns:a16="http://schemas.microsoft.com/office/drawing/2014/main" id="{C5B5E2D0-E19C-4B72-AE4C-DEB557D34882}"/>
              </a:ext>
            </a:extLst>
          </p:cNvPr>
          <p:cNvSpPr txBox="1"/>
          <p:nvPr/>
        </p:nvSpPr>
        <p:spPr>
          <a:xfrm>
            <a:off x="9231313" y="1577046"/>
            <a:ext cx="19896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Model I </a:t>
            </a:r>
          </a:p>
          <a:p>
            <a:pPr algn="ctr"/>
            <a:r>
              <a:rPr lang="en-US" dirty="0"/>
              <a:t>Zonal/system-level aggregated PG</a:t>
            </a:r>
          </a:p>
        </p:txBody>
      </p:sp>
      <p:sp>
        <p:nvSpPr>
          <p:cNvPr id="309" name="TextBox 308">
            <a:extLst>
              <a:ext uri="{FF2B5EF4-FFF2-40B4-BE49-F238E27FC236}">
                <a16:creationId xmlns:a16="http://schemas.microsoft.com/office/drawing/2014/main" id="{60AB17C9-856C-432F-A0FC-7AEFED291E0F}"/>
              </a:ext>
            </a:extLst>
          </p:cNvPr>
          <p:cNvSpPr txBox="1"/>
          <p:nvPr/>
        </p:nvSpPr>
        <p:spPr>
          <a:xfrm>
            <a:off x="9729762" y="961921"/>
            <a:ext cx="1079142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u="sng" dirty="0"/>
              <a:t>Output</a:t>
            </a:r>
          </a:p>
        </p:txBody>
      </p:sp>
      <p:cxnSp>
        <p:nvCxnSpPr>
          <p:cNvPr id="311" name="Connector: Elbow 310">
            <a:extLst>
              <a:ext uri="{FF2B5EF4-FFF2-40B4-BE49-F238E27FC236}">
                <a16:creationId xmlns:a16="http://schemas.microsoft.com/office/drawing/2014/main" id="{204CD4EE-857C-4B1A-B30B-CA1D23335F60}"/>
              </a:ext>
            </a:extLst>
          </p:cNvPr>
          <p:cNvCxnSpPr>
            <a:cxnSpLocks/>
            <a:stCxn id="80" idx="3"/>
            <a:endCxn id="293" idx="1"/>
          </p:cNvCxnSpPr>
          <p:nvPr/>
        </p:nvCxnSpPr>
        <p:spPr>
          <a:xfrm flipV="1">
            <a:off x="4305159" y="2159900"/>
            <a:ext cx="1200824" cy="55772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Connector: Elbow 313">
            <a:extLst>
              <a:ext uri="{FF2B5EF4-FFF2-40B4-BE49-F238E27FC236}">
                <a16:creationId xmlns:a16="http://schemas.microsoft.com/office/drawing/2014/main" id="{14C751A5-E6F9-4B53-AA01-33352262E3FD}"/>
              </a:ext>
            </a:extLst>
          </p:cNvPr>
          <p:cNvCxnSpPr>
            <a:cxnSpLocks/>
            <a:stCxn id="70" idx="3"/>
            <a:endCxn id="299" idx="1"/>
          </p:cNvCxnSpPr>
          <p:nvPr/>
        </p:nvCxnSpPr>
        <p:spPr>
          <a:xfrm flipV="1">
            <a:off x="4305159" y="3584837"/>
            <a:ext cx="877505" cy="118607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Straight Arrow Connector 317">
            <a:extLst>
              <a:ext uri="{FF2B5EF4-FFF2-40B4-BE49-F238E27FC236}">
                <a16:creationId xmlns:a16="http://schemas.microsoft.com/office/drawing/2014/main" id="{DED2A80C-D898-4868-924A-2E55289072B9}"/>
              </a:ext>
            </a:extLst>
          </p:cNvPr>
          <p:cNvCxnSpPr>
            <a:cxnSpLocks/>
            <a:stCxn id="293" idx="3"/>
            <a:endCxn id="294" idx="1"/>
          </p:cNvCxnSpPr>
          <p:nvPr/>
        </p:nvCxnSpPr>
        <p:spPr>
          <a:xfrm flipV="1">
            <a:off x="6439963" y="2157626"/>
            <a:ext cx="493669" cy="2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Connector: Elbow 320">
            <a:extLst>
              <a:ext uri="{FF2B5EF4-FFF2-40B4-BE49-F238E27FC236}">
                <a16:creationId xmlns:a16="http://schemas.microsoft.com/office/drawing/2014/main" id="{C7CF405C-C531-4241-A423-06C6F81DAFAD}"/>
              </a:ext>
            </a:extLst>
          </p:cNvPr>
          <p:cNvCxnSpPr>
            <a:cxnSpLocks/>
            <a:stCxn id="294" idx="2"/>
            <a:endCxn id="299" idx="0"/>
          </p:cNvCxnSpPr>
          <p:nvPr/>
        </p:nvCxnSpPr>
        <p:spPr>
          <a:xfrm rot="5400000">
            <a:off x="6190104" y="2157407"/>
            <a:ext cx="993388" cy="142764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Connector: Elbow 323">
            <a:extLst>
              <a:ext uri="{FF2B5EF4-FFF2-40B4-BE49-F238E27FC236}">
                <a16:creationId xmlns:a16="http://schemas.microsoft.com/office/drawing/2014/main" id="{C36CD70E-FC3C-4E00-85B4-75D6389F77F7}"/>
              </a:ext>
            </a:extLst>
          </p:cNvPr>
          <p:cNvCxnSpPr>
            <a:cxnSpLocks/>
            <a:stCxn id="301" idx="2"/>
            <a:endCxn id="303" idx="0"/>
          </p:cNvCxnSpPr>
          <p:nvPr/>
        </p:nvCxnSpPr>
        <p:spPr>
          <a:xfrm rot="5400000">
            <a:off x="6127351" y="3647370"/>
            <a:ext cx="1004110" cy="131286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8" name="TextBox 337">
            <a:extLst>
              <a:ext uri="{FF2B5EF4-FFF2-40B4-BE49-F238E27FC236}">
                <a16:creationId xmlns:a16="http://schemas.microsoft.com/office/drawing/2014/main" id="{B5C50606-4F2C-4AE4-959F-81D4ACC7B6E2}"/>
              </a:ext>
            </a:extLst>
          </p:cNvPr>
          <p:cNvSpPr txBox="1"/>
          <p:nvPr/>
        </p:nvSpPr>
        <p:spPr>
          <a:xfrm>
            <a:off x="9231313" y="2948622"/>
            <a:ext cx="19896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Model I </a:t>
            </a:r>
          </a:p>
          <a:p>
            <a:pPr algn="ctr"/>
            <a:r>
              <a:rPr lang="en-US" dirty="0"/>
              <a:t>Zonal/system-level aggregated PG</a:t>
            </a:r>
          </a:p>
        </p:txBody>
      </p:sp>
      <p:sp>
        <p:nvSpPr>
          <p:cNvPr id="343" name="TextBox 342">
            <a:extLst>
              <a:ext uri="{FF2B5EF4-FFF2-40B4-BE49-F238E27FC236}">
                <a16:creationId xmlns:a16="http://schemas.microsoft.com/office/drawing/2014/main" id="{A927D3B6-DCAD-4850-92B2-DD1B73139BF7}"/>
              </a:ext>
            </a:extLst>
          </p:cNvPr>
          <p:cNvSpPr txBox="1"/>
          <p:nvPr/>
        </p:nvSpPr>
        <p:spPr>
          <a:xfrm>
            <a:off x="9231313" y="4443413"/>
            <a:ext cx="19896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Model I </a:t>
            </a:r>
          </a:p>
          <a:p>
            <a:pPr algn="ctr"/>
            <a:r>
              <a:rPr lang="en-US" dirty="0"/>
              <a:t>Zonal/system-level aggregated PG</a:t>
            </a:r>
          </a:p>
        </p:txBody>
      </p:sp>
      <p:cxnSp>
        <p:nvCxnSpPr>
          <p:cNvPr id="349" name="Connector: Elbow 348">
            <a:extLst>
              <a:ext uri="{FF2B5EF4-FFF2-40B4-BE49-F238E27FC236}">
                <a16:creationId xmlns:a16="http://schemas.microsoft.com/office/drawing/2014/main" id="{A0CC8A6D-C241-45C4-A010-4D1F48C04B1F}"/>
              </a:ext>
            </a:extLst>
          </p:cNvPr>
          <p:cNvCxnSpPr>
            <a:cxnSpLocks/>
            <a:stCxn id="304" idx="3"/>
            <a:endCxn id="306" idx="1"/>
          </p:cNvCxnSpPr>
          <p:nvPr/>
        </p:nvCxnSpPr>
        <p:spPr>
          <a:xfrm flipV="1">
            <a:off x="8076147" y="3429000"/>
            <a:ext cx="528626" cy="1593770"/>
          </a:xfrm>
          <a:prstGeom prst="bentConnector3">
            <a:avLst>
              <a:gd name="adj1" fmla="val 6121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Connector: Elbow 353">
            <a:extLst>
              <a:ext uri="{FF2B5EF4-FFF2-40B4-BE49-F238E27FC236}">
                <a16:creationId xmlns:a16="http://schemas.microsoft.com/office/drawing/2014/main" id="{3060A429-3C91-4E2C-96CF-BAE29B894F74}"/>
              </a:ext>
            </a:extLst>
          </p:cNvPr>
          <p:cNvCxnSpPr>
            <a:cxnSpLocks/>
            <a:stCxn id="306" idx="1"/>
            <a:endCxn id="308" idx="1"/>
          </p:cNvCxnSpPr>
          <p:nvPr/>
        </p:nvCxnSpPr>
        <p:spPr>
          <a:xfrm rot="10800000" flipH="1">
            <a:off x="8604773" y="2038712"/>
            <a:ext cx="626540" cy="1390289"/>
          </a:xfrm>
          <a:prstGeom prst="bentConnector3">
            <a:avLst>
              <a:gd name="adj1" fmla="val 4729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Straight Arrow Connector 360">
            <a:extLst>
              <a:ext uri="{FF2B5EF4-FFF2-40B4-BE49-F238E27FC236}">
                <a16:creationId xmlns:a16="http://schemas.microsoft.com/office/drawing/2014/main" id="{8A1FE3FB-820C-4F6A-8D65-22BF0FCBEC9A}"/>
              </a:ext>
            </a:extLst>
          </p:cNvPr>
          <p:cNvCxnSpPr>
            <a:cxnSpLocks/>
            <a:stCxn id="306" idx="1"/>
            <a:endCxn id="338" idx="1"/>
          </p:cNvCxnSpPr>
          <p:nvPr/>
        </p:nvCxnSpPr>
        <p:spPr>
          <a:xfrm flipV="1">
            <a:off x="8604773" y="3410287"/>
            <a:ext cx="626540" cy="18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Connector: Elbow 364">
            <a:extLst>
              <a:ext uri="{FF2B5EF4-FFF2-40B4-BE49-F238E27FC236}">
                <a16:creationId xmlns:a16="http://schemas.microsoft.com/office/drawing/2014/main" id="{B29255FD-C692-42E4-8943-21AC71F5F6FC}"/>
              </a:ext>
            </a:extLst>
          </p:cNvPr>
          <p:cNvCxnSpPr>
            <a:cxnSpLocks/>
            <a:stCxn id="306" idx="1"/>
            <a:endCxn id="343" idx="1"/>
          </p:cNvCxnSpPr>
          <p:nvPr/>
        </p:nvCxnSpPr>
        <p:spPr>
          <a:xfrm rot="10800000" flipH="1" flipV="1">
            <a:off x="8604773" y="3429000"/>
            <a:ext cx="626540" cy="1476078"/>
          </a:xfrm>
          <a:prstGeom prst="bentConnector3">
            <a:avLst>
              <a:gd name="adj1" fmla="val 4729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92663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293B1F04-D4BF-471F-A237-B3433CC368D1}"/>
              </a:ext>
            </a:extLst>
          </p:cNvPr>
          <p:cNvGrpSpPr/>
          <p:nvPr/>
        </p:nvGrpSpPr>
        <p:grpSpPr>
          <a:xfrm>
            <a:off x="212124" y="201169"/>
            <a:ext cx="2885618" cy="6455662"/>
            <a:chOff x="2126649" y="359476"/>
            <a:chExt cx="2885618" cy="6455662"/>
          </a:xfrm>
        </p:grpSpPr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B7C817C4-EB79-4323-8E24-88AD5D799B5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080860" y="5664254"/>
              <a:ext cx="1000966" cy="898436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1A4D2612-C062-416F-839C-9FF3200B0807}"/>
                </a:ext>
              </a:extLst>
            </p:cNvPr>
            <p:cNvCxnSpPr>
              <a:cxnSpLocks/>
              <a:endCxn id="54" idx="3"/>
            </p:cNvCxnSpPr>
            <p:nvPr/>
          </p:nvCxnSpPr>
          <p:spPr>
            <a:xfrm flipH="1" flipV="1">
              <a:off x="2621871" y="1395887"/>
              <a:ext cx="810776" cy="1097684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E54527DE-DF34-4FE6-AAF9-31F0691FFB3A}"/>
                </a:ext>
              </a:extLst>
            </p:cNvPr>
            <p:cNvCxnSpPr>
              <a:cxnSpLocks/>
              <a:stCxn id="54" idx="0"/>
            </p:cNvCxnSpPr>
            <p:nvPr/>
          </p:nvCxnSpPr>
          <p:spPr>
            <a:xfrm flipV="1">
              <a:off x="3029396" y="594134"/>
              <a:ext cx="1116667" cy="581253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AE1EC2FA-383A-4059-80A9-21679D4F00D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724470" y="4149756"/>
              <a:ext cx="790061" cy="1211824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F6B211F-13AE-48CF-AE78-95F36D660C9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432648" y="2506189"/>
              <a:ext cx="229751" cy="155850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3231CF6-8E5D-4B4F-98E9-907C03C1BCE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79778" y="3683839"/>
              <a:ext cx="1215099" cy="514401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C8A73AF-EE02-4842-84E9-B29B90C7C40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432647" y="2506189"/>
              <a:ext cx="1135356" cy="109797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DB3249F-F7AD-404A-8A3D-4BA56E2911B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13456" y="2251812"/>
              <a:ext cx="1358354" cy="25437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6008BA9B-7CB8-40CA-B633-8961653E5D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87884" y="4198240"/>
              <a:ext cx="606993" cy="1466014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396FB471-B8FD-4496-AAEF-B796549E1CA4}"/>
                </a:ext>
              </a:extLst>
            </p:cNvPr>
            <p:cNvSpPr/>
            <p:nvPr/>
          </p:nvSpPr>
          <p:spPr>
            <a:xfrm>
              <a:off x="3892190" y="6385137"/>
              <a:ext cx="355107" cy="355107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Times New Roman" panose="02020603050405020304" pitchFamily="18" charset="0"/>
              </a:endParaRP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C77A3578-CDEA-477C-A1DF-C2E2A1A0B995}"/>
                </a:ext>
              </a:extLst>
            </p:cNvPr>
            <p:cNvSpPr/>
            <p:nvPr/>
          </p:nvSpPr>
          <p:spPr>
            <a:xfrm>
              <a:off x="2319182" y="3483784"/>
              <a:ext cx="355107" cy="355107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Times New Roman" panose="02020603050405020304" pitchFamily="18" charset="0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2BBCAC15-F2B1-4699-8594-B373BE7C981D}"/>
                </a:ext>
              </a:extLst>
            </p:cNvPr>
            <p:cNvSpPr txBox="1"/>
            <p:nvPr/>
          </p:nvSpPr>
          <p:spPr>
            <a:xfrm>
              <a:off x="2336765" y="3159427"/>
              <a:ext cx="122341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x = </a:t>
              </a:r>
              <a:r>
                <a:rPr lang="en-US" sz="2000" b="1" dirty="0" err="1"/>
                <a:t>u</a:t>
              </a:r>
              <a:r>
                <a:rPr lang="en-US" sz="2000" baseline="-25000" dirty="0" err="1"/>
                <a:t>d</a:t>
              </a:r>
              <a:r>
                <a:rPr lang="en-US" sz="2000" dirty="0"/>
                <a:t>||</a:t>
              </a:r>
              <a:r>
                <a:rPr lang="en-US" sz="2000" b="1" dirty="0" err="1"/>
                <a:t>v</a:t>
              </a:r>
              <a:r>
                <a:rPr lang="en-US" sz="2000" baseline="-25000" dirty="0" err="1"/>
                <a:t>d</a:t>
              </a:r>
              <a:endParaRPr lang="en-US" sz="2000" baseline="-25000" dirty="0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A56BCAEC-1F15-487F-A90A-5A4BBCBDBE3D}"/>
                </a:ext>
              </a:extLst>
            </p:cNvPr>
            <p:cNvSpPr/>
            <p:nvPr/>
          </p:nvSpPr>
          <p:spPr>
            <a:xfrm>
              <a:off x="3517324" y="3975914"/>
              <a:ext cx="355107" cy="355107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Times New Roman" panose="02020603050405020304" pitchFamily="18" charset="0"/>
              </a:endParaRP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80234FF7-3629-4A7A-AD5D-341BEB405AE5}"/>
                </a:ext>
              </a:extLst>
            </p:cNvPr>
            <p:cNvSpPr/>
            <p:nvPr/>
          </p:nvSpPr>
          <p:spPr>
            <a:xfrm>
              <a:off x="4383957" y="3429000"/>
              <a:ext cx="355107" cy="355107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Times New Roman" panose="02020603050405020304" pitchFamily="18" charset="0"/>
              </a:endParaRP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CC5B53D8-15D9-42E6-A832-A5FD20C7DBD1}"/>
                </a:ext>
              </a:extLst>
            </p:cNvPr>
            <p:cNvSpPr/>
            <p:nvPr/>
          </p:nvSpPr>
          <p:spPr>
            <a:xfrm>
              <a:off x="4587763" y="2081514"/>
              <a:ext cx="355107" cy="355107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Times New Roman" panose="02020603050405020304" pitchFamily="18" charset="0"/>
              </a:endParaRP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3E9C8B40-C29A-4ACE-999A-6B4D41E9CED0}"/>
                </a:ext>
              </a:extLst>
            </p:cNvPr>
            <p:cNvSpPr/>
            <p:nvPr/>
          </p:nvSpPr>
          <p:spPr>
            <a:xfrm rot="16200000">
              <a:off x="3255094" y="2328635"/>
              <a:ext cx="355107" cy="355107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Times New Roman" panose="02020603050405020304" pitchFamily="18" charset="0"/>
              </a:endParaRPr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6497D923-65CA-4C50-8260-033D6C929C35}"/>
                </a:ext>
              </a:extLst>
            </p:cNvPr>
            <p:cNvSpPr/>
            <p:nvPr/>
          </p:nvSpPr>
          <p:spPr>
            <a:xfrm>
              <a:off x="3960379" y="428982"/>
              <a:ext cx="355107" cy="355107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Times New Roman" panose="02020603050405020304" pitchFamily="18" charset="0"/>
              </a:endParaRPr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404B1EA2-6FD2-4F42-8BA6-0FD031018992}"/>
                </a:ext>
              </a:extLst>
            </p:cNvPr>
            <p:cNvGrpSpPr/>
            <p:nvPr/>
          </p:nvGrpSpPr>
          <p:grpSpPr>
            <a:xfrm rot="5400000">
              <a:off x="2401371" y="767862"/>
              <a:ext cx="441001" cy="815049"/>
              <a:chOff x="1421158" y="2695117"/>
              <a:chExt cx="441001" cy="815049"/>
            </a:xfrm>
          </p:grpSpPr>
          <p:sp>
            <p:nvSpPr>
              <p:cNvPr id="54" name="Rounded Rectangle 124">
                <a:extLst>
                  <a:ext uri="{FF2B5EF4-FFF2-40B4-BE49-F238E27FC236}">
                    <a16:creationId xmlns:a16="http://schemas.microsoft.com/office/drawing/2014/main" id="{0D2F3829-E6F0-4427-B612-611A789E5350}"/>
                  </a:ext>
                </a:extLst>
              </p:cNvPr>
              <p:cNvSpPr/>
              <p:nvPr/>
            </p:nvSpPr>
            <p:spPr>
              <a:xfrm>
                <a:off x="1421158" y="2695117"/>
                <a:ext cx="441001" cy="815049"/>
              </a:xfrm>
              <a:prstGeom prst="roundRect">
                <a:avLst>
                  <a:gd name="adj" fmla="val 7576"/>
                </a:avLst>
              </a:prstGeom>
              <a:solidFill>
                <a:schemeClr val="bg1"/>
              </a:solidFill>
              <a:ln w="19050">
                <a:solidFill>
                  <a:srgbClr val="E08B8C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0AEE81B0-B565-4FAE-A7F9-99863FE867EF}"/>
                  </a:ext>
                </a:extLst>
              </p:cNvPr>
              <p:cNvSpPr/>
              <p:nvPr/>
            </p:nvSpPr>
            <p:spPr>
              <a:xfrm>
                <a:off x="1469991" y="2740059"/>
                <a:ext cx="355107" cy="355107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cs typeface="Times New Roman" panose="02020603050405020304" pitchFamily="18" charset="0"/>
                </a:endParaRPr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534021D0-8583-4574-82C9-A7CF8542A7AD}"/>
                  </a:ext>
                </a:extLst>
              </p:cNvPr>
              <p:cNvSpPr/>
              <p:nvPr/>
            </p:nvSpPr>
            <p:spPr>
              <a:xfrm rot="16200000">
                <a:off x="1469990" y="3108937"/>
                <a:ext cx="355107" cy="355107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EBA71D67-3A33-4B1F-9D53-EEFC59E9D054}"/>
                </a:ext>
              </a:extLst>
            </p:cNvPr>
            <p:cNvSpPr txBox="1"/>
            <p:nvPr/>
          </p:nvSpPr>
          <p:spPr>
            <a:xfrm>
              <a:off x="3187455" y="5408436"/>
              <a:ext cx="120417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x = u</a:t>
              </a:r>
              <a:r>
                <a:rPr lang="en-US" sz="2000" baseline="-25000" dirty="0"/>
                <a:t>g</a:t>
              </a:r>
              <a:r>
                <a:rPr lang="en-US" sz="2000" dirty="0"/>
                <a:t>||</a:t>
              </a:r>
              <a:r>
                <a:rPr lang="en-US" sz="2000" b="1" dirty="0"/>
                <a:t>v</a:t>
              </a:r>
              <a:r>
                <a:rPr lang="en-US" sz="2000" baseline="-25000" dirty="0"/>
                <a:t>g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3988BF23-3D66-4809-83FF-C2308AB3249F}"/>
                </a:ext>
              </a:extLst>
            </p:cNvPr>
            <p:cNvSpPr txBox="1"/>
            <p:nvPr/>
          </p:nvSpPr>
          <p:spPr>
            <a:xfrm>
              <a:off x="2713665" y="1308979"/>
              <a:ext cx="211788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x = u</a:t>
              </a:r>
              <a:r>
                <a:rPr lang="en-US" sz="2000" baseline="-25000" dirty="0"/>
                <a:t>g</a:t>
              </a:r>
              <a:r>
                <a:rPr lang="en-US" sz="2000" dirty="0"/>
                <a:t>||</a:t>
              </a:r>
              <a:r>
                <a:rPr lang="en-US" sz="2000" b="1" dirty="0"/>
                <a:t>v</a:t>
              </a:r>
              <a:r>
                <a:rPr lang="en-US" sz="2000" baseline="-25000" dirty="0"/>
                <a:t>g</a:t>
              </a:r>
              <a:r>
                <a:rPr lang="en-US" sz="2000" dirty="0"/>
                <a:t>||</a:t>
              </a:r>
              <a:r>
                <a:rPr lang="en-US" sz="2000" b="1" dirty="0" err="1"/>
                <a:t>u</a:t>
              </a:r>
              <a:r>
                <a:rPr lang="en-US" sz="2000" baseline="-25000" dirty="0" err="1"/>
                <a:t>d</a:t>
              </a:r>
              <a:r>
                <a:rPr lang="en-US" sz="2000" dirty="0"/>
                <a:t>||</a:t>
              </a:r>
              <a:r>
                <a:rPr lang="en-US" sz="2000" b="1" dirty="0" err="1"/>
                <a:t>v</a:t>
              </a:r>
              <a:r>
                <a:rPr lang="en-US" sz="2000" baseline="-25000" dirty="0" err="1"/>
                <a:t>d</a:t>
              </a:r>
              <a:endParaRPr lang="en-US" sz="2000" baseline="-25000" dirty="0"/>
            </a:p>
          </p:txBody>
        </p:sp>
        <p:sp>
          <p:nvSpPr>
            <p:cNvPr id="61" name="Rounded Rectangle 124">
              <a:extLst>
                <a:ext uri="{FF2B5EF4-FFF2-40B4-BE49-F238E27FC236}">
                  <a16:creationId xmlns:a16="http://schemas.microsoft.com/office/drawing/2014/main" id="{3CBB8917-E74C-4325-8CE2-2ECFFA1D8EE1}"/>
                </a:ext>
              </a:extLst>
            </p:cNvPr>
            <p:cNvSpPr/>
            <p:nvPr/>
          </p:nvSpPr>
          <p:spPr>
            <a:xfrm>
              <a:off x="2126649" y="359476"/>
              <a:ext cx="2885618" cy="6455662"/>
            </a:xfrm>
            <a:prstGeom prst="roundRect">
              <a:avLst>
                <a:gd name="adj" fmla="val 4594"/>
              </a:avLst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5649FE3D-3789-4EA3-B797-11E2322D164F}"/>
                </a:ext>
              </a:extLst>
            </p:cNvPr>
            <p:cNvSpPr/>
            <p:nvPr/>
          </p:nvSpPr>
          <p:spPr>
            <a:xfrm rot="16200000">
              <a:off x="2888711" y="5486701"/>
              <a:ext cx="355107" cy="355107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Times New Roman" panose="02020603050405020304" pitchFamily="18" charset="0"/>
              </a:endParaRPr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E763CCB4-1462-43BE-B6DE-0B20FC92BBE0}"/>
                </a:ext>
              </a:extLst>
            </p:cNvPr>
            <p:cNvSpPr/>
            <p:nvPr/>
          </p:nvSpPr>
          <p:spPr>
            <a:xfrm>
              <a:off x="4294037" y="5131593"/>
              <a:ext cx="355107" cy="355107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57104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roup 124">
            <a:extLst>
              <a:ext uri="{FF2B5EF4-FFF2-40B4-BE49-F238E27FC236}">
                <a16:creationId xmlns:a16="http://schemas.microsoft.com/office/drawing/2014/main" id="{C519490B-18BD-18E7-6D75-5219A46BCF37}"/>
              </a:ext>
            </a:extLst>
          </p:cNvPr>
          <p:cNvGrpSpPr/>
          <p:nvPr/>
        </p:nvGrpSpPr>
        <p:grpSpPr>
          <a:xfrm>
            <a:off x="-1377560" y="384032"/>
            <a:ext cx="10776407" cy="6222099"/>
            <a:chOff x="-1377560" y="384032"/>
            <a:chExt cx="10776407" cy="6222099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C844687E-5F0D-9F29-5BDA-797E452BCBB1}"/>
                </a:ext>
              </a:extLst>
            </p:cNvPr>
            <p:cNvSpPr/>
            <p:nvPr/>
          </p:nvSpPr>
          <p:spPr>
            <a:xfrm>
              <a:off x="182467" y="1063366"/>
              <a:ext cx="7174725" cy="1491033"/>
            </a:xfrm>
            <a:prstGeom prst="roundRect">
              <a:avLst>
                <a:gd name="adj" fmla="val 9845"/>
              </a:avLst>
            </a:prstGeom>
            <a:solidFill>
              <a:srgbClr val="7030A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tx1"/>
                </a:solidFill>
              </a:endParaRP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255653F1-12B2-B951-435E-58655C0826B1}"/>
                </a:ext>
              </a:extLst>
            </p:cNvPr>
            <p:cNvSpPr/>
            <p:nvPr/>
          </p:nvSpPr>
          <p:spPr>
            <a:xfrm>
              <a:off x="1138231" y="1793150"/>
              <a:ext cx="180400" cy="1804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906D221-74DF-4B39-01A5-24B28AB41F03}"/>
                </a:ext>
              </a:extLst>
            </p:cNvPr>
            <p:cNvSpPr/>
            <p:nvPr/>
          </p:nvSpPr>
          <p:spPr>
            <a:xfrm>
              <a:off x="1662557" y="2284549"/>
              <a:ext cx="180400" cy="1804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25D29073-6DF9-DA4D-34ED-145BF73E4C0C}"/>
                </a:ext>
              </a:extLst>
            </p:cNvPr>
            <p:cNvSpPr/>
            <p:nvPr/>
          </p:nvSpPr>
          <p:spPr>
            <a:xfrm>
              <a:off x="424613" y="2104149"/>
              <a:ext cx="180400" cy="1804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109D9D42-FF43-98BC-462F-7A235E13C322}"/>
                </a:ext>
              </a:extLst>
            </p:cNvPr>
            <p:cNvSpPr/>
            <p:nvPr/>
          </p:nvSpPr>
          <p:spPr>
            <a:xfrm>
              <a:off x="1816538" y="1398838"/>
              <a:ext cx="180400" cy="1804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5A8FE70-2C57-8B1D-2F38-65835702A0E3}"/>
                </a:ext>
              </a:extLst>
            </p:cNvPr>
            <p:cNvSpPr/>
            <p:nvPr/>
          </p:nvSpPr>
          <p:spPr>
            <a:xfrm>
              <a:off x="514813" y="1244857"/>
              <a:ext cx="180400" cy="1804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19096DA1-5A96-1688-1245-070A2317DB49}"/>
                </a:ext>
              </a:extLst>
            </p:cNvPr>
            <p:cNvCxnSpPr>
              <a:cxnSpLocks/>
              <a:stCxn id="9" idx="5"/>
              <a:endCxn id="5" idx="1"/>
            </p:cNvCxnSpPr>
            <p:nvPr/>
          </p:nvCxnSpPr>
          <p:spPr>
            <a:xfrm>
              <a:off x="668794" y="1398838"/>
              <a:ext cx="495856" cy="420731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C95AA56-331F-837A-C7C9-F616E07E83BA}"/>
                </a:ext>
              </a:extLst>
            </p:cNvPr>
            <p:cNvCxnSpPr>
              <a:cxnSpLocks/>
              <a:stCxn id="8" idx="3"/>
              <a:endCxn id="5" idx="7"/>
            </p:cNvCxnSpPr>
            <p:nvPr/>
          </p:nvCxnSpPr>
          <p:spPr>
            <a:xfrm flipH="1">
              <a:off x="1292212" y="1552819"/>
              <a:ext cx="550745" cy="26675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A35E015-A22A-555C-A2D6-80E9D32F1F7C}"/>
                </a:ext>
              </a:extLst>
            </p:cNvPr>
            <p:cNvCxnSpPr>
              <a:cxnSpLocks/>
              <a:stCxn id="7" idx="6"/>
              <a:endCxn id="5" idx="3"/>
            </p:cNvCxnSpPr>
            <p:nvPr/>
          </p:nvCxnSpPr>
          <p:spPr>
            <a:xfrm flipV="1">
              <a:off x="605013" y="1947131"/>
              <a:ext cx="559637" cy="24721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0CC80A1-A5E1-566B-91A7-2F3F95FEE6B8}"/>
                </a:ext>
              </a:extLst>
            </p:cNvPr>
            <p:cNvCxnSpPr>
              <a:cxnSpLocks/>
              <a:stCxn id="5" idx="5"/>
              <a:endCxn id="6" idx="1"/>
            </p:cNvCxnSpPr>
            <p:nvPr/>
          </p:nvCxnSpPr>
          <p:spPr>
            <a:xfrm>
              <a:off x="1292212" y="1947131"/>
              <a:ext cx="396764" cy="363837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51CB6DE-2905-ECB0-2F66-0A8CD30E705D}"/>
                </a:ext>
              </a:extLst>
            </p:cNvPr>
            <p:cNvSpPr/>
            <p:nvPr/>
          </p:nvSpPr>
          <p:spPr>
            <a:xfrm>
              <a:off x="3620683" y="1793150"/>
              <a:ext cx="180400" cy="180400"/>
            </a:xfrm>
            <a:prstGeom prst="ellipse">
              <a:avLst/>
            </a:prstGeom>
            <a:solidFill>
              <a:srgbClr val="7030A0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D6AEB24-1045-D60A-4F05-01B8C628CFBB}"/>
                </a:ext>
              </a:extLst>
            </p:cNvPr>
            <p:cNvSpPr/>
            <p:nvPr/>
          </p:nvSpPr>
          <p:spPr>
            <a:xfrm>
              <a:off x="4145009" y="2284549"/>
              <a:ext cx="180400" cy="180400"/>
            </a:xfrm>
            <a:prstGeom prst="ellipse">
              <a:avLst/>
            </a:prstGeom>
            <a:solidFill>
              <a:srgbClr val="7030A0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529020E-5968-10F0-DE47-5EB3BCEA048F}"/>
                </a:ext>
              </a:extLst>
            </p:cNvPr>
            <p:cNvSpPr/>
            <p:nvPr/>
          </p:nvSpPr>
          <p:spPr>
            <a:xfrm>
              <a:off x="2907065" y="2104149"/>
              <a:ext cx="180400" cy="180400"/>
            </a:xfrm>
            <a:prstGeom prst="ellipse">
              <a:avLst/>
            </a:prstGeom>
            <a:solidFill>
              <a:srgbClr val="7030A0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5A6848D-3616-7E39-4C99-1F2E346A0A33}"/>
                </a:ext>
              </a:extLst>
            </p:cNvPr>
            <p:cNvSpPr/>
            <p:nvPr/>
          </p:nvSpPr>
          <p:spPr>
            <a:xfrm>
              <a:off x="4298990" y="1398838"/>
              <a:ext cx="180400" cy="180400"/>
            </a:xfrm>
            <a:prstGeom prst="ellipse">
              <a:avLst/>
            </a:prstGeom>
            <a:solidFill>
              <a:srgbClr val="7030A0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09D22B5-E0AC-460A-DF9F-4C2E7B69DEFD}"/>
                </a:ext>
              </a:extLst>
            </p:cNvPr>
            <p:cNvSpPr/>
            <p:nvPr/>
          </p:nvSpPr>
          <p:spPr>
            <a:xfrm>
              <a:off x="2997265" y="1244857"/>
              <a:ext cx="180400" cy="180400"/>
            </a:xfrm>
            <a:prstGeom prst="ellipse">
              <a:avLst/>
            </a:prstGeom>
            <a:solidFill>
              <a:srgbClr val="7030A0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5E8F73E-A1D5-9647-7ED6-3D0281528E69}"/>
                </a:ext>
              </a:extLst>
            </p:cNvPr>
            <p:cNvCxnSpPr>
              <a:cxnSpLocks/>
              <a:stCxn id="18" idx="5"/>
              <a:endCxn id="14" idx="1"/>
            </p:cNvCxnSpPr>
            <p:nvPr/>
          </p:nvCxnSpPr>
          <p:spPr>
            <a:xfrm>
              <a:off x="3151246" y="1398838"/>
              <a:ext cx="495856" cy="420731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384233A-3662-A5CA-A95A-14CE52A1B12C}"/>
                </a:ext>
              </a:extLst>
            </p:cNvPr>
            <p:cNvCxnSpPr>
              <a:cxnSpLocks/>
              <a:stCxn id="17" idx="3"/>
              <a:endCxn id="14" idx="7"/>
            </p:cNvCxnSpPr>
            <p:nvPr/>
          </p:nvCxnSpPr>
          <p:spPr>
            <a:xfrm flipH="1">
              <a:off x="3774664" y="1552819"/>
              <a:ext cx="550745" cy="26675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7E64435E-746F-5CCD-CD82-D82EB87D0342}"/>
                </a:ext>
              </a:extLst>
            </p:cNvPr>
            <p:cNvCxnSpPr>
              <a:cxnSpLocks/>
              <a:stCxn id="16" idx="6"/>
              <a:endCxn id="14" idx="3"/>
            </p:cNvCxnSpPr>
            <p:nvPr/>
          </p:nvCxnSpPr>
          <p:spPr>
            <a:xfrm flipV="1">
              <a:off x="3087465" y="1947131"/>
              <a:ext cx="559637" cy="24721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9D7999C-F905-BE01-CEBC-74469AD79EBC}"/>
                </a:ext>
              </a:extLst>
            </p:cNvPr>
            <p:cNvCxnSpPr>
              <a:cxnSpLocks/>
              <a:stCxn id="14" idx="5"/>
              <a:endCxn id="15" idx="1"/>
            </p:cNvCxnSpPr>
            <p:nvPr/>
          </p:nvCxnSpPr>
          <p:spPr>
            <a:xfrm>
              <a:off x="3774664" y="1947131"/>
              <a:ext cx="396764" cy="363837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4FE7B3FD-456C-6852-6CEA-38C17E40434F}"/>
                </a:ext>
              </a:extLst>
            </p:cNvPr>
            <p:cNvSpPr/>
            <p:nvPr/>
          </p:nvSpPr>
          <p:spPr>
            <a:xfrm>
              <a:off x="6103948" y="1793150"/>
              <a:ext cx="180400" cy="180400"/>
            </a:xfrm>
            <a:prstGeom prst="ellipse">
              <a:avLst/>
            </a:prstGeom>
            <a:solidFill>
              <a:srgbClr val="7030A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9457A841-1D0C-B99C-EB18-FEDB242EABC7}"/>
                </a:ext>
              </a:extLst>
            </p:cNvPr>
            <p:cNvSpPr/>
            <p:nvPr/>
          </p:nvSpPr>
          <p:spPr>
            <a:xfrm>
              <a:off x="6628274" y="2284549"/>
              <a:ext cx="180400" cy="180400"/>
            </a:xfrm>
            <a:prstGeom prst="ellipse">
              <a:avLst/>
            </a:prstGeom>
            <a:solidFill>
              <a:srgbClr val="7030A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FB583CB-C051-B4E1-CF00-F2C8D2FC9F66}"/>
                </a:ext>
              </a:extLst>
            </p:cNvPr>
            <p:cNvSpPr/>
            <p:nvPr/>
          </p:nvSpPr>
          <p:spPr>
            <a:xfrm>
              <a:off x="5390330" y="2104149"/>
              <a:ext cx="180400" cy="180400"/>
            </a:xfrm>
            <a:prstGeom prst="ellipse">
              <a:avLst/>
            </a:prstGeom>
            <a:solidFill>
              <a:srgbClr val="7030A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43F6F8F4-0ED2-B6CE-4795-03ACD40BF777}"/>
                </a:ext>
              </a:extLst>
            </p:cNvPr>
            <p:cNvSpPr/>
            <p:nvPr/>
          </p:nvSpPr>
          <p:spPr>
            <a:xfrm>
              <a:off x="6782255" y="1398838"/>
              <a:ext cx="180400" cy="180400"/>
            </a:xfrm>
            <a:prstGeom prst="ellipse">
              <a:avLst/>
            </a:prstGeom>
            <a:solidFill>
              <a:srgbClr val="7030A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04D10FB-B31F-B4CF-EDE3-271702B82ACF}"/>
                </a:ext>
              </a:extLst>
            </p:cNvPr>
            <p:cNvSpPr/>
            <p:nvPr/>
          </p:nvSpPr>
          <p:spPr>
            <a:xfrm>
              <a:off x="5480530" y="1244857"/>
              <a:ext cx="180400" cy="180400"/>
            </a:xfrm>
            <a:prstGeom prst="ellipse">
              <a:avLst/>
            </a:prstGeom>
            <a:solidFill>
              <a:srgbClr val="7030A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698755F-2678-712C-A1D8-25A0F58443CD}"/>
                </a:ext>
              </a:extLst>
            </p:cNvPr>
            <p:cNvCxnSpPr>
              <a:cxnSpLocks/>
              <a:stCxn id="27" idx="5"/>
              <a:endCxn id="23" idx="1"/>
            </p:cNvCxnSpPr>
            <p:nvPr/>
          </p:nvCxnSpPr>
          <p:spPr>
            <a:xfrm>
              <a:off x="5634511" y="1398838"/>
              <a:ext cx="495856" cy="420731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4136AE5-4AC5-5824-2CE1-E041A1E05C78}"/>
                </a:ext>
              </a:extLst>
            </p:cNvPr>
            <p:cNvCxnSpPr>
              <a:cxnSpLocks/>
              <a:stCxn id="26" idx="3"/>
              <a:endCxn id="23" idx="7"/>
            </p:cNvCxnSpPr>
            <p:nvPr/>
          </p:nvCxnSpPr>
          <p:spPr>
            <a:xfrm flipH="1">
              <a:off x="6257929" y="1552819"/>
              <a:ext cx="550745" cy="26675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9911961-5ACF-6C48-1837-1280D73D5C72}"/>
                </a:ext>
              </a:extLst>
            </p:cNvPr>
            <p:cNvCxnSpPr>
              <a:cxnSpLocks/>
              <a:stCxn id="25" idx="6"/>
              <a:endCxn id="23" idx="3"/>
            </p:cNvCxnSpPr>
            <p:nvPr/>
          </p:nvCxnSpPr>
          <p:spPr>
            <a:xfrm flipV="1">
              <a:off x="5570730" y="1947131"/>
              <a:ext cx="559637" cy="24721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2992981-5B6D-81D7-57CC-7B4BAFF11934}"/>
                </a:ext>
              </a:extLst>
            </p:cNvPr>
            <p:cNvCxnSpPr>
              <a:cxnSpLocks/>
              <a:stCxn id="23" idx="5"/>
              <a:endCxn id="24" idx="1"/>
            </p:cNvCxnSpPr>
            <p:nvPr/>
          </p:nvCxnSpPr>
          <p:spPr>
            <a:xfrm>
              <a:off x="6257929" y="1947131"/>
              <a:ext cx="396764" cy="363837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BDE458B0-4FD6-5967-97F3-9B3FE0385AAB}"/>
                </a:ext>
              </a:extLst>
            </p:cNvPr>
            <p:cNvCxnSpPr/>
            <p:nvPr/>
          </p:nvCxnSpPr>
          <p:spPr>
            <a:xfrm>
              <a:off x="2181840" y="1880704"/>
              <a:ext cx="309332" cy="0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91582597-C33E-F60F-8F59-9C1B2CFD5710}"/>
                </a:ext>
              </a:extLst>
            </p:cNvPr>
            <p:cNvCxnSpPr/>
            <p:nvPr/>
          </p:nvCxnSpPr>
          <p:spPr>
            <a:xfrm>
              <a:off x="4725210" y="1875668"/>
              <a:ext cx="309332" cy="0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ounded Rectangle 35">
              <a:extLst>
                <a:ext uri="{FF2B5EF4-FFF2-40B4-BE49-F238E27FC236}">
                  <a16:creationId xmlns:a16="http://schemas.microsoft.com/office/drawing/2014/main" id="{46B6C1B2-906D-706A-B0F4-7ADB4AB4941D}"/>
                </a:ext>
              </a:extLst>
            </p:cNvPr>
            <p:cNvSpPr/>
            <p:nvPr/>
          </p:nvSpPr>
          <p:spPr>
            <a:xfrm>
              <a:off x="182467" y="2757617"/>
              <a:ext cx="7174725" cy="1491033"/>
            </a:xfrm>
            <a:prstGeom prst="roundRect">
              <a:avLst>
                <a:gd name="adj" fmla="val 9845"/>
              </a:avLst>
            </a:prstGeom>
            <a:solidFill>
              <a:srgbClr val="00B05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rgbClr val="00B050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AC80224B-21A8-93A5-90CE-1B764F0E6562}"/>
                </a:ext>
              </a:extLst>
            </p:cNvPr>
            <p:cNvSpPr/>
            <p:nvPr/>
          </p:nvSpPr>
          <p:spPr>
            <a:xfrm>
              <a:off x="1138231" y="3508694"/>
              <a:ext cx="180400" cy="1804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5F1E888B-CA8B-3BCA-395A-50792184CAFE}"/>
                </a:ext>
              </a:extLst>
            </p:cNvPr>
            <p:cNvSpPr/>
            <p:nvPr/>
          </p:nvSpPr>
          <p:spPr>
            <a:xfrm>
              <a:off x="1662557" y="4000093"/>
              <a:ext cx="180400" cy="1804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2003F70D-5E80-BCFD-1DE7-E10BD3325D77}"/>
                </a:ext>
              </a:extLst>
            </p:cNvPr>
            <p:cNvSpPr/>
            <p:nvPr/>
          </p:nvSpPr>
          <p:spPr>
            <a:xfrm>
              <a:off x="424613" y="3819693"/>
              <a:ext cx="180400" cy="1804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5858F9B7-546F-F5B7-ED3B-3897CA639267}"/>
                </a:ext>
              </a:extLst>
            </p:cNvPr>
            <p:cNvSpPr/>
            <p:nvPr/>
          </p:nvSpPr>
          <p:spPr>
            <a:xfrm>
              <a:off x="1816538" y="3019380"/>
              <a:ext cx="180400" cy="1804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6D2262DE-CCE1-406B-D3EC-ED558102F942}"/>
                </a:ext>
              </a:extLst>
            </p:cNvPr>
            <p:cNvSpPr/>
            <p:nvPr/>
          </p:nvSpPr>
          <p:spPr>
            <a:xfrm>
              <a:off x="514813" y="2865399"/>
              <a:ext cx="180400" cy="1804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692A4E39-F862-22F9-ECCC-D144B43E340D}"/>
                </a:ext>
              </a:extLst>
            </p:cNvPr>
            <p:cNvCxnSpPr>
              <a:cxnSpLocks/>
              <a:stCxn id="41" idx="5"/>
              <a:endCxn id="37" idx="1"/>
            </p:cNvCxnSpPr>
            <p:nvPr/>
          </p:nvCxnSpPr>
          <p:spPr>
            <a:xfrm>
              <a:off x="668794" y="3019380"/>
              <a:ext cx="495856" cy="515733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37A92F03-892E-90EC-FAA8-398E06758475}"/>
                </a:ext>
              </a:extLst>
            </p:cNvPr>
            <p:cNvCxnSpPr>
              <a:cxnSpLocks/>
              <a:stCxn id="40" idx="3"/>
              <a:endCxn id="37" idx="7"/>
            </p:cNvCxnSpPr>
            <p:nvPr/>
          </p:nvCxnSpPr>
          <p:spPr>
            <a:xfrm flipH="1">
              <a:off x="1292212" y="3173361"/>
              <a:ext cx="550745" cy="36175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D312557-D8A2-7BDC-4AF2-05283999CAC2}"/>
                </a:ext>
              </a:extLst>
            </p:cNvPr>
            <p:cNvCxnSpPr>
              <a:cxnSpLocks/>
              <a:stCxn id="39" idx="6"/>
              <a:endCxn id="37" idx="3"/>
            </p:cNvCxnSpPr>
            <p:nvPr/>
          </p:nvCxnSpPr>
          <p:spPr>
            <a:xfrm flipV="1">
              <a:off x="605013" y="3662675"/>
              <a:ext cx="559637" cy="24721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5CE9EE3-6C37-5CE6-DB9A-66D539CC94AE}"/>
                </a:ext>
              </a:extLst>
            </p:cNvPr>
            <p:cNvCxnSpPr>
              <a:cxnSpLocks/>
              <a:stCxn id="37" idx="5"/>
              <a:endCxn id="38" idx="1"/>
            </p:cNvCxnSpPr>
            <p:nvPr/>
          </p:nvCxnSpPr>
          <p:spPr>
            <a:xfrm>
              <a:off x="1292212" y="3662675"/>
              <a:ext cx="396764" cy="363837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E99FB687-7D85-127D-5B88-14FC05DD1B29}"/>
                </a:ext>
              </a:extLst>
            </p:cNvPr>
            <p:cNvSpPr/>
            <p:nvPr/>
          </p:nvSpPr>
          <p:spPr>
            <a:xfrm>
              <a:off x="3620683" y="3508694"/>
              <a:ext cx="180400" cy="180400"/>
            </a:xfrm>
            <a:prstGeom prst="ellipse">
              <a:avLst/>
            </a:prstGeom>
            <a:solidFill>
              <a:srgbClr val="00B050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54EED677-52BE-5B6E-76E2-FC4D05AE9DBA}"/>
                </a:ext>
              </a:extLst>
            </p:cNvPr>
            <p:cNvSpPr/>
            <p:nvPr/>
          </p:nvSpPr>
          <p:spPr>
            <a:xfrm>
              <a:off x="4145009" y="4000093"/>
              <a:ext cx="180400" cy="180400"/>
            </a:xfrm>
            <a:prstGeom prst="ellipse">
              <a:avLst/>
            </a:prstGeom>
            <a:solidFill>
              <a:srgbClr val="00B050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0C69BFD3-DB46-264C-0910-AF74C6E44E55}"/>
                </a:ext>
              </a:extLst>
            </p:cNvPr>
            <p:cNvSpPr/>
            <p:nvPr/>
          </p:nvSpPr>
          <p:spPr>
            <a:xfrm>
              <a:off x="2907065" y="3819693"/>
              <a:ext cx="180400" cy="180400"/>
            </a:xfrm>
            <a:prstGeom prst="ellipse">
              <a:avLst/>
            </a:prstGeom>
            <a:solidFill>
              <a:srgbClr val="00B050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BF8166F3-3D23-472D-D0CE-762B909D85A8}"/>
                </a:ext>
              </a:extLst>
            </p:cNvPr>
            <p:cNvSpPr/>
            <p:nvPr/>
          </p:nvSpPr>
          <p:spPr>
            <a:xfrm>
              <a:off x="4298990" y="3019380"/>
              <a:ext cx="180400" cy="180400"/>
            </a:xfrm>
            <a:prstGeom prst="ellipse">
              <a:avLst/>
            </a:prstGeom>
            <a:solidFill>
              <a:srgbClr val="00B050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02498B20-02EA-895D-3CA9-1E925B4481AC}"/>
                </a:ext>
              </a:extLst>
            </p:cNvPr>
            <p:cNvSpPr/>
            <p:nvPr/>
          </p:nvSpPr>
          <p:spPr>
            <a:xfrm>
              <a:off x="2997265" y="2865399"/>
              <a:ext cx="180400" cy="180400"/>
            </a:xfrm>
            <a:prstGeom prst="ellipse">
              <a:avLst/>
            </a:prstGeom>
            <a:solidFill>
              <a:srgbClr val="00B050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F0AF27BB-3CC7-813C-2EA9-504D9C6BD451}"/>
                </a:ext>
              </a:extLst>
            </p:cNvPr>
            <p:cNvCxnSpPr>
              <a:cxnSpLocks/>
              <a:stCxn id="50" idx="5"/>
              <a:endCxn id="46" idx="1"/>
            </p:cNvCxnSpPr>
            <p:nvPr/>
          </p:nvCxnSpPr>
          <p:spPr>
            <a:xfrm>
              <a:off x="3151246" y="3019380"/>
              <a:ext cx="495856" cy="515733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E43D5A75-ED75-0F0E-40E2-5DD7DD02C437}"/>
                </a:ext>
              </a:extLst>
            </p:cNvPr>
            <p:cNvCxnSpPr>
              <a:cxnSpLocks/>
              <a:stCxn id="49" idx="3"/>
              <a:endCxn id="46" idx="7"/>
            </p:cNvCxnSpPr>
            <p:nvPr/>
          </p:nvCxnSpPr>
          <p:spPr>
            <a:xfrm flipH="1">
              <a:off x="3774664" y="3173361"/>
              <a:ext cx="550745" cy="36175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65631A8C-D0CA-63D8-F449-76350A33E095}"/>
                </a:ext>
              </a:extLst>
            </p:cNvPr>
            <p:cNvCxnSpPr>
              <a:cxnSpLocks/>
              <a:stCxn id="48" idx="6"/>
              <a:endCxn id="46" idx="3"/>
            </p:cNvCxnSpPr>
            <p:nvPr/>
          </p:nvCxnSpPr>
          <p:spPr>
            <a:xfrm flipV="1">
              <a:off x="3087465" y="3662675"/>
              <a:ext cx="559637" cy="24721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AC5CCB0A-AAE7-767C-15C0-6F4C57BE6542}"/>
                </a:ext>
              </a:extLst>
            </p:cNvPr>
            <p:cNvCxnSpPr>
              <a:cxnSpLocks/>
              <a:stCxn id="46" idx="5"/>
              <a:endCxn id="47" idx="1"/>
            </p:cNvCxnSpPr>
            <p:nvPr/>
          </p:nvCxnSpPr>
          <p:spPr>
            <a:xfrm>
              <a:off x="3774664" y="3662675"/>
              <a:ext cx="396764" cy="363837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88370A45-F9A6-C3BF-4BB9-EBBF2F0F579B}"/>
                </a:ext>
              </a:extLst>
            </p:cNvPr>
            <p:cNvSpPr/>
            <p:nvPr/>
          </p:nvSpPr>
          <p:spPr>
            <a:xfrm>
              <a:off x="6103948" y="3508694"/>
              <a:ext cx="180400" cy="180400"/>
            </a:xfrm>
            <a:prstGeom prst="ellipse">
              <a:avLst/>
            </a:prstGeom>
            <a:solidFill>
              <a:srgbClr val="00B05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DB748A63-B128-534F-CEDE-456AE53FC57F}"/>
                </a:ext>
              </a:extLst>
            </p:cNvPr>
            <p:cNvSpPr/>
            <p:nvPr/>
          </p:nvSpPr>
          <p:spPr>
            <a:xfrm>
              <a:off x="6628274" y="4000093"/>
              <a:ext cx="180400" cy="180400"/>
            </a:xfrm>
            <a:prstGeom prst="ellipse">
              <a:avLst/>
            </a:prstGeom>
            <a:solidFill>
              <a:srgbClr val="00B05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ED55AFC1-AC3A-D52B-C981-158C771A8EC8}"/>
                </a:ext>
              </a:extLst>
            </p:cNvPr>
            <p:cNvSpPr/>
            <p:nvPr/>
          </p:nvSpPr>
          <p:spPr>
            <a:xfrm>
              <a:off x="5390330" y="3819693"/>
              <a:ext cx="180400" cy="180400"/>
            </a:xfrm>
            <a:prstGeom prst="ellipse">
              <a:avLst/>
            </a:prstGeom>
            <a:solidFill>
              <a:srgbClr val="00B05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920A5922-196D-2922-4B6D-0A04D29F2C4F}"/>
                </a:ext>
              </a:extLst>
            </p:cNvPr>
            <p:cNvSpPr/>
            <p:nvPr/>
          </p:nvSpPr>
          <p:spPr>
            <a:xfrm>
              <a:off x="6782255" y="3019380"/>
              <a:ext cx="180400" cy="180400"/>
            </a:xfrm>
            <a:prstGeom prst="ellipse">
              <a:avLst/>
            </a:prstGeom>
            <a:solidFill>
              <a:srgbClr val="00B05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32C1096B-023C-4C03-2540-5AD023A78E2C}"/>
                </a:ext>
              </a:extLst>
            </p:cNvPr>
            <p:cNvSpPr/>
            <p:nvPr/>
          </p:nvSpPr>
          <p:spPr>
            <a:xfrm>
              <a:off x="5480530" y="2865399"/>
              <a:ext cx="180400" cy="180400"/>
            </a:xfrm>
            <a:prstGeom prst="ellipse">
              <a:avLst/>
            </a:prstGeom>
            <a:solidFill>
              <a:srgbClr val="00B05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8999DC90-123F-CD82-D587-543171EE64D8}"/>
                </a:ext>
              </a:extLst>
            </p:cNvPr>
            <p:cNvCxnSpPr>
              <a:cxnSpLocks/>
              <a:stCxn id="59" idx="5"/>
              <a:endCxn id="55" idx="1"/>
            </p:cNvCxnSpPr>
            <p:nvPr/>
          </p:nvCxnSpPr>
          <p:spPr>
            <a:xfrm>
              <a:off x="5634511" y="3019380"/>
              <a:ext cx="495856" cy="515733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D1120C40-DD70-7CAD-B9A1-5A04082BBCAF}"/>
                </a:ext>
              </a:extLst>
            </p:cNvPr>
            <p:cNvCxnSpPr>
              <a:cxnSpLocks/>
              <a:stCxn id="58" idx="3"/>
              <a:endCxn id="55" idx="7"/>
            </p:cNvCxnSpPr>
            <p:nvPr/>
          </p:nvCxnSpPr>
          <p:spPr>
            <a:xfrm flipH="1">
              <a:off x="6257929" y="3173361"/>
              <a:ext cx="550745" cy="36175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5538A03C-D2F8-A289-FD6E-E47532988FBA}"/>
                </a:ext>
              </a:extLst>
            </p:cNvPr>
            <p:cNvCxnSpPr>
              <a:cxnSpLocks/>
              <a:stCxn id="57" idx="6"/>
              <a:endCxn id="55" idx="3"/>
            </p:cNvCxnSpPr>
            <p:nvPr/>
          </p:nvCxnSpPr>
          <p:spPr>
            <a:xfrm flipV="1">
              <a:off x="5570730" y="3662675"/>
              <a:ext cx="559637" cy="24721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63EB6BCA-EB1A-B68A-D90C-E7B89E87C3F5}"/>
                </a:ext>
              </a:extLst>
            </p:cNvPr>
            <p:cNvCxnSpPr>
              <a:cxnSpLocks/>
              <a:stCxn id="55" idx="5"/>
              <a:endCxn id="56" idx="1"/>
            </p:cNvCxnSpPr>
            <p:nvPr/>
          </p:nvCxnSpPr>
          <p:spPr>
            <a:xfrm>
              <a:off x="6257929" y="3662675"/>
              <a:ext cx="396764" cy="363837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FDD57EF4-E644-1924-B939-26751D58381A}"/>
                </a:ext>
              </a:extLst>
            </p:cNvPr>
            <p:cNvCxnSpPr/>
            <p:nvPr/>
          </p:nvCxnSpPr>
          <p:spPr>
            <a:xfrm>
              <a:off x="2181840" y="3612644"/>
              <a:ext cx="309332" cy="0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42EC968E-4FB0-15BA-8A10-3A8E81FD274C}"/>
                </a:ext>
              </a:extLst>
            </p:cNvPr>
            <p:cNvCxnSpPr/>
            <p:nvPr/>
          </p:nvCxnSpPr>
          <p:spPr>
            <a:xfrm>
              <a:off x="4725210" y="3607608"/>
              <a:ext cx="309332" cy="0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Rounded Rectangle 66">
              <a:extLst>
                <a:ext uri="{FF2B5EF4-FFF2-40B4-BE49-F238E27FC236}">
                  <a16:creationId xmlns:a16="http://schemas.microsoft.com/office/drawing/2014/main" id="{4D905262-33EB-E0C0-E656-3200230FB094}"/>
                </a:ext>
              </a:extLst>
            </p:cNvPr>
            <p:cNvSpPr/>
            <p:nvPr/>
          </p:nvSpPr>
          <p:spPr>
            <a:xfrm>
              <a:off x="212728" y="4517911"/>
              <a:ext cx="7174725" cy="1491033"/>
            </a:xfrm>
            <a:prstGeom prst="roundRect">
              <a:avLst>
                <a:gd name="adj" fmla="val 9845"/>
              </a:avLst>
            </a:prstGeom>
            <a:solidFill>
              <a:srgbClr val="0070C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tx1"/>
                </a:solidFill>
              </a:endParaRPr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DAA206B6-5C66-48F7-FA8E-72ED23BCB9CB}"/>
                </a:ext>
              </a:extLst>
            </p:cNvPr>
            <p:cNvSpPr/>
            <p:nvPr/>
          </p:nvSpPr>
          <p:spPr>
            <a:xfrm>
              <a:off x="1128154" y="5264568"/>
              <a:ext cx="180400" cy="1804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76B825CE-2C9E-82CA-AE0B-6EA44B7BC651}"/>
                </a:ext>
              </a:extLst>
            </p:cNvPr>
            <p:cNvSpPr/>
            <p:nvPr/>
          </p:nvSpPr>
          <p:spPr>
            <a:xfrm>
              <a:off x="1652480" y="5755967"/>
              <a:ext cx="180400" cy="1804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D5B6D7F9-3006-9F4D-9F16-0EE5CFA1D02A}"/>
                </a:ext>
              </a:extLst>
            </p:cNvPr>
            <p:cNvSpPr/>
            <p:nvPr/>
          </p:nvSpPr>
          <p:spPr>
            <a:xfrm>
              <a:off x="414536" y="5575567"/>
              <a:ext cx="180400" cy="1804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89905DD3-D0F5-0384-3DA7-C92B094437F7}"/>
                </a:ext>
              </a:extLst>
            </p:cNvPr>
            <p:cNvSpPr/>
            <p:nvPr/>
          </p:nvSpPr>
          <p:spPr>
            <a:xfrm>
              <a:off x="1806461" y="4775254"/>
              <a:ext cx="180400" cy="1804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02EFA937-4C13-8EA6-E1B6-B5C11D882DA2}"/>
                </a:ext>
              </a:extLst>
            </p:cNvPr>
            <p:cNvSpPr/>
            <p:nvPr/>
          </p:nvSpPr>
          <p:spPr>
            <a:xfrm>
              <a:off x="504736" y="4621273"/>
              <a:ext cx="180400" cy="1804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C8CCF54A-3FBE-0CED-FCCD-CF6960959BE0}"/>
                </a:ext>
              </a:extLst>
            </p:cNvPr>
            <p:cNvCxnSpPr>
              <a:cxnSpLocks/>
              <a:stCxn id="72" idx="5"/>
              <a:endCxn id="68" idx="1"/>
            </p:cNvCxnSpPr>
            <p:nvPr/>
          </p:nvCxnSpPr>
          <p:spPr>
            <a:xfrm>
              <a:off x="658717" y="4775254"/>
              <a:ext cx="495856" cy="515733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54D97CD9-F378-2E71-392D-859FFB40F5FB}"/>
                </a:ext>
              </a:extLst>
            </p:cNvPr>
            <p:cNvCxnSpPr>
              <a:cxnSpLocks/>
              <a:stCxn id="71" idx="3"/>
              <a:endCxn id="68" idx="7"/>
            </p:cNvCxnSpPr>
            <p:nvPr/>
          </p:nvCxnSpPr>
          <p:spPr>
            <a:xfrm flipH="1">
              <a:off x="1282135" y="4929235"/>
              <a:ext cx="550745" cy="36175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02D4ECFD-7F13-9C16-654F-C4E81D3C0792}"/>
                </a:ext>
              </a:extLst>
            </p:cNvPr>
            <p:cNvCxnSpPr>
              <a:cxnSpLocks/>
              <a:stCxn id="70" idx="6"/>
              <a:endCxn id="68" idx="3"/>
            </p:cNvCxnSpPr>
            <p:nvPr/>
          </p:nvCxnSpPr>
          <p:spPr>
            <a:xfrm flipV="1">
              <a:off x="594936" y="5418549"/>
              <a:ext cx="559637" cy="24721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F2C6AD2C-E9EF-49EE-78BD-9ACDE5CE79BA}"/>
                </a:ext>
              </a:extLst>
            </p:cNvPr>
            <p:cNvCxnSpPr>
              <a:cxnSpLocks/>
              <a:stCxn id="68" idx="5"/>
              <a:endCxn id="69" idx="1"/>
            </p:cNvCxnSpPr>
            <p:nvPr/>
          </p:nvCxnSpPr>
          <p:spPr>
            <a:xfrm>
              <a:off x="1282135" y="5418549"/>
              <a:ext cx="396764" cy="363837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FB440269-8EB2-3EA0-0093-F0711F288165}"/>
                </a:ext>
              </a:extLst>
            </p:cNvPr>
            <p:cNvSpPr/>
            <p:nvPr/>
          </p:nvSpPr>
          <p:spPr>
            <a:xfrm>
              <a:off x="3610606" y="5264568"/>
              <a:ext cx="180400" cy="180400"/>
            </a:xfrm>
            <a:prstGeom prst="ellipse">
              <a:avLst/>
            </a:prstGeom>
            <a:solidFill>
              <a:srgbClr val="0070C0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64AF132D-8ACF-90F3-BE0C-7C6199FB306F}"/>
                </a:ext>
              </a:extLst>
            </p:cNvPr>
            <p:cNvSpPr/>
            <p:nvPr/>
          </p:nvSpPr>
          <p:spPr>
            <a:xfrm>
              <a:off x="4134932" y="5755967"/>
              <a:ext cx="180400" cy="180400"/>
            </a:xfrm>
            <a:prstGeom prst="ellipse">
              <a:avLst/>
            </a:prstGeom>
            <a:solidFill>
              <a:srgbClr val="0070C0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670100B2-95BB-4356-1E0E-089D17B089E5}"/>
                </a:ext>
              </a:extLst>
            </p:cNvPr>
            <p:cNvSpPr/>
            <p:nvPr/>
          </p:nvSpPr>
          <p:spPr>
            <a:xfrm>
              <a:off x="2896988" y="5575567"/>
              <a:ext cx="180400" cy="180400"/>
            </a:xfrm>
            <a:prstGeom prst="ellipse">
              <a:avLst/>
            </a:prstGeom>
            <a:solidFill>
              <a:srgbClr val="0070C0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7238B99F-F9E6-7FF7-D543-CF3FE6D565B1}"/>
                </a:ext>
              </a:extLst>
            </p:cNvPr>
            <p:cNvSpPr/>
            <p:nvPr/>
          </p:nvSpPr>
          <p:spPr>
            <a:xfrm>
              <a:off x="4288913" y="4775254"/>
              <a:ext cx="180400" cy="180400"/>
            </a:xfrm>
            <a:prstGeom prst="ellipse">
              <a:avLst/>
            </a:prstGeom>
            <a:solidFill>
              <a:srgbClr val="0070C0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F45C0C4A-BF9F-4A58-2347-DD1F600E00E5}"/>
                </a:ext>
              </a:extLst>
            </p:cNvPr>
            <p:cNvSpPr/>
            <p:nvPr/>
          </p:nvSpPr>
          <p:spPr>
            <a:xfrm>
              <a:off x="2987188" y="4621273"/>
              <a:ext cx="180400" cy="180400"/>
            </a:xfrm>
            <a:prstGeom prst="ellipse">
              <a:avLst/>
            </a:prstGeom>
            <a:solidFill>
              <a:srgbClr val="0070C0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2F2BC775-5A6F-FF1A-FB88-E292F7CAA88B}"/>
                </a:ext>
              </a:extLst>
            </p:cNvPr>
            <p:cNvCxnSpPr>
              <a:cxnSpLocks/>
              <a:stCxn id="81" idx="5"/>
              <a:endCxn id="77" idx="1"/>
            </p:cNvCxnSpPr>
            <p:nvPr/>
          </p:nvCxnSpPr>
          <p:spPr>
            <a:xfrm>
              <a:off x="3141169" y="4775254"/>
              <a:ext cx="495856" cy="515733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914A7CFC-C460-14D5-8FDC-08755A7A6A3B}"/>
                </a:ext>
              </a:extLst>
            </p:cNvPr>
            <p:cNvCxnSpPr>
              <a:cxnSpLocks/>
              <a:stCxn id="80" idx="3"/>
              <a:endCxn id="77" idx="7"/>
            </p:cNvCxnSpPr>
            <p:nvPr/>
          </p:nvCxnSpPr>
          <p:spPr>
            <a:xfrm flipH="1">
              <a:off x="3764587" y="4929235"/>
              <a:ext cx="550745" cy="36175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B404AFD6-1215-912E-7365-044BA61B00A5}"/>
                </a:ext>
              </a:extLst>
            </p:cNvPr>
            <p:cNvCxnSpPr>
              <a:cxnSpLocks/>
              <a:stCxn id="79" idx="6"/>
              <a:endCxn id="77" idx="3"/>
            </p:cNvCxnSpPr>
            <p:nvPr/>
          </p:nvCxnSpPr>
          <p:spPr>
            <a:xfrm flipV="1">
              <a:off x="3077388" y="5418549"/>
              <a:ext cx="559637" cy="24721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1C3581A3-AE6F-A6D7-A57D-FDC8C87042EC}"/>
                </a:ext>
              </a:extLst>
            </p:cNvPr>
            <p:cNvCxnSpPr>
              <a:cxnSpLocks/>
              <a:stCxn id="77" idx="5"/>
              <a:endCxn id="78" idx="1"/>
            </p:cNvCxnSpPr>
            <p:nvPr/>
          </p:nvCxnSpPr>
          <p:spPr>
            <a:xfrm>
              <a:off x="3764587" y="5418549"/>
              <a:ext cx="396764" cy="363837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869AC452-7AB7-B94C-7F48-1DE9D6E72976}"/>
                </a:ext>
              </a:extLst>
            </p:cNvPr>
            <p:cNvSpPr/>
            <p:nvPr/>
          </p:nvSpPr>
          <p:spPr>
            <a:xfrm>
              <a:off x="6093871" y="5264568"/>
              <a:ext cx="180400" cy="180400"/>
            </a:xfrm>
            <a:prstGeom prst="ellipse">
              <a:avLst/>
            </a:prstGeom>
            <a:solidFill>
              <a:srgbClr val="0070C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88AD2D7B-F562-509E-B017-0AECD1E7A252}"/>
                </a:ext>
              </a:extLst>
            </p:cNvPr>
            <p:cNvSpPr/>
            <p:nvPr/>
          </p:nvSpPr>
          <p:spPr>
            <a:xfrm>
              <a:off x="6618197" y="5755967"/>
              <a:ext cx="180400" cy="180400"/>
            </a:xfrm>
            <a:prstGeom prst="ellipse">
              <a:avLst/>
            </a:prstGeom>
            <a:solidFill>
              <a:srgbClr val="0070C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1B95B35A-748E-0A0E-D725-FE54ADC6E238}"/>
                </a:ext>
              </a:extLst>
            </p:cNvPr>
            <p:cNvSpPr/>
            <p:nvPr/>
          </p:nvSpPr>
          <p:spPr>
            <a:xfrm>
              <a:off x="5380253" y="5575567"/>
              <a:ext cx="180400" cy="180400"/>
            </a:xfrm>
            <a:prstGeom prst="ellipse">
              <a:avLst/>
            </a:prstGeom>
            <a:solidFill>
              <a:srgbClr val="0070C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A9C0248F-8632-F322-F079-C3540706230F}"/>
                </a:ext>
              </a:extLst>
            </p:cNvPr>
            <p:cNvSpPr/>
            <p:nvPr/>
          </p:nvSpPr>
          <p:spPr>
            <a:xfrm>
              <a:off x="6772178" y="4775254"/>
              <a:ext cx="180400" cy="180400"/>
            </a:xfrm>
            <a:prstGeom prst="ellipse">
              <a:avLst/>
            </a:prstGeom>
            <a:solidFill>
              <a:srgbClr val="0070C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D9C45575-5428-B79F-8382-542A4CEB88C4}"/>
                </a:ext>
              </a:extLst>
            </p:cNvPr>
            <p:cNvSpPr/>
            <p:nvPr/>
          </p:nvSpPr>
          <p:spPr>
            <a:xfrm>
              <a:off x="5470453" y="4621273"/>
              <a:ext cx="180400" cy="180400"/>
            </a:xfrm>
            <a:prstGeom prst="ellipse">
              <a:avLst/>
            </a:prstGeom>
            <a:solidFill>
              <a:srgbClr val="0070C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92E1FB5C-E796-6D17-34EF-CCA79A07D813}"/>
                </a:ext>
              </a:extLst>
            </p:cNvPr>
            <p:cNvCxnSpPr>
              <a:cxnSpLocks/>
              <a:stCxn id="90" idx="5"/>
              <a:endCxn id="86" idx="1"/>
            </p:cNvCxnSpPr>
            <p:nvPr/>
          </p:nvCxnSpPr>
          <p:spPr>
            <a:xfrm>
              <a:off x="5624434" y="4775254"/>
              <a:ext cx="495856" cy="515733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1ADF5C64-9E73-CFFF-CC81-67F5BF74B09B}"/>
                </a:ext>
              </a:extLst>
            </p:cNvPr>
            <p:cNvCxnSpPr>
              <a:cxnSpLocks/>
              <a:stCxn id="89" idx="3"/>
              <a:endCxn id="86" idx="7"/>
            </p:cNvCxnSpPr>
            <p:nvPr/>
          </p:nvCxnSpPr>
          <p:spPr>
            <a:xfrm flipH="1">
              <a:off x="6247852" y="4929235"/>
              <a:ext cx="550745" cy="36175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6B6A467A-C557-B2A9-A71E-64F7FEFFB051}"/>
                </a:ext>
              </a:extLst>
            </p:cNvPr>
            <p:cNvCxnSpPr>
              <a:cxnSpLocks/>
              <a:stCxn id="88" idx="6"/>
              <a:endCxn id="86" idx="3"/>
            </p:cNvCxnSpPr>
            <p:nvPr/>
          </p:nvCxnSpPr>
          <p:spPr>
            <a:xfrm flipV="1">
              <a:off x="5560653" y="5418549"/>
              <a:ext cx="559637" cy="24721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63D27460-EFD3-1DF0-DD40-B6DF3807F8E7}"/>
                </a:ext>
              </a:extLst>
            </p:cNvPr>
            <p:cNvCxnSpPr>
              <a:cxnSpLocks/>
              <a:stCxn id="86" idx="5"/>
              <a:endCxn id="87" idx="1"/>
            </p:cNvCxnSpPr>
            <p:nvPr/>
          </p:nvCxnSpPr>
          <p:spPr>
            <a:xfrm>
              <a:off x="6247852" y="5418549"/>
              <a:ext cx="396764" cy="363837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EF18E121-87B9-77FC-4D87-4334078ABA5C}"/>
                </a:ext>
              </a:extLst>
            </p:cNvPr>
            <p:cNvCxnSpPr/>
            <p:nvPr/>
          </p:nvCxnSpPr>
          <p:spPr>
            <a:xfrm>
              <a:off x="2117442" y="5356789"/>
              <a:ext cx="309332" cy="0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4E183DCF-B5BE-E14A-75F3-4FB6869E583D}"/>
                </a:ext>
              </a:extLst>
            </p:cNvPr>
            <p:cNvCxnSpPr/>
            <p:nvPr/>
          </p:nvCxnSpPr>
          <p:spPr>
            <a:xfrm>
              <a:off x="4660812" y="5351753"/>
              <a:ext cx="309332" cy="0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Rounded Rectangle 98">
                  <a:extLst>
                    <a:ext uri="{FF2B5EF4-FFF2-40B4-BE49-F238E27FC236}">
                      <a16:creationId xmlns:a16="http://schemas.microsoft.com/office/drawing/2014/main" id="{CBD535AE-86E7-DABD-E66E-86E6379F0BA7}"/>
                    </a:ext>
                  </a:extLst>
                </p:cNvPr>
                <p:cNvSpPr/>
                <p:nvPr/>
              </p:nvSpPr>
              <p:spPr>
                <a:xfrm>
                  <a:off x="-1241452" y="1063366"/>
                  <a:ext cx="832004" cy="4945579"/>
                </a:xfrm>
                <a:prstGeom prst="roundRect">
                  <a:avLst>
                    <a:gd name="adj" fmla="val 9394"/>
                  </a:avLst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ts val="45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3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sz="3200" b="1" dirty="0">
                    <a:solidFill>
                      <a:schemeClr val="tx1"/>
                    </a:solidFill>
                  </a:endParaRPr>
                </a:p>
                <a:p>
                  <a:pPr algn="ctr">
                    <a:lnSpc>
                      <a:spcPts val="45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3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US" sz="3200" b="1" dirty="0">
                    <a:solidFill>
                      <a:schemeClr val="tx1"/>
                    </a:solidFill>
                  </a:endParaRPr>
                </a:p>
                <a:p>
                  <a:pPr algn="ctr">
                    <a:lnSpc>
                      <a:spcPts val="45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3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en-US" sz="3200" b="1" dirty="0">
                    <a:solidFill>
                      <a:schemeClr val="tx1"/>
                    </a:solidFill>
                  </a:endParaRPr>
                </a:p>
                <a:p>
                  <a:pPr algn="ctr">
                    <a:lnSpc>
                      <a:spcPts val="4500"/>
                    </a:lnSpc>
                  </a:pPr>
                  <a:r>
                    <a:rPr lang="en-US" sz="3200" dirty="0">
                      <a:solidFill>
                        <a:schemeClr val="tx1"/>
                      </a:solidFill>
                    </a:rPr>
                    <a:t>.</a:t>
                  </a:r>
                </a:p>
                <a:p>
                  <a:pPr algn="ctr">
                    <a:lnSpc>
                      <a:spcPts val="4500"/>
                    </a:lnSpc>
                  </a:pPr>
                  <a:r>
                    <a:rPr lang="en-US" sz="3200" dirty="0">
                      <a:solidFill>
                        <a:schemeClr val="tx1"/>
                      </a:solidFill>
                    </a:rPr>
                    <a:t>.</a:t>
                  </a:r>
                </a:p>
                <a:p>
                  <a:pPr algn="ctr">
                    <a:lnSpc>
                      <a:spcPts val="4500"/>
                    </a:lnSpc>
                  </a:pPr>
                  <a:r>
                    <a:rPr lang="en-US" sz="3200" dirty="0">
                      <a:solidFill>
                        <a:schemeClr val="tx1"/>
                      </a:solidFill>
                    </a:rPr>
                    <a:t>.</a:t>
                  </a:r>
                </a:p>
                <a:p>
                  <a:pPr algn="ctr">
                    <a:lnSpc>
                      <a:spcPts val="45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3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𝑵</m:t>
                            </m:r>
                          </m:sub>
                        </m:sSub>
                      </m:oMath>
                    </m:oMathPara>
                  </a14:m>
                  <a:endParaRPr lang="en-US" sz="32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9" name="Rounded Rectangle 98">
                  <a:extLst>
                    <a:ext uri="{FF2B5EF4-FFF2-40B4-BE49-F238E27FC236}">
                      <a16:creationId xmlns:a16="http://schemas.microsoft.com/office/drawing/2014/main" id="{CBD535AE-86E7-DABD-E66E-86E6379F0BA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241452" y="1063366"/>
                  <a:ext cx="832004" cy="4945579"/>
                </a:xfrm>
                <a:prstGeom prst="roundRect">
                  <a:avLst>
                    <a:gd name="adj" fmla="val 9394"/>
                  </a:avLst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1800339A-4B0A-31E8-C531-B0144C9F95CA}"/>
                </a:ext>
              </a:extLst>
            </p:cNvPr>
            <p:cNvSpPr txBox="1"/>
            <p:nvPr/>
          </p:nvSpPr>
          <p:spPr>
            <a:xfrm>
              <a:off x="275189" y="384032"/>
              <a:ext cx="162147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Layer I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EC0D33D8-93BD-2A59-4852-7F4B221821C2}"/>
                </a:ext>
              </a:extLst>
            </p:cNvPr>
            <p:cNvSpPr txBox="1"/>
            <p:nvPr/>
          </p:nvSpPr>
          <p:spPr>
            <a:xfrm>
              <a:off x="2907065" y="395053"/>
              <a:ext cx="163857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Layer II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1F80A83A-4CFE-CF3A-5ED4-0901FCC51636}"/>
                </a:ext>
              </a:extLst>
            </p:cNvPr>
            <p:cNvSpPr txBox="1"/>
            <p:nvPr/>
          </p:nvSpPr>
          <p:spPr>
            <a:xfrm>
              <a:off x="5324076" y="395053"/>
              <a:ext cx="163857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Layer III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B1A01337-0A49-6771-3A30-E29335387934}"/>
                </a:ext>
              </a:extLst>
            </p:cNvPr>
            <p:cNvSpPr txBox="1"/>
            <p:nvPr/>
          </p:nvSpPr>
          <p:spPr>
            <a:xfrm>
              <a:off x="-1377560" y="389066"/>
              <a:ext cx="114986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Input</a:t>
              </a:r>
            </a:p>
          </p:txBody>
        </p:sp>
        <p:pic>
          <p:nvPicPr>
            <p:cNvPr id="105" name="Graphic 104" descr="Chevron arrows with solid fill">
              <a:extLst>
                <a:ext uri="{FF2B5EF4-FFF2-40B4-BE49-F238E27FC236}">
                  <a16:creationId xmlns:a16="http://schemas.microsoft.com/office/drawing/2014/main" id="{8EFA50C1-CAC6-4748-3D8B-9F679AFED14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-394806" y="1721365"/>
              <a:ext cx="569382" cy="308605"/>
            </a:xfrm>
            <a:prstGeom prst="rect">
              <a:avLst/>
            </a:prstGeom>
          </p:spPr>
        </p:pic>
        <p:pic>
          <p:nvPicPr>
            <p:cNvPr id="106" name="Graphic 105" descr="Chevron arrows with solid fill">
              <a:extLst>
                <a:ext uri="{FF2B5EF4-FFF2-40B4-BE49-F238E27FC236}">
                  <a16:creationId xmlns:a16="http://schemas.microsoft.com/office/drawing/2014/main" id="{6D6E0A65-07BA-118B-DB05-EF4E0315281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-396799" y="3453305"/>
              <a:ext cx="569382" cy="308605"/>
            </a:xfrm>
            <a:prstGeom prst="rect">
              <a:avLst/>
            </a:prstGeom>
          </p:spPr>
        </p:pic>
        <p:pic>
          <p:nvPicPr>
            <p:cNvPr id="107" name="Graphic 106" descr="Chevron arrows with solid fill">
              <a:extLst>
                <a:ext uri="{FF2B5EF4-FFF2-40B4-BE49-F238E27FC236}">
                  <a16:creationId xmlns:a16="http://schemas.microsoft.com/office/drawing/2014/main" id="{04C1AF98-4F82-86F4-BCF5-8BDA30700B3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-383902" y="5197450"/>
              <a:ext cx="569382" cy="308605"/>
            </a:xfrm>
            <a:prstGeom prst="rect">
              <a:avLst/>
            </a:prstGeom>
          </p:spPr>
        </p:pic>
        <p:sp>
          <p:nvSpPr>
            <p:cNvPr id="108" name="Rounded Rectangle 107">
              <a:extLst>
                <a:ext uri="{FF2B5EF4-FFF2-40B4-BE49-F238E27FC236}">
                  <a16:creationId xmlns:a16="http://schemas.microsoft.com/office/drawing/2014/main" id="{C152C8CE-8AD1-4D7D-23C4-A41424592DD6}"/>
                </a:ext>
              </a:extLst>
            </p:cNvPr>
            <p:cNvSpPr/>
            <p:nvPr/>
          </p:nvSpPr>
          <p:spPr>
            <a:xfrm>
              <a:off x="216763" y="6162925"/>
              <a:ext cx="495387" cy="425826"/>
            </a:xfrm>
            <a:prstGeom prst="roundRect">
              <a:avLst>
                <a:gd name="adj" fmla="val 9845"/>
              </a:avLst>
            </a:prstGeom>
            <a:solidFill>
              <a:srgbClr val="7030A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tx1"/>
                </a:solidFill>
              </a:endParaRP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994941B5-194D-CAD7-9D09-354AA8B23560}"/>
                </a:ext>
              </a:extLst>
            </p:cNvPr>
            <p:cNvSpPr txBox="1"/>
            <p:nvPr/>
          </p:nvSpPr>
          <p:spPr>
            <a:xfrm>
              <a:off x="756848" y="6144466"/>
              <a:ext cx="14714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UC model</a:t>
              </a:r>
            </a:p>
          </p:txBody>
        </p:sp>
        <p:sp>
          <p:nvSpPr>
            <p:cNvPr id="110" name="Rounded Rectangle 109">
              <a:extLst>
                <a:ext uri="{FF2B5EF4-FFF2-40B4-BE49-F238E27FC236}">
                  <a16:creationId xmlns:a16="http://schemas.microsoft.com/office/drawing/2014/main" id="{10D39C1D-2B8E-3D1B-4195-9F3C75C06AD0}"/>
                </a:ext>
              </a:extLst>
            </p:cNvPr>
            <p:cNvSpPr/>
            <p:nvPr/>
          </p:nvSpPr>
          <p:spPr>
            <a:xfrm>
              <a:off x="2866936" y="6162729"/>
              <a:ext cx="495387" cy="425532"/>
            </a:xfrm>
            <a:prstGeom prst="roundRect">
              <a:avLst>
                <a:gd name="adj" fmla="val 9845"/>
              </a:avLst>
            </a:prstGeom>
            <a:solidFill>
              <a:srgbClr val="00B05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tx1"/>
                </a:solidFill>
              </a:endParaRPr>
            </a:p>
          </p:txBody>
        </p:sp>
        <p:sp>
          <p:nvSpPr>
            <p:cNvPr id="112" name="Rounded Rectangle 111">
              <a:extLst>
                <a:ext uri="{FF2B5EF4-FFF2-40B4-BE49-F238E27FC236}">
                  <a16:creationId xmlns:a16="http://schemas.microsoft.com/office/drawing/2014/main" id="{3C8357BF-CEAB-2B5B-7A14-8B91309B0A23}"/>
                </a:ext>
              </a:extLst>
            </p:cNvPr>
            <p:cNvSpPr/>
            <p:nvPr/>
          </p:nvSpPr>
          <p:spPr>
            <a:xfrm>
              <a:off x="5312959" y="6162533"/>
              <a:ext cx="495387" cy="425532"/>
            </a:xfrm>
            <a:prstGeom prst="roundRect">
              <a:avLst>
                <a:gd name="adj" fmla="val 9845"/>
              </a:avLst>
            </a:prstGeom>
            <a:solidFill>
              <a:srgbClr val="0070C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Rounded Rectangle 114">
                  <a:extLst>
                    <a:ext uri="{FF2B5EF4-FFF2-40B4-BE49-F238E27FC236}">
                      <a16:creationId xmlns:a16="http://schemas.microsoft.com/office/drawing/2014/main" id="{84136256-9033-BD92-E539-63FDD5CF18B8}"/>
                    </a:ext>
                  </a:extLst>
                </p:cNvPr>
                <p:cNvSpPr/>
                <p:nvPr/>
              </p:nvSpPr>
              <p:spPr>
                <a:xfrm>
                  <a:off x="8146302" y="1061664"/>
                  <a:ext cx="1138633" cy="1491034"/>
                </a:xfrm>
                <a:prstGeom prst="roundRect">
                  <a:avLst>
                    <a:gd name="adj" fmla="val 9845"/>
                  </a:avLst>
                </a:prstGeom>
                <a:solidFill>
                  <a:srgbClr val="7030A0">
                    <a:alpha val="2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𝑈𝐶</m:t>
                            </m:r>
                          </m:e>
                        </m:acc>
                      </m:oMath>
                    </m:oMathPara>
                  </a14:m>
                  <a:endParaRPr lang="en-US" sz="3200" b="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5" name="Rounded Rectangle 114">
                  <a:extLst>
                    <a:ext uri="{FF2B5EF4-FFF2-40B4-BE49-F238E27FC236}">
                      <a16:creationId xmlns:a16="http://schemas.microsoft.com/office/drawing/2014/main" id="{84136256-9033-BD92-E539-63FDD5CF18B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46302" y="1061664"/>
                  <a:ext cx="1138633" cy="1491034"/>
                </a:xfrm>
                <a:prstGeom prst="roundRect">
                  <a:avLst>
                    <a:gd name="adj" fmla="val 9845"/>
                  </a:avLst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6" name="Rounded Rectangle 115">
                  <a:extLst>
                    <a:ext uri="{FF2B5EF4-FFF2-40B4-BE49-F238E27FC236}">
                      <a16:creationId xmlns:a16="http://schemas.microsoft.com/office/drawing/2014/main" id="{05A08E84-05DB-47A1-E364-42B384BC1E7F}"/>
                    </a:ext>
                  </a:extLst>
                </p:cNvPr>
                <p:cNvSpPr/>
                <p:nvPr/>
              </p:nvSpPr>
              <p:spPr>
                <a:xfrm>
                  <a:off x="8144984" y="2755915"/>
                  <a:ext cx="1139273" cy="1491033"/>
                </a:xfrm>
                <a:prstGeom prst="roundRect">
                  <a:avLst>
                    <a:gd name="adj" fmla="val 9845"/>
                  </a:avLst>
                </a:prstGeom>
                <a:solidFill>
                  <a:srgbClr val="00B050">
                    <a:alpha val="2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𝑃𝐺</m:t>
                            </m:r>
                          </m:e>
                        </m:acc>
                      </m:oMath>
                    </m:oMathPara>
                  </a14:m>
                  <a:endParaRPr lang="en-US" sz="3200" b="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116" name="Rounded Rectangle 115">
                  <a:extLst>
                    <a:ext uri="{FF2B5EF4-FFF2-40B4-BE49-F238E27FC236}">
                      <a16:creationId xmlns:a16="http://schemas.microsoft.com/office/drawing/2014/main" id="{05A08E84-05DB-47A1-E364-42B384BC1E7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44984" y="2755915"/>
                  <a:ext cx="1139273" cy="1491033"/>
                </a:xfrm>
                <a:prstGeom prst="roundRect">
                  <a:avLst>
                    <a:gd name="adj" fmla="val 9845"/>
                  </a:avLst>
                </a:prstGeom>
                <a:blipFill>
                  <a:blip r:embed="rId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Rounded Rectangle 116">
                  <a:extLst>
                    <a:ext uri="{FF2B5EF4-FFF2-40B4-BE49-F238E27FC236}">
                      <a16:creationId xmlns:a16="http://schemas.microsoft.com/office/drawing/2014/main" id="{6112790A-0990-239E-D6C4-7665CF2A8633}"/>
                    </a:ext>
                  </a:extLst>
                </p:cNvPr>
                <p:cNvSpPr/>
                <p:nvPr/>
              </p:nvSpPr>
              <p:spPr>
                <a:xfrm>
                  <a:off x="8144984" y="4516209"/>
                  <a:ext cx="1139273" cy="1491033"/>
                </a:xfrm>
                <a:prstGeom prst="roundRect">
                  <a:avLst>
                    <a:gd name="adj" fmla="val 9845"/>
                  </a:avLst>
                </a:prstGeom>
                <a:solidFill>
                  <a:srgbClr val="0070C0">
                    <a:alpha val="2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𝐷𝐿</m:t>
                            </m:r>
                          </m:e>
                        </m:acc>
                      </m:oMath>
                    </m:oMathPara>
                  </a14:m>
                  <a:endParaRPr lang="en-US" sz="3200" b="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7" name="Rounded Rectangle 116">
                  <a:extLst>
                    <a:ext uri="{FF2B5EF4-FFF2-40B4-BE49-F238E27FC236}">
                      <a16:creationId xmlns:a16="http://schemas.microsoft.com/office/drawing/2014/main" id="{6112790A-0990-239E-D6C4-7665CF2A863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44984" y="4516209"/>
                  <a:ext cx="1139273" cy="1491033"/>
                </a:xfrm>
                <a:prstGeom prst="roundRect">
                  <a:avLst>
                    <a:gd name="adj" fmla="val 9845"/>
                  </a:avLst>
                </a:prstGeom>
                <a:blipFill>
                  <a:blip r:embed="rId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CD30D5B2-3020-F876-F2F8-D85453E8285A}"/>
                </a:ext>
              </a:extLst>
            </p:cNvPr>
            <p:cNvSpPr txBox="1"/>
            <p:nvPr/>
          </p:nvSpPr>
          <p:spPr>
            <a:xfrm>
              <a:off x="7904282" y="395053"/>
              <a:ext cx="149456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Output</a:t>
              </a:r>
            </a:p>
          </p:txBody>
        </p:sp>
        <p:pic>
          <p:nvPicPr>
            <p:cNvPr id="119" name="Graphic 118" descr="Chevron arrows with solid fill">
              <a:extLst>
                <a:ext uri="{FF2B5EF4-FFF2-40B4-BE49-F238E27FC236}">
                  <a16:creationId xmlns:a16="http://schemas.microsoft.com/office/drawing/2014/main" id="{0873B020-DEEF-2FFC-D7BB-30AC341755A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492354" y="1636824"/>
              <a:ext cx="569382" cy="308605"/>
            </a:xfrm>
            <a:prstGeom prst="rect">
              <a:avLst/>
            </a:prstGeom>
          </p:spPr>
        </p:pic>
        <p:pic>
          <p:nvPicPr>
            <p:cNvPr id="120" name="Graphic 119" descr="Chevron arrows with solid fill">
              <a:extLst>
                <a:ext uri="{FF2B5EF4-FFF2-40B4-BE49-F238E27FC236}">
                  <a16:creationId xmlns:a16="http://schemas.microsoft.com/office/drawing/2014/main" id="{8291E707-AA1C-9F42-239B-7965677B194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490361" y="3368764"/>
              <a:ext cx="569382" cy="308605"/>
            </a:xfrm>
            <a:prstGeom prst="rect">
              <a:avLst/>
            </a:prstGeom>
          </p:spPr>
        </p:pic>
        <p:pic>
          <p:nvPicPr>
            <p:cNvPr id="121" name="Graphic 120" descr="Chevron arrows with solid fill">
              <a:extLst>
                <a:ext uri="{FF2B5EF4-FFF2-40B4-BE49-F238E27FC236}">
                  <a16:creationId xmlns:a16="http://schemas.microsoft.com/office/drawing/2014/main" id="{284784A8-7AB2-9AE9-417D-4F14CEBCD1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503258" y="5112909"/>
              <a:ext cx="569382" cy="308605"/>
            </a:xfrm>
            <a:prstGeom prst="rect">
              <a:avLst/>
            </a:prstGeom>
          </p:spPr>
        </p:pic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82A6A3C5-474B-28A8-B371-C70C3CC0310F}"/>
                </a:ext>
              </a:extLst>
            </p:cNvPr>
            <p:cNvSpPr txBox="1"/>
            <p:nvPr/>
          </p:nvSpPr>
          <p:spPr>
            <a:xfrm>
              <a:off x="3399220" y="6144466"/>
              <a:ext cx="14714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PG model</a:t>
              </a: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A8948618-18A8-740D-4ED2-B42552D38F7F}"/>
                </a:ext>
              </a:extLst>
            </p:cNvPr>
            <p:cNvSpPr txBox="1"/>
            <p:nvPr/>
          </p:nvSpPr>
          <p:spPr>
            <a:xfrm>
              <a:off x="5849936" y="6144466"/>
              <a:ext cx="14714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DL model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71310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4" name="Group 313">
            <a:extLst>
              <a:ext uri="{FF2B5EF4-FFF2-40B4-BE49-F238E27FC236}">
                <a16:creationId xmlns:a16="http://schemas.microsoft.com/office/drawing/2014/main" id="{96C936F0-C1F4-69C9-B672-FD526463937F}"/>
              </a:ext>
            </a:extLst>
          </p:cNvPr>
          <p:cNvGrpSpPr/>
          <p:nvPr/>
        </p:nvGrpSpPr>
        <p:grpSpPr>
          <a:xfrm>
            <a:off x="-91440" y="479451"/>
            <a:ext cx="12834012" cy="4966686"/>
            <a:chOff x="-1059111" y="134011"/>
            <a:chExt cx="12834012" cy="4966686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C602B933-BCDF-A613-8A4C-13D488BB4030}"/>
                </a:ext>
              </a:extLst>
            </p:cNvPr>
            <p:cNvSpPr/>
            <p:nvPr/>
          </p:nvSpPr>
          <p:spPr>
            <a:xfrm>
              <a:off x="-879374" y="1794167"/>
              <a:ext cx="1635164" cy="1608268"/>
            </a:xfrm>
            <a:prstGeom prst="roundRect">
              <a:avLst>
                <a:gd name="adj" fmla="val 12783"/>
              </a:avLst>
            </a:prstGeom>
            <a:solidFill>
              <a:schemeClr val="accent5">
                <a:lumMod val="20000"/>
                <a:lumOff val="80000"/>
                <a:alpha val="80261"/>
              </a:schemeClr>
            </a:solidFill>
            <a:ln>
              <a:solidFill>
                <a:schemeClr val="bg2">
                  <a:lumMod val="9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ounded Rectangle 42">
              <a:extLst>
                <a:ext uri="{FF2B5EF4-FFF2-40B4-BE49-F238E27FC236}">
                  <a16:creationId xmlns:a16="http://schemas.microsoft.com/office/drawing/2014/main" id="{86116784-C1F2-4C31-35BA-FF23B2D6F640}"/>
                </a:ext>
              </a:extLst>
            </p:cNvPr>
            <p:cNvSpPr/>
            <p:nvPr/>
          </p:nvSpPr>
          <p:spPr>
            <a:xfrm>
              <a:off x="-1059111" y="1926298"/>
              <a:ext cx="1635164" cy="1608268"/>
            </a:xfrm>
            <a:prstGeom prst="roundRect">
              <a:avLst>
                <a:gd name="adj" fmla="val 12783"/>
              </a:avLst>
            </a:prstGeom>
            <a:solidFill>
              <a:schemeClr val="accent5">
                <a:lumMod val="20000"/>
                <a:lumOff val="80000"/>
                <a:alpha val="80261"/>
              </a:schemeClr>
            </a:solidFill>
            <a:ln>
              <a:solidFill>
                <a:schemeClr val="bg2">
                  <a:lumMod val="9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2B23331C-2BA5-D485-B204-B41D91CC81BA}"/>
                </a:ext>
              </a:extLst>
            </p:cNvPr>
            <p:cNvSpPr/>
            <p:nvPr/>
          </p:nvSpPr>
          <p:spPr>
            <a:xfrm>
              <a:off x="134985" y="2477278"/>
              <a:ext cx="204396" cy="204396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84AED54C-2493-D286-149C-17EF5CF5EDE2}"/>
                </a:ext>
              </a:extLst>
            </p:cNvPr>
            <p:cNvSpPr/>
            <p:nvPr/>
          </p:nvSpPr>
          <p:spPr>
            <a:xfrm>
              <a:off x="-768656" y="2598301"/>
              <a:ext cx="204396" cy="204396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B2C4717-579E-B18F-F6CA-DEFE08446517}"/>
                </a:ext>
              </a:extLst>
            </p:cNvPr>
            <p:cNvSpPr/>
            <p:nvPr/>
          </p:nvSpPr>
          <p:spPr>
            <a:xfrm>
              <a:off x="-343727" y="2700499"/>
              <a:ext cx="204396" cy="204396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0F3CBF1-B491-8D0B-01C1-EF6D58BF63FD}"/>
                </a:ext>
              </a:extLst>
            </p:cNvPr>
            <p:cNvSpPr/>
            <p:nvPr/>
          </p:nvSpPr>
          <p:spPr>
            <a:xfrm>
              <a:off x="-343727" y="2081934"/>
              <a:ext cx="204396" cy="204396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268960BC-BFCA-B705-076D-DD35B899B22A}"/>
                </a:ext>
              </a:extLst>
            </p:cNvPr>
            <p:cNvSpPr/>
            <p:nvPr/>
          </p:nvSpPr>
          <p:spPr>
            <a:xfrm>
              <a:off x="-666458" y="3144252"/>
              <a:ext cx="204396" cy="204396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3C1CFA7-FDBC-7364-729D-01DC4F16A4E7}"/>
                </a:ext>
              </a:extLst>
            </p:cNvPr>
            <p:cNvSpPr/>
            <p:nvPr/>
          </p:nvSpPr>
          <p:spPr>
            <a:xfrm>
              <a:off x="32787" y="3079706"/>
              <a:ext cx="204396" cy="204396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CE30F3-DE7E-5A80-4CD8-5E61B62AA2E7}"/>
                </a:ext>
              </a:extLst>
            </p:cNvPr>
            <p:cNvCxnSpPr>
              <a:cxnSpLocks/>
              <a:stCxn id="8" idx="3"/>
              <a:endCxn id="6" idx="0"/>
            </p:cNvCxnSpPr>
            <p:nvPr/>
          </p:nvCxnSpPr>
          <p:spPr>
            <a:xfrm flipH="1">
              <a:off x="-666458" y="2256397"/>
              <a:ext cx="352664" cy="341904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74ABB9E-AF6F-2EDF-5E84-88103EF1D7CC}"/>
                </a:ext>
              </a:extLst>
            </p:cNvPr>
            <p:cNvCxnSpPr>
              <a:cxnSpLocks/>
              <a:stCxn id="6" idx="6"/>
              <a:endCxn id="7" idx="2"/>
            </p:cNvCxnSpPr>
            <p:nvPr/>
          </p:nvCxnSpPr>
          <p:spPr>
            <a:xfrm>
              <a:off x="-564260" y="2700499"/>
              <a:ext cx="220533" cy="10219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042D2B4-F2D4-11DF-5D6C-96773B11AC61}"/>
                </a:ext>
              </a:extLst>
            </p:cNvPr>
            <p:cNvCxnSpPr>
              <a:cxnSpLocks/>
              <a:stCxn id="7" idx="3"/>
              <a:endCxn id="9" idx="7"/>
            </p:cNvCxnSpPr>
            <p:nvPr/>
          </p:nvCxnSpPr>
          <p:spPr>
            <a:xfrm flipH="1">
              <a:off x="-491995" y="2874962"/>
              <a:ext cx="178201" cy="299223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4D6DE15-17AD-FEC6-4300-D6D1C3E85EB6}"/>
                </a:ext>
              </a:extLst>
            </p:cNvPr>
            <p:cNvCxnSpPr>
              <a:cxnSpLocks/>
              <a:stCxn id="10" idx="1"/>
              <a:endCxn id="7" idx="5"/>
            </p:cNvCxnSpPr>
            <p:nvPr/>
          </p:nvCxnSpPr>
          <p:spPr>
            <a:xfrm flipH="1" flipV="1">
              <a:off x="-169264" y="2874962"/>
              <a:ext cx="231984" cy="23467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566E621-84C3-1ACE-E98F-74F57824A01B}"/>
                </a:ext>
              </a:extLst>
            </p:cNvPr>
            <p:cNvCxnSpPr>
              <a:cxnSpLocks/>
              <a:stCxn id="5" idx="2"/>
              <a:endCxn id="7" idx="7"/>
            </p:cNvCxnSpPr>
            <p:nvPr/>
          </p:nvCxnSpPr>
          <p:spPr>
            <a:xfrm flipH="1">
              <a:off x="-169264" y="2579476"/>
              <a:ext cx="304249" cy="150956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4" name="Right Arrow 43">
              <a:extLst>
                <a:ext uri="{FF2B5EF4-FFF2-40B4-BE49-F238E27FC236}">
                  <a16:creationId xmlns:a16="http://schemas.microsoft.com/office/drawing/2014/main" id="{4D2BA164-4EF3-05A6-0A98-86B68311C4DF}"/>
                </a:ext>
              </a:extLst>
            </p:cNvPr>
            <p:cNvSpPr/>
            <p:nvPr/>
          </p:nvSpPr>
          <p:spPr>
            <a:xfrm>
              <a:off x="976323" y="2477278"/>
              <a:ext cx="462579" cy="325419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ight Arrow 91">
              <a:extLst>
                <a:ext uri="{FF2B5EF4-FFF2-40B4-BE49-F238E27FC236}">
                  <a16:creationId xmlns:a16="http://schemas.microsoft.com/office/drawing/2014/main" id="{50B4868A-2506-BBB2-442C-BB14144A761E}"/>
                </a:ext>
              </a:extLst>
            </p:cNvPr>
            <p:cNvSpPr/>
            <p:nvPr/>
          </p:nvSpPr>
          <p:spPr>
            <a:xfrm>
              <a:off x="3398653" y="2477278"/>
              <a:ext cx="462579" cy="325419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ight Arrow 115">
              <a:extLst>
                <a:ext uri="{FF2B5EF4-FFF2-40B4-BE49-F238E27FC236}">
                  <a16:creationId xmlns:a16="http://schemas.microsoft.com/office/drawing/2014/main" id="{DDA2D244-98FF-83A3-1A03-DF6985DECEC4}"/>
                </a:ext>
              </a:extLst>
            </p:cNvPr>
            <p:cNvSpPr/>
            <p:nvPr/>
          </p:nvSpPr>
          <p:spPr>
            <a:xfrm>
              <a:off x="5988219" y="2477278"/>
              <a:ext cx="462579" cy="325419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3" name="Group 182">
              <a:extLst>
                <a:ext uri="{FF2B5EF4-FFF2-40B4-BE49-F238E27FC236}">
                  <a16:creationId xmlns:a16="http://schemas.microsoft.com/office/drawing/2014/main" id="{E144E1F2-E62E-5F17-9F99-B353EF383B92}"/>
                </a:ext>
              </a:extLst>
            </p:cNvPr>
            <p:cNvGrpSpPr/>
            <p:nvPr/>
          </p:nvGrpSpPr>
          <p:grpSpPr>
            <a:xfrm>
              <a:off x="9108248" y="1484019"/>
              <a:ext cx="2666653" cy="2317792"/>
              <a:chOff x="1259442" y="4439847"/>
              <a:chExt cx="2666653" cy="2317792"/>
            </a:xfrm>
          </p:grpSpPr>
          <p:sp>
            <p:nvSpPr>
              <p:cNvPr id="182" name="Rounded Rectangle 181">
                <a:extLst>
                  <a:ext uri="{FF2B5EF4-FFF2-40B4-BE49-F238E27FC236}">
                    <a16:creationId xmlns:a16="http://schemas.microsoft.com/office/drawing/2014/main" id="{CFAF1631-9E89-E9EC-45B0-49B92B476431}"/>
                  </a:ext>
                </a:extLst>
              </p:cNvPr>
              <p:cNvSpPr/>
              <p:nvPr/>
            </p:nvSpPr>
            <p:spPr>
              <a:xfrm>
                <a:off x="1259442" y="4439847"/>
                <a:ext cx="2666653" cy="2317792"/>
              </a:xfrm>
              <a:prstGeom prst="roundRect">
                <a:avLst>
                  <a:gd name="adj" fmla="val 8934"/>
                </a:avLst>
              </a:prstGeom>
              <a:solidFill>
                <a:schemeClr val="accent5">
                  <a:lumMod val="20000"/>
                  <a:lumOff val="80000"/>
                  <a:alpha val="80261"/>
                </a:schemeClr>
              </a:solidFill>
              <a:ln>
                <a:solidFill>
                  <a:schemeClr val="bg2">
                    <a:lumMod val="9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30" name="Group 129">
                <a:extLst>
                  <a:ext uri="{FF2B5EF4-FFF2-40B4-BE49-F238E27FC236}">
                    <a16:creationId xmlns:a16="http://schemas.microsoft.com/office/drawing/2014/main" id="{B4C27095-20F4-2ED0-6F84-0455B0F5EF67}"/>
                  </a:ext>
                </a:extLst>
              </p:cNvPr>
              <p:cNvGrpSpPr/>
              <p:nvPr/>
            </p:nvGrpSpPr>
            <p:grpSpPr>
              <a:xfrm>
                <a:off x="1984144" y="4555773"/>
                <a:ext cx="729178" cy="341904"/>
                <a:chOff x="1258747" y="4649992"/>
                <a:chExt cx="729178" cy="341904"/>
              </a:xfrm>
            </p:grpSpPr>
            <p:sp>
              <p:nvSpPr>
                <p:cNvPr id="117" name="Rounded Rectangle 116">
                  <a:extLst>
                    <a:ext uri="{FF2B5EF4-FFF2-40B4-BE49-F238E27FC236}">
                      <a16:creationId xmlns:a16="http://schemas.microsoft.com/office/drawing/2014/main" id="{6B137591-3382-A56F-9CAB-B24F8A2C192E}"/>
                    </a:ext>
                  </a:extLst>
                </p:cNvPr>
                <p:cNvSpPr/>
                <p:nvPr/>
              </p:nvSpPr>
              <p:spPr>
                <a:xfrm>
                  <a:off x="1258747" y="4649992"/>
                  <a:ext cx="729178" cy="341904"/>
                </a:xfrm>
                <a:prstGeom prst="roundRect">
                  <a:avLst>
                    <a:gd name="adj" fmla="val 12783"/>
                  </a:avLst>
                </a:prstGeom>
                <a:solidFill>
                  <a:schemeClr val="accent5">
                    <a:lumMod val="20000"/>
                    <a:lumOff val="80000"/>
                    <a:alpha val="29868"/>
                  </a:schemeClr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8" name="Oval 117">
                  <a:extLst>
                    <a:ext uri="{FF2B5EF4-FFF2-40B4-BE49-F238E27FC236}">
                      <a16:creationId xmlns:a16="http://schemas.microsoft.com/office/drawing/2014/main" id="{220C7922-F3C6-0AFF-2711-6F1F79FC0D37}"/>
                    </a:ext>
                  </a:extLst>
                </p:cNvPr>
                <p:cNvSpPr/>
                <p:nvPr/>
              </p:nvSpPr>
              <p:spPr>
                <a:xfrm>
                  <a:off x="1746328" y="4729504"/>
                  <a:ext cx="204396" cy="204396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9" name="Oval 118">
                  <a:extLst>
                    <a:ext uri="{FF2B5EF4-FFF2-40B4-BE49-F238E27FC236}">
                      <a16:creationId xmlns:a16="http://schemas.microsoft.com/office/drawing/2014/main" id="{99C6FBD7-D229-2B8E-4F7E-B47FD1E67264}"/>
                    </a:ext>
                  </a:extLst>
                </p:cNvPr>
                <p:cNvSpPr/>
                <p:nvPr/>
              </p:nvSpPr>
              <p:spPr>
                <a:xfrm>
                  <a:off x="1509213" y="4729504"/>
                  <a:ext cx="204396" cy="204396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1" name="Oval 120">
                  <a:extLst>
                    <a:ext uri="{FF2B5EF4-FFF2-40B4-BE49-F238E27FC236}">
                      <a16:creationId xmlns:a16="http://schemas.microsoft.com/office/drawing/2014/main" id="{92966229-BC9D-F2C6-4E83-174ADF90F6B3}"/>
                    </a:ext>
                  </a:extLst>
                </p:cNvPr>
                <p:cNvSpPr/>
                <p:nvPr/>
              </p:nvSpPr>
              <p:spPr>
                <a:xfrm>
                  <a:off x="1272098" y="4729504"/>
                  <a:ext cx="204396" cy="204396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31" name="Group 130">
                <a:extLst>
                  <a:ext uri="{FF2B5EF4-FFF2-40B4-BE49-F238E27FC236}">
                    <a16:creationId xmlns:a16="http://schemas.microsoft.com/office/drawing/2014/main" id="{7318A88A-7C59-9021-CF0F-0CA752EB43E7}"/>
                  </a:ext>
                </a:extLst>
              </p:cNvPr>
              <p:cNvGrpSpPr/>
              <p:nvPr/>
            </p:nvGrpSpPr>
            <p:grpSpPr>
              <a:xfrm>
                <a:off x="3048650" y="6305221"/>
                <a:ext cx="729178" cy="341904"/>
                <a:chOff x="1258747" y="4649992"/>
                <a:chExt cx="729178" cy="341904"/>
              </a:xfrm>
            </p:grpSpPr>
            <p:sp>
              <p:nvSpPr>
                <p:cNvPr id="132" name="Rounded Rectangle 131">
                  <a:extLst>
                    <a:ext uri="{FF2B5EF4-FFF2-40B4-BE49-F238E27FC236}">
                      <a16:creationId xmlns:a16="http://schemas.microsoft.com/office/drawing/2014/main" id="{5EBAE2C1-1889-D67E-C3D6-B164F0981D1C}"/>
                    </a:ext>
                  </a:extLst>
                </p:cNvPr>
                <p:cNvSpPr/>
                <p:nvPr/>
              </p:nvSpPr>
              <p:spPr>
                <a:xfrm>
                  <a:off x="1258747" y="4649992"/>
                  <a:ext cx="729178" cy="341904"/>
                </a:xfrm>
                <a:prstGeom prst="roundRect">
                  <a:avLst>
                    <a:gd name="adj" fmla="val 12783"/>
                  </a:avLst>
                </a:prstGeom>
                <a:solidFill>
                  <a:schemeClr val="accent5">
                    <a:lumMod val="20000"/>
                    <a:lumOff val="80000"/>
                    <a:alpha val="29868"/>
                  </a:schemeClr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3" name="Oval 132">
                  <a:extLst>
                    <a:ext uri="{FF2B5EF4-FFF2-40B4-BE49-F238E27FC236}">
                      <a16:creationId xmlns:a16="http://schemas.microsoft.com/office/drawing/2014/main" id="{092B53AA-4765-75F2-B74F-7FA896289116}"/>
                    </a:ext>
                  </a:extLst>
                </p:cNvPr>
                <p:cNvSpPr/>
                <p:nvPr/>
              </p:nvSpPr>
              <p:spPr>
                <a:xfrm>
                  <a:off x="1746328" y="4729504"/>
                  <a:ext cx="204396" cy="204396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4" name="Oval 133">
                  <a:extLst>
                    <a:ext uri="{FF2B5EF4-FFF2-40B4-BE49-F238E27FC236}">
                      <a16:creationId xmlns:a16="http://schemas.microsoft.com/office/drawing/2014/main" id="{007E0656-B4C3-92A0-428A-0A7CA6088071}"/>
                    </a:ext>
                  </a:extLst>
                </p:cNvPr>
                <p:cNvSpPr/>
                <p:nvPr/>
              </p:nvSpPr>
              <p:spPr>
                <a:xfrm>
                  <a:off x="1509213" y="4729504"/>
                  <a:ext cx="204396" cy="204396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5" name="Oval 134">
                  <a:extLst>
                    <a:ext uri="{FF2B5EF4-FFF2-40B4-BE49-F238E27FC236}">
                      <a16:creationId xmlns:a16="http://schemas.microsoft.com/office/drawing/2014/main" id="{24E470A4-6F90-CD62-5A32-C08006CF38B9}"/>
                    </a:ext>
                  </a:extLst>
                </p:cNvPr>
                <p:cNvSpPr/>
                <p:nvPr/>
              </p:nvSpPr>
              <p:spPr>
                <a:xfrm>
                  <a:off x="1272098" y="4729504"/>
                  <a:ext cx="204396" cy="204396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36" name="Group 135">
                <a:extLst>
                  <a:ext uri="{FF2B5EF4-FFF2-40B4-BE49-F238E27FC236}">
                    <a16:creationId xmlns:a16="http://schemas.microsoft.com/office/drawing/2014/main" id="{9F63C275-EB99-B63E-AC6C-BE217EEC45B4}"/>
                  </a:ext>
                </a:extLst>
              </p:cNvPr>
              <p:cNvGrpSpPr/>
              <p:nvPr/>
            </p:nvGrpSpPr>
            <p:grpSpPr>
              <a:xfrm>
                <a:off x="1347847" y="5289275"/>
                <a:ext cx="729178" cy="341904"/>
                <a:chOff x="1258747" y="4649992"/>
                <a:chExt cx="729178" cy="341904"/>
              </a:xfrm>
            </p:grpSpPr>
            <p:sp>
              <p:nvSpPr>
                <p:cNvPr id="137" name="Rounded Rectangle 136">
                  <a:extLst>
                    <a:ext uri="{FF2B5EF4-FFF2-40B4-BE49-F238E27FC236}">
                      <a16:creationId xmlns:a16="http://schemas.microsoft.com/office/drawing/2014/main" id="{04FA6065-2422-BD8F-F980-548DC6C1C229}"/>
                    </a:ext>
                  </a:extLst>
                </p:cNvPr>
                <p:cNvSpPr/>
                <p:nvPr/>
              </p:nvSpPr>
              <p:spPr>
                <a:xfrm>
                  <a:off x="1258747" y="4649992"/>
                  <a:ext cx="729178" cy="341904"/>
                </a:xfrm>
                <a:prstGeom prst="roundRect">
                  <a:avLst>
                    <a:gd name="adj" fmla="val 12783"/>
                  </a:avLst>
                </a:prstGeom>
                <a:solidFill>
                  <a:schemeClr val="accent5">
                    <a:lumMod val="20000"/>
                    <a:lumOff val="80000"/>
                    <a:alpha val="29868"/>
                  </a:schemeClr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8" name="Oval 137">
                  <a:extLst>
                    <a:ext uri="{FF2B5EF4-FFF2-40B4-BE49-F238E27FC236}">
                      <a16:creationId xmlns:a16="http://schemas.microsoft.com/office/drawing/2014/main" id="{1A6B4667-4C35-04FC-E5E2-DDD686258ED8}"/>
                    </a:ext>
                  </a:extLst>
                </p:cNvPr>
                <p:cNvSpPr/>
                <p:nvPr/>
              </p:nvSpPr>
              <p:spPr>
                <a:xfrm>
                  <a:off x="1746328" y="4729504"/>
                  <a:ext cx="204396" cy="204396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9" name="Oval 138">
                  <a:extLst>
                    <a:ext uri="{FF2B5EF4-FFF2-40B4-BE49-F238E27FC236}">
                      <a16:creationId xmlns:a16="http://schemas.microsoft.com/office/drawing/2014/main" id="{020136FA-84FD-0FE7-B941-E65352A3AA47}"/>
                    </a:ext>
                  </a:extLst>
                </p:cNvPr>
                <p:cNvSpPr/>
                <p:nvPr/>
              </p:nvSpPr>
              <p:spPr>
                <a:xfrm>
                  <a:off x="1509213" y="4729504"/>
                  <a:ext cx="204396" cy="204396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0" name="Oval 139">
                  <a:extLst>
                    <a:ext uri="{FF2B5EF4-FFF2-40B4-BE49-F238E27FC236}">
                      <a16:creationId xmlns:a16="http://schemas.microsoft.com/office/drawing/2014/main" id="{F4CE1CC8-10F5-3197-D888-4FA4052B951A}"/>
                    </a:ext>
                  </a:extLst>
                </p:cNvPr>
                <p:cNvSpPr/>
                <p:nvPr/>
              </p:nvSpPr>
              <p:spPr>
                <a:xfrm>
                  <a:off x="1272098" y="4729504"/>
                  <a:ext cx="204396" cy="204396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1" name="Group 140">
                <a:extLst>
                  <a:ext uri="{FF2B5EF4-FFF2-40B4-BE49-F238E27FC236}">
                    <a16:creationId xmlns:a16="http://schemas.microsoft.com/office/drawing/2014/main" id="{769B18E4-BFD3-6A92-E2E9-D1C6A56500B8}"/>
                  </a:ext>
                </a:extLst>
              </p:cNvPr>
              <p:cNvGrpSpPr/>
              <p:nvPr/>
            </p:nvGrpSpPr>
            <p:grpSpPr>
              <a:xfrm>
                <a:off x="2941122" y="5132968"/>
                <a:ext cx="729178" cy="341904"/>
                <a:chOff x="1258747" y="4649992"/>
                <a:chExt cx="729178" cy="341904"/>
              </a:xfrm>
            </p:grpSpPr>
            <p:sp>
              <p:nvSpPr>
                <p:cNvPr id="142" name="Rounded Rectangle 141">
                  <a:extLst>
                    <a:ext uri="{FF2B5EF4-FFF2-40B4-BE49-F238E27FC236}">
                      <a16:creationId xmlns:a16="http://schemas.microsoft.com/office/drawing/2014/main" id="{67D37E3C-4BC4-4D41-0561-E2F324A295A3}"/>
                    </a:ext>
                  </a:extLst>
                </p:cNvPr>
                <p:cNvSpPr/>
                <p:nvPr/>
              </p:nvSpPr>
              <p:spPr>
                <a:xfrm>
                  <a:off x="1258747" y="4649992"/>
                  <a:ext cx="729178" cy="341904"/>
                </a:xfrm>
                <a:prstGeom prst="roundRect">
                  <a:avLst>
                    <a:gd name="adj" fmla="val 12783"/>
                  </a:avLst>
                </a:prstGeom>
                <a:solidFill>
                  <a:schemeClr val="accent5">
                    <a:lumMod val="20000"/>
                    <a:lumOff val="80000"/>
                    <a:alpha val="29868"/>
                  </a:schemeClr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3" name="Oval 142">
                  <a:extLst>
                    <a:ext uri="{FF2B5EF4-FFF2-40B4-BE49-F238E27FC236}">
                      <a16:creationId xmlns:a16="http://schemas.microsoft.com/office/drawing/2014/main" id="{6924636F-E812-7F18-7E68-22AD3CED1A39}"/>
                    </a:ext>
                  </a:extLst>
                </p:cNvPr>
                <p:cNvSpPr/>
                <p:nvPr/>
              </p:nvSpPr>
              <p:spPr>
                <a:xfrm>
                  <a:off x="1746328" y="4729504"/>
                  <a:ext cx="204396" cy="204396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4" name="Oval 143">
                  <a:extLst>
                    <a:ext uri="{FF2B5EF4-FFF2-40B4-BE49-F238E27FC236}">
                      <a16:creationId xmlns:a16="http://schemas.microsoft.com/office/drawing/2014/main" id="{5418ADAC-3E12-B3B8-BB25-98324D9FA9EB}"/>
                    </a:ext>
                  </a:extLst>
                </p:cNvPr>
                <p:cNvSpPr/>
                <p:nvPr/>
              </p:nvSpPr>
              <p:spPr>
                <a:xfrm>
                  <a:off x="1509213" y="4729504"/>
                  <a:ext cx="204396" cy="204396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5" name="Oval 144">
                  <a:extLst>
                    <a:ext uri="{FF2B5EF4-FFF2-40B4-BE49-F238E27FC236}">
                      <a16:creationId xmlns:a16="http://schemas.microsoft.com/office/drawing/2014/main" id="{D2CC9476-AFE7-6868-9D53-8C0A55B590DF}"/>
                    </a:ext>
                  </a:extLst>
                </p:cNvPr>
                <p:cNvSpPr/>
                <p:nvPr/>
              </p:nvSpPr>
              <p:spPr>
                <a:xfrm>
                  <a:off x="1272098" y="4729504"/>
                  <a:ext cx="204396" cy="204396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6" name="Group 145">
                <a:extLst>
                  <a:ext uri="{FF2B5EF4-FFF2-40B4-BE49-F238E27FC236}">
                    <a16:creationId xmlns:a16="http://schemas.microsoft.com/office/drawing/2014/main" id="{510C4C6B-96EB-CBE6-675C-F2D6DD532419}"/>
                  </a:ext>
                </a:extLst>
              </p:cNvPr>
              <p:cNvGrpSpPr/>
              <p:nvPr/>
            </p:nvGrpSpPr>
            <p:grpSpPr>
              <a:xfrm>
                <a:off x="1394475" y="6302981"/>
                <a:ext cx="729178" cy="341904"/>
                <a:chOff x="1258747" y="4649992"/>
                <a:chExt cx="729178" cy="341904"/>
              </a:xfrm>
            </p:grpSpPr>
            <p:sp>
              <p:nvSpPr>
                <p:cNvPr id="147" name="Rounded Rectangle 146">
                  <a:extLst>
                    <a:ext uri="{FF2B5EF4-FFF2-40B4-BE49-F238E27FC236}">
                      <a16:creationId xmlns:a16="http://schemas.microsoft.com/office/drawing/2014/main" id="{38F66DEA-DABD-8FB4-EED0-110F0960A0CD}"/>
                    </a:ext>
                  </a:extLst>
                </p:cNvPr>
                <p:cNvSpPr/>
                <p:nvPr/>
              </p:nvSpPr>
              <p:spPr>
                <a:xfrm>
                  <a:off x="1258747" y="4649992"/>
                  <a:ext cx="729178" cy="341904"/>
                </a:xfrm>
                <a:prstGeom prst="roundRect">
                  <a:avLst>
                    <a:gd name="adj" fmla="val 12783"/>
                  </a:avLst>
                </a:prstGeom>
                <a:solidFill>
                  <a:schemeClr val="accent5">
                    <a:lumMod val="20000"/>
                    <a:lumOff val="80000"/>
                    <a:alpha val="29868"/>
                  </a:schemeClr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8" name="Oval 147">
                  <a:extLst>
                    <a:ext uri="{FF2B5EF4-FFF2-40B4-BE49-F238E27FC236}">
                      <a16:creationId xmlns:a16="http://schemas.microsoft.com/office/drawing/2014/main" id="{A24D7D8A-13D8-2415-D588-26EA8664D7AA}"/>
                    </a:ext>
                  </a:extLst>
                </p:cNvPr>
                <p:cNvSpPr/>
                <p:nvPr/>
              </p:nvSpPr>
              <p:spPr>
                <a:xfrm>
                  <a:off x="1746328" y="4729504"/>
                  <a:ext cx="204396" cy="204396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9" name="Oval 148">
                  <a:extLst>
                    <a:ext uri="{FF2B5EF4-FFF2-40B4-BE49-F238E27FC236}">
                      <a16:creationId xmlns:a16="http://schemas.microsoft.com/office/drawing/2014/main" id="{AE4A3CA6-1368-14B6-88F9-CFA3CD7F81F4}"/>
                    </a:ext>
                  </a:extLst>
                </p:cNvPr>
                <p:cNvSpPr/>
                <p:nvPr/>
              </p:nvSpPr>
              <p:spPr>
                <a:xfrm>
                  <a:off x="1509213" y="4729504"/>
                  <a:ext cx="204396" cy="204396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0" name="Oval 149">
                  <a:extLst>
                    <a:ext uri="{FF2B5EF4-FFF2-40B4-BE49-F238E27FC236}">
                      <a16:creationId xmlns:a16="http://schemas.microsoft.com/office/drawing/2014/main" id="{FCD404E1-20ED-128E-18A0-3B52728850FF}"/>
                    </a:ext>
                  </a:extLst>
                </p:cNvPr>
                <p:cNvSpPr/>
                <p:nvPr/>
              </p:nvSpPr>
              <p:spPr>
                <a:xfrm>
                  <a:off x="1272098" y="4729504"/>
                  <a:ext cx="204396" cy="204396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51" name="Group 150">
                <a:extLst>
                  <a:ext uri="{FF2B5EF4-FFF2-40B4-BE49-F238E27FC236}">
                    <a16:creationId xmlns:a16="http://schemas.microsoft.com/office/drawing/2014/main" id="{F18D974E-D981-7739-6968-3D2D266C50CC}"/>
                  </a:ext>
                </a:extLst>
              </p:cNvPr>
              <p:cNvGrpSpPr/>
              <p:nvPr/>
            </p:nvGrpSpPr>
            <p:grpSpPr>
              <a:xfrm>
                <a:off x="2201891" y="5731414"/>
                <a:ext cx="729178" cy="341904"/>
                <a:chOff x="1258747" y="4649992"/>
                <a:chExt cx="729178" cy="341904"/>
              </a:xfrm>
            </p:grpSpPr>
            <p:sp>
              <p:nvSpPr>
                <p:cNvPr id="152" name="Rounded Rectangle 151">
                  <a:extLst>
                    <a:ext uri="{FF2B5EF4-FFF2-40B4-BE49-F238E27FC236}">
                      <a16:creationId xmlns:a16="http://schemas.microsoft.com/office/drawing/2014/main" id="{E6F4AA76-1F2F-3564-2E91-4B0813D0E59F}"/>
                    </a:ext>
                  </a:extLst>
                </p:cNvPr>
                <p:cNvSpPr/>
                <p:nvPr/>
              </p:nvSpPr>
              <p:spPr>
                <a:xfrm>
                  <a:off x="1258747" y="4649992"/>
                  <a:ext cx="729178" cy="341904"/>
                </a:xfrm>
                <a:prstGeom prst="roundRect">
                  <a:avLst>
                    <a:gd name="adj" fmla="val 12783"/>
                  </a:avLst>
                </a:prstGeom>
                <a:solidFill>
                  <a:schemeClr val="accent5">
                    <a:lumMod val="20000"/>
                    <a:lumOff val="80000"/>
                    <a:alpha val="29868"/>
                  </a:schemeClr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3" name="Oval 152">
                  <a:extLst>
                    <a:ext uri="{FF2B5EF4-FFF2-40B4-BE49-F238E27FC236}">
                      <a16:creationId xmlns:a16="http://schemas.microsoft.com/office/drawing/2014/main" id="{B98C0499-E03A-6C5F-DED6-9A57C56D318D}"/>
                    </a:ext>
                  </a:extLst>
                </p:cNvPr>
                <p:cNvSpPr/>
                <p:nvPr/>
              </p:nvSpPr>
              <p:spPr>
                <a:xfrm>
                  <a:off x="1746328" y="4729504"/>
                  <a:ext cx="204396" cy="204396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4" name="Oval 153">
                  <a:extLst>
                    <a:ext uri="{FF2B5EF4-FFF2-40B4-BE49-F238E27FC236}">
                      <a16:creationId xmlns:a16="http://schemas.microsoft.com/office/drawing/2014/main" id="{1C110DD4-77BD-E580-B2E7-E4C42965AD12}"/>
                    </a:ext>
                  </a:extLst>
                </p:cNvPr>
                <p:cNvSpPr/>
                <p:nvPr/>
              </p:nvSpPr>
              <p:spPr>
                <a:xfrm>
                  <a:off x="1509213" y="4729504"/>
                  <a:ext cx="204396" cy="204396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5" name="Oval 154">
                  <a:extLst>
                    <a:ext uri="{FF2B5EF4-FFF2-40B4-BE49-F238E27FC236}">
                      <a16:creationId xmlns:a16="http://schemas.microsoft.com/office/drawing/2014/main" id="{7E6F5DB1-5B00-7814-3D51-8B342C800BFF}"/>
                    </a:ext>
                  </a:extLst>
                </p:cNvPr>
                <p:cNvSpPr/>
                <p:nvPr/>
              </p:nvSpPr>
              <p:spPr>
                <a:xfrm>
                  <a:off x="1272098" y="4729504"/>
                  <a:ext cx="204396" cy="204396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56" name="Straight Connector 155">
                <a:extLst>
                  <a:ext uri="{FF2B5EF4-FFF2-40B4-BE49-F238E27FC236}">
                    <a16:creationId xmlns:a16="http://schemas.microsoft.com/office/drawing/2014/main" id="{B69897DB-16D9-D0AB-2CD9-ACF471713B0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37626" y="4990629"/>
                <a:ext cx="296984" cy="244153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>
                <a:extLst>
                  <a:ext uri="{FF2B5EF4-FFF2-40B4-BE49-F238E27FC236}">
                    <a16:creationId xmlns:a16="http://schemas.microsoft.com/office/drawing/2014/main" id="{DFE4F236-9529-76B6-9BE8-C8F1883C87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97353" y="5710691"/>
                <a:ext cx="312391" cy="14269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>
                <a:extLst>
                  <a:ext uri="{FF2B5EF4-FFF2-40B4-BE49-F238E27FC236}">
                    <a16:creationId xmlns:a16="http://schemas.microsoft.com/office/drawing/2014/main" id="{48D89576-3574-6066-AFDF-7D446616E5B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989725" y="5530627"/>
                <a:ext cx="293684" cy="231903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>
                <a:extLst>
                  <a:ext uri="{FF2B5EF4-FFF2-40B4-BE49-F238E27FC236}">
                    <a16:creationId xmlns:a16="http://schemas.microsoft.com/office/drawing/2014/main" id="{1AE3FC46-59D3-E409-ABDE-EF24FFA860A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89725" y="6073318"/>
                <a:ext cx="315986" cy="155708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>
                <a:extLst>
                  <a:ext uri="{FF2B5EF4-FFF2-40B4-BE49-F238E27FC236}">
                    <a16:creationId xmlns:a16="http://schemas.microsoft.com/office/drawing/2014/main" id="{94A67FDD-F545-F6CB-6AC2-BEABD912C81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53548" y="6151172"/>
                <a:ext cx="363892" cy="120217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87" name="Right Arrow 186">
              <a:extLst>
                <a:ext uri="{FF2B5EF4-FFF2-40B4-BE49-F238E27FC236}">
                  <a16:creationId xmlns:a16="http://schemas.microsoft.com/office/drawing/2014/main" id="{09DB7D50-41BC-F287-7D5A-C44B222E0FC5}"/>
                </a:ext>
              </a:extLst>
            </p:cNvPr>
            <p:cNvSpPr/>
            <p:nvPr/>
          </p:nvSpPr>
          <p:spPr>
            <a:xfrm>
              <a:off x="8424534" y="2477277"/>
              <a:ext cx="462579" cy="325419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7" name="Group 196">
              <a:extLst>
                <a:ext uri="{FF2B5EF4-FFF2-40B4-BE49-F238E27FC236}">
                  <a16:creationId xmlns:a16="http://schemas.microsoft.com/office/drawing/2014/main" id="{11320999-8839-F28F-F13B-83DC68EB98C1}"/>
                </a:ext>
              </a:extLst>
            </p:cNvPr>
            <p:cNvGrpSpPr/>
            <p:nvPr/>
          </p:nvGrpSpPr>
          <p:grpSpPr>
            <a:xfrm>
              <a:off x="5774312" y="1360816"/>
              <a:ext cx="834034" cy="918138"/>
              <a:chOff x="4647405" y="5231178"/>
              <a:chExt cx="834034" cy="918138"/>
            </a:xfrm>
          </p:grpSpPr>
          <p:sp>
            <p:nvSpPr>
              <p:cNvPr id="188" name="TextBox 187">
                <a:extLst>
                  <a:ext uri="{FF2B5EF4-FFF2-40B4-BE49-F238E27FC236}">
                    <a16:creationId xmlns:a16="http://schemas.microsoft.com/office/drawing/2014/main" id="{ABAC38F8-0F9F-A70D-A69A-929B6D29E922}"/>
                  </a:ext>
                </a:extLst>
              </p:cNvPr>
              <p:cNvSpPr txBox="1"/>
              <p:nvPr/>
            </p:nvSpPr>
            <p:spPr>
              <a:xfrm>
                <a:off x="4647405" y="5231178"/>
                <a:ext cx="82028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err="1"/>
                  <a:t>ReLU</a:t>
                </a:r>
                <a:endParaRPr lang="en-US" sz="2400" dirty="0"/>
              </a:p>
            </p:txBody>
          </p:sp>
          <p:sp>
            <p:nvSpPr>
              <p:cNvPr id="189" name="Rounded Rectangle 188">
                <a:extLst>
                  <a:ext uri="{FF2B5EF4-FFF2-40B4-BE49-F238E27FC236}">
                    <a16:creationId xmlns:a16="http://schemas.microsoft.com/office/drawing/2014/main" id="{2080EB10-39B5-37B4-0386-3C30C8D58202}"/>
                  </a:ext>
                </a:extLst>
              </p:cNvPr>
              <p:cNvSpPr/>
              <p:nvPr/>
            </p:nvSpPr>
            <p:spPr>
              <a:xfrm>
                <a:off x="4647405" y="5682184"/>
                <a:ext cx="834034" cy="467132"/>
              </a:xfrm>
              <a:prstGeom prst="roundRect">
                <a:avLst>
                  <a:gd name="adj" fmla="val 12783"/>
                </a:avLst>
              </a:prstGeom>
              <a:solidFill>
                <a:schemeClr val="accent2">
                  <a:lumMod val="40000"/>
                  <a:lumOff val="60000"/>
                  <a:alpha val="80261"/>
                </a:schemeClr>
              </a:solidFill>
              <a:ln>
                <a:solidFill>
                  <a:schemeClr val="bg2">
                    <a:lumMod val="9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0" name="Straight Connector 189">
                <a:extLst>
                  <a:ext uri="{FF2B5EF4-FFF2-40B4-BE49-F238E27FC236}">
                    <a16:creationId xmlns:a16="http://schemas.microsoft.com/office/drawing/2014/main" id="{27BF5C6B-56B8-0A4F-9AE2-AF591D35D4D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739163" y="6026818"/>
                <a:ext cx="349623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>
                <a:extLst>
                  <a:ext uri="{FF2B5EF4-FFF2-40B4-BE49-F238E27FC236}">
                    <a16:creationId xmlns:a16="http://schemas.microsoft.com/office/drawing/2014/main" id="{AA645175-95F1-2C4E-377B-A03F77964F3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88786" y="5793252"/>
                <a:ext cx="290455" cy="23356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98" name="Group 197">
              <a:extLst>
                <a:ext uri="{FF2B5EF4-FFF2-40B4-BE49-F238E27FC236}">
                  <a16:creationId xmlns:a16="http://schemas.microsoft.com/office/drawing/2014/main" id="{987AB32D-6920-6A2E-1096-FD4EF67BF601}"/>
                </a:ext>
              </a:extLst>
            </p:cNvPr>
            <p:cNvGrpSpPr/>
            <p:nvPr/>
          </p:nvGrpSpPr>
          <p:grpSpPr>
            <a:xfrm>
              <a:off x="3183485" y="1335098"/>
              <a:ext cx="834034" cy="918138"/>
              <a:chOff x="4647405" y="5231178"/>
              <a:chExt cx="834034" cy="918138"/>
            </a:xfrm>
          </p:grpSpPr>
          <p:sp>
            <p:nvSpPr>
              <p:cNvPr id="199" name="TextBox 198">
                <a:extLst>
                  <a:ext uri="{FF2B5EF4-FFF2-40B4-BE49-F238E27FC236}">
                    <a16:creationId xmlns:a16="http://schemas.microsoft.com/office/drawing/2014/main" id="{6076B83F-4C30-0ACE-6DEF-A47557DABA34}"/>
                  </a:ext>
                </a:extLst>
              </p:cNvPr>
              <p:cNvSpPr txBox="1"/>
              <p:nvPr/>
            </p:nvSpPr>
            <p:spPr>
              <a:xfrm>
                <a:off x="4647405" y="5231178"/>
                <a:ext cx="82028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err="1"/>
                  <a:t>ReLU</a:t>
                </a:r>
                <a:endParaRPr lang="en-US" sz="2400" dirty="0"/>
              </a:p>
            </p:txBody>
          </p:sp>
          <p:sp>
            <p:nvSpPr>
              <p:cNvPr id="200" name="Rounded Rectangle 199">
                <a:extLst>
                  <a:ext uri="{FF2B5EF4-FFF2-40B4-BE49-F238E27FC236}">
                    <a16:creationId xmlns:a16="http://schemas.microsoft.com/office/drawing/2014/main" id="{DBCA2F04-A9DF-84B8-2D06-B8D2C863C243}"/>
                  </a:ext>
                </a:extLst>
              </p:cNvPr>
              <p:cNvSpPr/>
              <p:nvPr/>
            </p:nvSpPr>
            <p:spPr>
              <a:xfrm>
                <a:off x="4647405" y="5682184"/>
                <a:ext cx="834034" cy="467132"/>
              </a:xfrm>
              <a:prstGeom prst="roundRect">
                <a:avLst>
                  <a:gd name="adj" fmla="val 12783"/>
                </a:avLst>
              </a:prstGeom>
              <a:solidFill>
                <a:schemeClr val="accent2">
                  <a:lumMod val="40000"/>
                  <a:lumOff val="60000"/>
                  <a:alpha val="80261"/>
                </a:schemeClr>
              </a:solidFill>
              <a:ln>
                <a:solidFill>
                  <a:schemeClr val="bg2">
                    <a:lumMod val="9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1" name="Straight Connector 200">
                <a:extLst>
                  <a:ext uri="{FF2B5EF4-FFF2-40B4-BE49-F238E27FC236}">
                    <a16:creationId xmlns:a16="http://schemas.microsoft.com/office/drawing/2014/main" id="{EA4A628F-2245-0DB8-6EF1-83C6932A492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739163" y="6026818"/>
                <a:ext cx="349623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>
                <a:extLst>
                  <a:ext uri="{FF2B5EF4-FFF2-40B4-BE49-F238E27FC236}">
                    <a16:creationId xmlns:a16="http://schemas.microsoft.com/office/drawing/2014/main" id="{567EEE61-7051-A993-3FA5-72AA32B6C3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88786" y="5793252"/>
                <a:ext cx="290455" cy="23356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41" name="Group 240">
              <a:extLst>
                <a:ext uri="{FF2B5EF4-FFF2-40B4-BE49-F238E27FC236}">
                  <a16:creationId xmlns:a16="http://schemas.microsoft.com/office/drawing/2014/main" id="{C43B4378-B3C0-B348-95DC-BD6E10107EE2}"/>
                </a:ext>
              </a:extLst>
            </p:cNvPr>
            <p:cNvGrpSpPr/>
            <p:nvPr/>
          </p:nvGrpSpPr>
          <p:grpSpPr>
            <a:xfrm>
              <a:off x="1570603" y="134012"/>
              <a:ext cx="1381908" cy="4966685"/>
              <a:chOff x="1616403" y="906660"/>
              <a:chExt cx="1381908" cy="4966685"/>
            </a:xfrm>
          </p:grpSpPr>
          <p:sp>
            <p:nvSpPr>
              <p:cNvPr id="45" name="Rounded Rectangle 44">
                <a:extLst>
                  <a:ext uri="{FF2B5EF4-FFF2-40B4-BE49-F238E27FC236}">
                    <a16:creationId xmlns:a16="http://schemas.microsoft.com/office/drawing/2014/main" id="{9AD2CB4A-FAB6-EBF7-F77C-3A670BFD2888}"/>
                  </a:ext>
                </a:extLst>
              </p:cNvPr>
              <p:cNvSpPr/>
              <p:nvPr/>
            </p:nvSpPr>
            <p:spPr>
              <a:xfrm>
                <a:off x="1616403" y="906660"/>
                <a:ext cx="1381908" cy="4966685"/>
              </a:xfrm>
              <a:prstGeom prst="roundRect">
                <a:avLst>
                  <a:gd name="adj" fmla="val 12783"/>
                </a:avLst>
              </a:prstGeom>
              <a:solidFill>
                <a:schemeClr val="accent5">
                  <a:lumMod val="20000"/>
                  <a:lumOff val="80000"/>
                  <a:alpha val="80261"/>
                </a:schemeClr>
              </a:solidFill>
              <a:ln>
                <a:solidFill>
                  <a:schemeClr val="bg2">
                    <a:lumMod val="9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A31BF91F-3AD6-77C4-0355-EBCCD568FB99}"/>
                  </a:ext>
                </a:extLst>
              </p:cNvPr>
              <p:cNvSpPr/>
              <p:nvPr/>
            </p:nvSpPr>
            <p:spPr>
              <a:xfrm>
                <a:off x="2654066" y="1379999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3AE926CE-F295-DD96-E3FD-C10459BED732}"/>
                  </a:ext>
                </a:extLst>
              </p:cNvPr>
              <p:cNvSpPr/>
              <p:nvPr/>
            </p:nvSpPr>
            <p:spPr>
              <a:xfrm>
                <a:off x="1750425" y="1501022"/>
                <a:ext cx="204396" cy="204396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0453E142-86CA-B36E-9E6B-4D410FF7139D}"/>
                  </a:ext>
                </a:extLst>
              </p:cNvPr>
              <p:cNvSpPr/>
              <p:nvPr/>
            </p:nvSpPr>
            <p:spPr>
              <a:xfrm>
                <a:off x="2175354" y="1603220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A8BEE584-1EA1-F316-319B-C924848BD70F}"/>
                  </a:ext>
                </a:extLst>
              </p:cNvPr>
              <p:cNvSpPr/>
              <p:nvPr/>
            </p:nvSpPr>
            <p:spPr>
              <a:xfrm>
                <a:off x="2175354" y="984655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95A54571-0D80-A218-07DB-76E92822D2B6}"/>
                  </a:ext>
                </a:extLst>
              </p:cNvPr>
              <p:cNvSpPr/>
              <p:nvPr/>
            </p:nvSpPr>
            <p:spPr>
              <a:xfrm>
                <a:off x="1852623" y="2046973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14F4BCAF-B96F-20E4-A482-51DBB0FC089D}"/>
                  </a:ext>
                </a:extLst>
              </p:cNvPr>
              <p:cNvSpPr/>
              <p:nvPr/>
            </p:nvSpPr>
            <p:spPr>
              <a:xfrm>
                <a:off x="2551868" y="1982427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CED92FF3-C596-653E-C5F5-099008B7CF40}"/>
                  </a:ext>
                </a:extLst>
              </p:cNvPr>
              <p:cNvCxnSpPr>
                <a:cxnSpLocks/>
                <a:stCxn id="49" idx="3"/>
                <a:endCxn id="47" idx="0"/>
              </p:cNvCxnSpPr>
              <p:nvPr/>
            </p:nvCxnSpPr>
            <p:spPr>
              <a:xfrm flipH="1">
                <a:off x="1852623" y="1159118"/>
                <a:ext cx="352664" cy="341904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0F55647D-3B44-A0E1-8EBC-7DBAB245739F}"/>
                  </a:ext>
                </a:extLst>
              </p:cNvPr>
              <p:cNvCxnSpPr>
                <a:cxnSpLocks/>
                <a:stCxn id="47" idx="6"/>
                <a:endCxn id="48" idx="2"/>
              </p:cNvCxnSpPr>
              <p:nvPr/>
            </p:nvCxnSpPr>
            <p:spPr>
              <a:xfrm>
                <a:off x="1954821" y="1603220"/>
                <a:ext cx="220533" cy="102198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2D2D7A57-378E-1226-82D6-0F59D18757DF}"/>
                  </a:ext>
                </a:extLst>
              </p:cNvPr>
              <p:cNvCxnSpPr>
                <a:cxnSpLocks/>
                <a:stCxn id="48" idx="3"/>
                <a:endCxn id="50" idx="7"/>
              </p:cNvCxnSpPr>
              <p:nvPr/>
            </p:nvCxnSpPr>
            <p:spPr>
              <a:xfrm flipH="1">
                <a:off x="2027086" y="1777683"/>
                <a:ext cx="178201" cy="299223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B3BA2447-48A1-6281-111B-7DE99D9892A5}"/>
                  </a:ext>
                </a:extLst>
              </p:cNvPr>
              <p:cNvCxnSpPr>
                <a:cxnSpLocks/>
                <a:stCxn id="51" idx="1"/>
                <a:endCxn id="48" idx="5"/>
              </p:cNvCxnSpPr>
              <p:nvPr/>
            </p:nvCxnSpPr>
            <p:spPr>
              <a:xfrm flipH="1" flipV="1">
                <a:off x="2349817" y="1777683"/>
                <a:ext cx="231984" cy="234677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1A0DC390-1592-46FF-35AE-188587510585}"/>
                  </a:ext>
                </a:extLst>
              </p:cNvPr>
              <p:cNvCxnSpPr>
                <a:cxnSpLocks/>
                <a:stCxn id="46" idx="2"/>
                <a:endCxn id="48" idx="7"/>
              </p:cNvCxnSpPr>
              <p:nvPr/>
            </p:nvCxnSpPr>
            <p:spPr>
              <a:xfrm flipH="1">
                <a:off x="2349817" y="1482197"/>
                <a:ext cx="304249" cy="15095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16E487A3-C8A2-A062-5ECE-9D11261F3A28}"/>
                  </a:ext>
                </a:extLst>
              </p:cNvPr>
              <p:cNvSpPr/>
              <p:nvPr/>
            </p:nvSpPr>
            <p:spPr>
              <a:xfrm>
                <a:off x="2654066" y="2914898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B6560E23-15AF-A903-8758-8ABC97120ECC}"/>
                  </a:ext>
                </a:extLst>
              </p:cNvPr>
              <p:cNvSpPr/>
              <p:nvPr/>
            </p:nvSpPr>
            <p:spPr>
              <a:xfrm>
                <a:off x="1750425" y="3035921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D7A24A36-68B5-DB94-A4EF-35C57F01831B}"/>
                  </a:ext>
                </a:extLst>
              </p:cNvPr>
              <p:cNvSpPr/>
              <p:nvPr/>
            </p:nvSpPr>
            <p:spPr>
              <a:xfrm>
                <a:off x="2175354" y="3138119"/>
                <a:ext cx="204396" cy="204396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76533555-677C-3F36-36E5-E3C07FF24DCD}"/>
                  </a:ext>
                </a:extLst>
              </p:cNvPr>
              <p:cNvSpPr/>
              <p:nvPr/>
            </p:nvSpPr>
            <p:spPr>
              <a:xfrm>
                <a:off x="2175354" y="2519554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7E90106F-F733-6DA5-7B5F-6199194C1DF7}"/>
                  </a:ext>
                </a:extLst>
              </p:cNvPr>
              <p:cNvSpPr/>
              <p:nvPr/>
            </p:nvSpPr>
            <p:spPr>
              <a:xfrm>
                <a:off x="1852623" y="3581872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1C51C974-C751-0AD5-33F9-708A4A58F878}"/>
                  </a:ext>
                </a:extLst>
              </p:cNvPr>
              <p:cNvSpPr/>
              <p:nvPr/>
            </p:nvSpPr>
            <p:spPr>
              <a:xfrm>
                <a:off x="2551868" y="3517326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34A54A83-F839-B103-EC46-7055D9AB89E0}"/>
                  </a:ext>
                </a:extLst>
              </p:cNvPr>
              <p:cNvCxnSpPr>
                <a:cxnSpLocks/>
                <a:stCxn id="60" idx="3"/>
                <a:endCxn id="58" idx="0"/>
              </p:cNvCxnSpPr>
              <p:nvPr/>
            </p:nvCxnSpPr>
            <p:spPr>
              <a:xfrm flipH="1">
                <a:off x="1852623" y="2694017"/>
                <a:ext cx="352664" cy="341904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A613DE37-6061-1642-7779-A35EA4C85AA6}"/>
                  </a:ext>
                </a:extLst>
              </p:cNvPr>
              <p:cNvCxnSpPr>
                <a:cxnSpLocks/>
                <a:stCxn id="58" idx="6"/>
                <a:endCxn id="59" idx="2"/>
              </p:cNvCxnSpPr>
              <p:nvPr/>
            </p:nvCxnSpPr>
            <p:spPr>
              <a:xfrm>
                <a:off x="1954821" y="3138119"/>
                <a:ext cx="220533" cy="102198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7BD03A1C-C473-193A-1FCC-3D020F5C6D9E}"/>
                  </a:ext>
                </a:extLst>
              </p:cNvPr>
              <p:cNvCxnSpPr>
                <a:cxnSpLocks/>
                <a:stCxn id="59" idx="3"/>
                <a:endCxn id="61" idx="7"/>
              </p:cNvCxnSpPr>
              <p:nvPr/>
            </p:nvCxnSpPr>
            <p:spPr>
              <a:xfrm flipH="1">
                <a:off x="2027086" y="3312582"/>
                <a:ext cx="178201" cy="299223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EF0086D0-FF18-6BD6-02A7-F3D97FD072C6}"/>
                  </a:ext>
                </a:extLst>
              </p:cNvPr>
              <p:cNvCxnSpPr>
                <a:cxnSpLocks/>
                <a:stCxn id="62" idx="1"/>
                <a:endCxn id="59" idx="5"/>
              </p:cNvCxnSpPr>
              <p:nvPr/>
            </p:nvCxnSpPr>
            <p:spPr>
              <a:xfrm flipH="1" flipV="1">
                <a:off x="2349817" y="3312582"/>
                <a:ext cx="231984" cy="234677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22FE953E-80E9-7A7C-F959-5267C8F8262B}"/>
                  </a:ext>
                </a:extLst>
              </p:cNvPr>
              <p:cNvCxnSpPr>
                <a:cxnSpLocks/>
                <a:stCxn id="57" idx="2"/>
                <a:endCxn id="59" idx="7"/>
              </p:cNvCxnSpPr>
              <p:nvPr/>
            </p:nvCxnSpPr>
            <p:spPr>
              <a:xfrm flipH="1">
                <a:off x="2349817" y="3017096"/>
                <a:ext cx="304249" cy="15095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29" name="Oval 228">
                <a:extLst>
                  <a:ext uri="{FF2B5EF4-FFF2-40B4-BE49-F238E27FC236}">
                    <a16:creationId xmlns:a16="http://schemas.microsoft.com/office/drawing/2014/main" id="{196370B2-174E-A1E9-F5DD-267F495CCE6B}"/>
                  </a:ext>
                </a:extLst>
              </p:cNvPr>
              <p:cNvSpPr/>
              <p:nvPr/>
            </p:nvSpPr>
            <p:spPr>
              <a:xfrm>
                <a:off x="2654066" y="4899400"/>
                <a:ext cx="204396" cy="204396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0" name="Oval 229">
                <a:extLst>
                  <a:ext uri="{FF2B5EF4-FFF2-40B4-BE49-F238E27FC236}">
                    <a16:creationId xmlns:a16="http://schemas.microsoft.com/office/drawing/2014/main" id="{1219E824-45D6-F7D8-BCFE-8D5FEFD1D162}"/>
                  </a:ext>
                </a:extLst>
              </p:cNvPr>
              <p:cNvSpPr/>
              <p:nvPr/>
            </p:nvSpPr>
            <p:spPr>
              <a:xfrm>
                <a:off x="1750425" y="5020423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1" name="Oval 230">
                <a:extLst>
                  <a:ext uri="{FF2B5EF4-FFF2-40B4-BE49-F238E27FC236}">
                    <a16:creationId xmlns:a16="http://schemas.microsoft.com/office/drawing/2014/main" id="{1A0F42F7-627F-D940-8476-F7339485D378}"/>
                  </a:ext>
                </a:extLst>
              </p:cNvPr>
              <p:cNvSpPr/>
              <p:nvPr/>
            </p:nvSpPr>
            <p:spPr>
              <a:xfrm>
                <a:off x="2175354" y="5122621"/>
                <a:ext cx="204396" cy="204396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2" name="Oval 231">
                <a:extLst>
                  <a:ext uri="{FF2B5EF4-FFF2-40B4-BE49-F238E27FC236}">
                    <a16:creationId xmlns:a16="http://schemas.microsoft.com/office/drawing/2014/main" id="{8DD71D99-4BA2-5B2A-175B-B9F117C6DEEF}"/>
                  </a:ext>
                </a:extLst>
              </p:cNvPr>
              <p:cNvSpPr/>
              <p:nvPr/>
            </p:nvSpPr>
            <p:spPr>
              <a:xfrm>
                <a:off x="2175354" y="4504056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3" name="Oval 232">
                <a:extLst>
                  <a:ext uri="{FF2B5EF4-FFF2-40B4-BE49-F238E27FC236}">
                    <a16:creationId xmlns:a16="http://schemas.microsoft.com/office/drawing/2014/main" id="{27C88FE7-A721-81E1-BFD5-AED66C8D0635}"/>
                  </a:ext>
                </a:extLst>
              </p:cNvPr>
              <p:cNvSpPr/>
              <p:nvPr/>
            </p:nvSpPr>
            <p:spPr>
              <a:xfrm>
                <a:off x="1852623" y="5566374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4" name="Oval 233">
                <a:extLst>
                  <a:ext uri="{FF2B5EF4-FFF2-40B4-BE49-F238E27FC236}">
                    <a16:creationId xmlns:a16="http://schemas.microsoft.com/office/drawing/2014/main" id="{67E9F0A8-C1B2-BD0B-8775-1151632B080C}"/>
                  </a:ext>
                </a:extLst>
              </p:cNvPr>
              <p:cNvSpPr/>
              <p:nvPr/>
            </p:nvSpPr>
            <p:spPr>
              <a:xfrm>
                <a:off x="2551868" y="5501828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35" name="Straight Connector 234">
                <a:extLst>
                  <a:ext uri="{FF2B5EF4-FFF2-40B4-BE49-F238E27FC236}">
                    <a16:creationId xmlns:a16="http://schemas.microsoft.com/office/drawing/2014/main" id="{51250DD6-779C-9371-5C57-757546280DF6}"/>
                  </a:ext>
                </a:extLst>
              </p:cNvPr>
              <p:cNvCxnSpPr>
                <a:cxnSpLocks/>
                <a:stCxn id="232" idx="3"/>
                <a:endCxn id="230" idx="0"/>
              </p:cNvCxnSpPr>
              <p:nvPr/>
            </p:nvCxnSpPr>
            <p:spPr>
              <a:xfrm flipH="1">
                <a:off x="1852623" y="4678519"/>
                <a:ext cx="352664" cy="341904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6" name="Straight Connector 235">
                <a:extLst>
                  <a:ext uri="{FF2B5EF4-FFF2-40B4-BE49-F238E27FC236}">
                    <a16:creationId xmlns:a16="http://schemas.microsoft.com/office/drawing/2014/main" id="{298EE8D3-F951-73AC-8630-0735B19F72B7}"/>
                  </a:ext>
                </a:extLst>
              </p:cNvPr>
              <p:cNvCxnSpPr>
                <a:cxnSpLocks/>
                <a:stCxn id="230" idx="6"/>
                <a:endCxn id="231" idx="2"/>
              </p:cNvCxnSpPr>
              <p:nvPr/>
            </p:nvCxnSpPr>
            <p:spPr>
              <a:xfrm>
                <a:off x="1954821" y="5122621"/>
                <a:ext cx="220533" cy="102198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7" name="Straight Connector 236">
                <a:extLst>
                  <a:ext uri="{FF2B5EF4-FFF2-40B4-BE49-F238E27FC236}">
                    <a16:creationId xmlns:a16="http://schemas.microsoft.com/office/drawing/2014/main" id="{81D71C5A-487C-98EF-83AD-3BF066DFA7AF}"/>
                  </a:ext>
                </a:extLst>
              </p:cNvPr>
              <p:cNvCxnSpPr>
                <a:cxnSpLocks/>
                <a:stCxn id="231" idx="3"/>
                <a:endCxn id="233" idx="7"/>
              </p:cNvCxnSpPr>
              <p:nvPr/>
            </p:nvCxnSpPr>
            <p:spPr>
              <a:xfrm flipH="1">
                <a:off x="2027086" y="5297084"/>
                <a:ext cx="178201" cy="299223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8" name="Straight Connector 237">
                <a:extLst>
                  <a:ext uri="{FF2B5EF4-FFF2-40B4-BE49-F238E27FC236}">
                    <a16:creationId xmlns:a16="http://schemas.microsoft.com/office/drawing/2014/main" id="{650ED042-D7F5-EDB9-BC7A-DE389A62F5AC}"/>
                  </a:ext>
                </a:extLst>
              </p:cNvPr>
              <p:cNvCxnSpPr>
                <a:cxnSpLocks/>
                <a:stCxn id="234" idx="1"/>
                <a:endCxn id="231" idx="5"/>
              </p:cNvCxnSpPr>
              <p:nvPr/>
            </p:nvCxnSpPr>
            <p:spPr>
              <a:xfrm flipH="1" flipV="1">
                <a:off x="2349817" y="5297084"/>
                <a:ext cx="231984" cy="234677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9" name="Straight Connector 238">
                <a:extLst>
                  <a:ext uri="{FF2B5EF4-FFF2-40B4-BE49-F238E27FC236}">
                    <a16:creationId xmlns:a16="http://schemas.microsoft.com/office/drawing/2014/main" id="{D9306B95-B282-493B-7980-408236EDDA72}"/>
                  </a:ext>
                </a:extLst>
              </p:cNvPr>
              <p:cNvCxnSpPr>
                <a:cxnSpLocks/>
                <a:stCxn id="229" idx="2"/>
                <a:endCxn id="231" idx="7"/>
              </p:cNvCxnSpPr>
              <p:nvPr/>
            </p:nvCxnSpPr>
            <p:spPr>
              <a:xfrm flipH="1">
                <a:off x="2349817" y="5001598"/>
                <a:ext cx="304249" cy="15095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40" name="TextBox 239">
                <a:extLst>
                  <a:ext uri="{FF2B5EF4-FFF2-40B4-BE49-F238E27FC236}">
                    <a16:creationId xmlns:a16="http://schemas.microsoft.com/office/drawing/2014/main" id="{05133B66-5435-4BCE-4069-71C608296990}"/>
                  </a:ext>
                </a:extLst>
              </p:cNvPr>
              <p:cNvSpPr txBox="1"/>
              <p:nvPr/>
            </p:nvSpPr>
            <p:spPr>
              <a:xfrm>
                <a:off x="1948925" y="3813562"/>
                <a:ext cx="716863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000" dirty="0"/>
                  <a:t>……</a:t>
                </a:r>
              </a:p>
            </p:txBody>
          </p:sp>
        </p:grpSp>
        <p:grpSp>
          <p:nvGrpSpPr>
            <p:cNvPr id="242" name="Group 241">
              <a:extLst>
                <a:ext uri="{FF2B5EF4-FFF2-40B4-BE49-F238E27FC236}">
                  <a16:creationId xmlns:a16="http://schemas.microsoft.com/office/drawing/2014/main" id="{1A2BEE48-1419-C3D9-D524-05D642938557}"/>
                </a:ext>
              </a:extLst>
            </p:cNvPr>
            <p:cNvGrpSpPr/>
            <p:nvPr/>
          </p:nvGrpSpPr>
          <p:grpSpPr>
            <a:xfrm>
              <a:off x="4198089" y="134012"/>
              <a:ext cx="1381908" cy="4966685"/>
              <a:chOff x="1616403" y="906660"/>
              <a:chExt cx="1381908" cy="4966685"/>
            </a:xfrm>
          </p:grpSpPr>
          <p:sp>
            <p:nvSpPr>
              <p:cNvPr id="243" name="Rounded Rectangle 242">
                <a:extLst>
                  <a:ext uri="{FF2B5EF4-FFF2-40B4-BE49-F238E27FC236}">
                    <a16:creationId xmlns:a16="http://schemas.microsoft.com/office/drawing/2014/main" id="{E00B495A-6D32-BF68-0F9C-61B4F74C0E96}"/>
                  </a:ext>
                </a:extLst>
              </p:cNvPr>
              <p:cNvSpPr/>
              <p:nvPr/>
            </p:nvSpPr>
            <p:spPr>
              <a:xfrm>
                <a:off x="1616403" y="906660"/>
                <a:ext cx="1381908" cy="4966685"/>
              </a:xfrm>
              <a:prstGeom prst="roundRect">
                <a:avLst>
                  <a:gd name="adj" fmla="val 12783"/>
                </a:avLst>
              </a:prstGeom>
              <a:solidFill>
                <a:schemeClr val="accent5">
                  <a:lumMod val="20000"/>
                  <a:lumOff val="80000"/>
                  <a:alpha val="80261"/>
                </a:schemeClr>
              </a:solidFill>
              <a:ln>
                <a:solidFill>
                  <a:schemeClr val="bg2">
                    <a:lumMod val="9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4" name="Oval 243">
                <a:extLst>
                  <a:ext uri="{FF2B5EF4-FFF2-40B4-BE49-F238E27FC236}">
                    <a16:creationId xmlns:a16="http://schemas.microsoft.com/office/drawing/2014/main" id="{E4B1E0A8-C7F9-8E75-0864-18D62F89A035}"/>
                  </a:ext>
                </a:extLst>
              </p:cNvPr>
              <p:cNvSpPr/>
              <p:nvPr/>
            </p:nvSpPr>
            <p:spPr>
              <a:xfrm>
                <a:off x="2654066" y="1379999"/>
                <a:ext cx="204396" cy="204396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5" name="Oval 244">
                <a:extLst>
                  <a:ext uri="{FF2B5EF4-FFF2-40B4-BE49-F238E27FC236}">
                    <a16:creationId xmlns:a16="http://schemas.microsoft.com/office/drawing/2014/main" id="{97A9563F-F9ED-E390-E201-7367B5228595}"/>
                  </a:ext>
                </a:extLst>
              </p:cNvPr>
              <p:cNvSpPr/>
              <p:nvPr/>
            </p:nvSpPr>
            <p:spPr>
              <a:xfrm>
                <a:off x="1750425" y="1501022"/>
                <a:ext cx="204396" cy="204396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46" name="Oval 245">
                <a:extLst>
                  <a:ext uri="{FF2B5EF4-FFF2-40B4-BE49-F238E27FC236}">
                    <a16:creationId xmlns:a16="http://schemas.microsoft.com/office/drawing/2014/main" id="{D196718B-201A-557F-BD02-80E63A9FFE02}"/>
                  </a:ext>
                </a:extLst>
              </p:cNvPr>
              <p:cNvSpPr/>
              <p:nvPr/>
            </p:nvSpPr>
            <p:spPr>
              <a:xfrm>
                <a:off x="2175354" y="1603220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7" name="Oval 246">
                <a:extLst>
                  <a:ext uri="{FF2B5EF4-FFF2-40B4-BE49-F238E27FC236}">
                    <a16:creationId xmlns:a16="http://schemas.microsoft.com/office/drawing/2014/main" id="{ABCC91AF-D30F-C2C9-B096-1FE2266EEAE1}"/>
                  </a:ext>
                </a:extLst>
              </p:cNvPr>
              <p:cNvSpPr/>
              <p:nvPr/>
            </p:nvSpPr>
            <p:spPr>
              <a:xfrm>
                <a:off x="2175354" y="984655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8" name="Oval 247">
                <a:extLst>
                  <a:ext uri="{FF2B5EF4-FFF2-40B4-BE49-F238E27FC236}">
                    <a16:creationId xmlns:a16="http://schemas.microsoft.com/office/drawing/2014/main" id="{61FD3AB5-E13D-B51E-8578-7D837BB68D5E}"/>
                  </a:ext>
                </a:extLst>
              </p:cNvPr>
              <p:cNvSpPr/>
              <p:nvPr/>
            </p:nvSpPr>
            <p:spPr>
              <a:xfrm>
                <a:off x="1852623" y="2046973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9" name="Oval 248">
                <a:extLst>
                  <a:ext uri="{FF2B5EF4-FFF2-40B4-BE49-F238E27FC236}">
                    <a16:creationId xmlns:a16="http://schemas.microsoft.com/office/drawing/2014/main" id="{7F84DDC1-BBA2-5AA2-9F47-7ED1942CC08A}"/>
                  </a:ext>
                </a:extLst>
              </p:cNvPr>
              <p:cNvSpPr/>
              <p:nvPr/>
            </p:nvSpPr>
            <p:spPr>
              <a:xfrm>
                <a:off x="2551868" y="1982427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50" name="Straight Connector 249">
                <a:extLst>
                  <a:ext uri="{FF2B5EF4-FFF2-40B4-BE49-F238E27FC236}">
                    <a16:creationId xmlns:a16="http://schemas.microsoft.com/office/drawing/2014/main" id="{BE5367FC-BF24-0D68-3417-3B7B2543FF2B}"/>
                  </a:ext>
                </a:extLst>
              </p:cNvPr>
              <p:cNvCxnSpPr>
                <a:cxnSpLocks/>
                <a:stCxn id="247" idx="3"/>
                <a:endCxn id="245" idx="0"/>
              </p:cNvCxnSpPr>
              <p:nvPr/>
            </p:nvCxnSpPr>
            <p:spPr>
              <a:xfrm flipH="1">
                <a:off x="1852623" y="1159118"/>
                <a:ext cx="352664" cy="341904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1" name="Straight Connector 250">
                <a:extLst>
                  <a:ext uri="{FF2B5EF4-FFF2-40B4-BE49-F238E27FC236}">
                    <a16:creationId xmlns:a16="http://schemas.microsoft.com/office/drawing/2014/main" id="{90B55A96-BA88-AA8C-B0FF-1FF197E826A6}"/>
                  </a:ext>
                </a:extLst>
              </p:cNvPr>
              <p:cNvCxnSpPr>
                <a:cxnSpLocks/>
                <a:stCxn id="245" idx="6"/>
                <a:endCxn id="246" idx="2"/>
              </p:cNvCxnSpPr>
              <p:nvPr/>
            </p:nvCxnSpPr>
            <p:spPr>
              <a:xfrm>
                <a:off x="1954821" y="1603220"/>
                <a:ext cx="220533" cy="102198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2" name="Straight Connector 251">
                <a:extLst>
                  <a:ext uri="{FF2B5EF4-FFF2-40B4-BE49-F238E27FC236}">
                    <a16:creationId xmlns:a16="http://schemas.microsoft.com/office/drawing/2014/main" id="{96DCA518-EBA3-2917-4640-9356F99EF91D}"/>
                  </a:ext>
                </a:extLst>
              </p:cNvPr>
              <p:cNvCxnSpPr>
                <a:cxnSpLocks/>
                <a:stCxn id="246" idx="3"/>
                <a:endCxn id="248" idx="7"/>
              </p:cNvCxnSpPr>
              <p:nvPr/>
            </p:nvCxnSpPr>
            <p:spPr>
              <a:xfrm flipH="1">
                <a:off x="2027086" y="1777683"/>
                <a:ext cx="178201" cy="299223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3" name="Straight Connector 252">
                <a:extLst>
                  <a:ext uri="{FF2B5EF4-FFF2-40B4-BE49-F238E27FC236}">
                    <a16:creationId xmlns:a16="http://schemas.microsoft.com/office/drawing/2014/main" id="{6DFFC67B-8F73-877B-420E-2FACD5DBC9EF}"/>
                  </a:ext>
                </a:extLst>
              </p:cNvPr>
              <p:cNvCxnSpPr>
                <a:cxnSpLocks/>
                <a:stCxn id="249" idx="1"/>
                <a:endCxn id="246" idx="5"/>
              </p:cNvCxnSpPr>
              <p:nvPr/>
            </p:nvCxnSpPr>
            <p:spPr>
              <a:xfrm flipH="1" flipV="1">
                <a:off x="2349817" y="1777683"/>
                <a:ext cx="231984" cy="234677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4" name="Straight Connector 253">
                <a:extLst>
                  <a:ext uri="{FF2B5EF4-FFF2-40B4-BE49-F238E27FC236}">
                    <a16:creationId xmlns:a16="http://schemas.microsoft.com/office/drawing/2014/main" id="{CCEB1F37-3C43-C481-B1C8-265ADE937548}"/>
                  </a:ext>
                </a:extLst>
              </p:cNvPr>
              <p:cNvCxnSpPr>
                <a:cxnSpLocks/>
                <a:stCxn id="244" idx="2"/>
                <a:endCxn id="246" idx="7"/>
              </p:cNvCxnSpPr>
              <p:nvPr/>
            </p:nvCxnSpPr>
            <p:spPr>
              <a:xfrm flipH="1">
                <a:off x="2349817" y="1482197"/>
                <a:ext cx="304249" cy="15095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55" name="Oval 254">
                <a:extLst>
                  <a:ext uri="{FF2B5EF4-FFF2-40B4-BE49-F238E27FC236}">
                    <a16:creationId xmlns:a16="http://schemas.microsoft.com/office/drawing/2014/main" id="{11759752-BBE4-D08E-86C9-6A0A21F39798}"/>
                  </a:ext>
                </a:extLst>
              </p:cNvPr>
              <p:cNvSpPr/>
              <p:nvPr/>
            </p:nvSpPr>
            <p:spPr>
              <a:xfrm>
                <a:off x="2654066" y="2914898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6" name="Oval 255">
                <a:extLst>
                  <a:ext uri="{FF2B5EF4-FFF2-40B4-BE49-F238E27FC236}">
                    <a16:creationId xmlns:a16="http://schemas.microsoft.com/office/drawing/2014/main" id="{2E3A8498-49FA-1368-F144-BF3AC88B16EF}"/>
                  </a:ext>
                </a:extLst>
              </p:cNvPr>
              <p:cNvSpPr/>
              <p:nvPr/>
            </p:nvSpPr>
            <p:spPr>
              <a:xfrm>
                <a:off x="1750425" y="3035921"/>
                <a:ext cx="204396" cy="204396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7" name="Oval 256">
                <a:extLst>
                  <a:ext uri="{FF2B5EF4-FFF2-40B4-BE49-F238E27FC236}">
                    <a16:creationId xmlns:a16="http://schemas.microsoft.com/office/drawing/2014/main" id="{BECFCDC6-2660-7EB7-118F-76DB82F13D13}"/>
                  </a:ext>
                </a:extLst>
              </p:cNvPr>
              <p:cNvSpPr/>
              <p:nvPr/>
            </p:nvSpPr>
            <p:spPr>
              <a:xfrm>
                <a:off x="2175354" y="3138119"/>
                <a:ext cx="204396" cy="204396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8" name="Oval 257">
                <a:extLst>
                  <a:ext uri="{FF2B5EF4-FFF2-40B4-BE49-F238E27FC236}">
                    <a16:creationId xmlns:a16="http://schemas.microsoft.com/office/drawing/2014/main" id="{EE66767B-FA90-F4CB-E76E-91400E1633DB}"/>
                  </a:ext>
                </a:extLst>
              </p:cNvPr>
              <p:cNvSpPr/>
              <p:nvPr/>
            </p:nvSpPr>
            <p:spPr>
              <a:xfrm>
                <a:off x="2175354" y="2519554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9" name="Oval 258">
                <a:extLst>
                  <a:ext uri="{FF2B5EF4-FFF2-40B4-BE49-F238E27FC236}">
                    <a16:creationId xmlns:a16="http://schemas.microsoft.com/office/drawing/2014/main" id="{18CBD8C0-D388-BB8F-45E0-9017CAE443FB}"/>
                  </a:ext>
                </a:extLst>
              </p:cNvPr>
              <p:cNvSpPr/>
              <p:nvPr/>
            </p:nvSpPr>
            <p:spPr>
              <a:xfrm>
                <a:off x="1852623" y="3581872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0" name="Oval 259">
                <a:extLst>
                  <a:ext uri="{FF2B5EF4-FFF2-40B4-BE49-F238E27FC236}">
                    <a16:creationId xmlns:a16="http://schemas.microsoft.com/office/drawing/2014/main" id="{086C2BB0-D48C-4F52-0543-8EA4004B9F40}"/>
                  </a:ext>
                </a:extLst>
              </p:cNvPr>
              <p:cNvSpPr/>
              <p:nvPr/>
            </p:nvSpPr>
            <p:spPr>
              <a:xfrm>
                <a:off x="2551868" y="3517326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61" name="Straight Connector 260">
                <a:extLst>
                  <a:ext uri="{FF2B5EF4-FFF2-40B4-BE49-F238E27FC236}">
                    <a16:creationId xmlns:a16="http://schemas.microsoft.com/office/drawing/2014/main" id="{05DDAFA4-26FD-153E-AA62-817EF07EB70D}"/>
                  </a:ext>
                </a:extLst>
              </p:cNvPr>
              <p:cNvCxnSpPr>
                <a:cxnSpLocks/>
                <a:stCxn id="258" idx="3"/>
                <a:endCxn id="256" idx="0"/>
              </p:cNvCxnSpPr>
              <p:nvPr/>
            </p:nvCxnSpPr>
            <p:spPr>
              <a:xfrm flipH="1">
                <a:off x="1852623" y="2694017"/>
                <a:ext cx="352664" cy="341904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2" name="Straight Connector 261">
                <a:extLst>
                  <a:ext uri="{FF2B5EF4-FFF2-40B4-BE49-F238E27FC236}">
                    <a16:creationId xmlns:a16="http://schemas.microsoft.com/office/drawing/2014/main" id="{EF79487E-F972-BF84-54BC-96B20B067AEA}"/>
                  </a:ext>
                </a:extLst>
              </p:cNvPr>
              <p:cNvCxnSpPr>
                <a:cxnSpLocks/>
                <a:stCxn id="256" idx="6"/>
                <a:endCxn id="257" idx="2"/>
              </p:cNvCxnSpPr>
              <p:nvPr/>
            </p:nvCxnSpPr>
            <p:spPr>
              <a:xfrm>
                <a:off x="1954821" y="3138119"/>
                <a:ext cx="220533" cy="102198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3" name="Straight Connector 262">
                <a:extLst>
                  <a:ext uri="{FF2B5EF4-FFF2-40B4-BE49-F238E27FC236}">
                    <a16:creationId xmlns:a16="http://schemas.microsoft.com/office/drawing/2014/main" id="{B44A205B-05CD-009D-265D-553737C3EEC8}"/>
                  </a:ext>
                </a:extLst>
              </p:cNvPr>
              <p:cNvCxnSpPr>
                <a:cxnSpLocks/>
                <a:stCxn id="257" idx="3"/>
                <a:endCxn id="259" idx="7"/>
              </p:cNvCxnSpPr>
              <p:nvPr/>
            </p:nvCxnSpPr>
            <p:spPr>
              <a:xfrm flipH="1">
                <a:off x="2027086" y="3312582"/>
                <a:ext cx="178201" cy="299223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4" name="Straight Connector 263">
                <a:extLst>
                  <a:ext uri="{FF2B5EF4-FFF2-40B4-BE49-F238E27FC236}">
                    <a16:creationId xmlns:a16="http://schemas.microsoft.com/office/drawing/2014/main" id="{4A037E59-6111-2866-AA93-6CEA05A196B0}"/>
                  </a:ext>
                </a:extLst>
              </p:cNvPr>
              <p:cNvCxnSpPr>
                <a:cxnSpLocks/>
                <a:stCxn id="260" idx="1"/>
                <a:endCxn id="257" idx="5"/>
              </p:cNvCxnSpPr>
              <p:nvPr/>
            </p:nvCxnSpPr>
            <p:spPr>
              <a:xfrm flipH="1" flipV="1">
                <a:off x="2349817" y="3312582"/>
                <a:ext cx="231984" cy="234677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5" name="Straight Connector 264">
                <a:extLst>
                  <a:ext uri="{FF2B5EF4-FFF2-40B4-BE49-F238E27FC236}">
                    <a16:creationId xmlns:a16="http://schemas.microsoft.com/office/drawing/2014/main" id="{139741ED-D3D1-0B76-5CEF-58F2A1CF4CE7}"/>
                  </a:ext>
                </a:extLst>
              </p:cNvPr>
              <p:cNvCxnSpPr>
                <a:cxnSpLocks/>
                <a:stCxn id="255" idx="2"/>
                <a:endCxn id="257" idx="7"/>
              </p:cNvCxnSpPr>
              <p:nvPr/>
            </p:nvCxnSpPr>
            <p:spPr>
              <a:xfrm flipH="1">
                <a:off x="2349817" y="3017096"/>
                <a:ext cx="304249" cy="15095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66" name="Oval 265">
                <a:extLst>
                  <a:ext uri="{FF2B5EF4-FFF2-40B4-BE49-F238E27FC236}">
                    <a16:creationId xmlns:a16="http://schemas.microsoft.com/office/drawing/2014/main" id="{A87A3CE7-5181-EDA8-6936-2237EBEC7C17}"/>
                  </a:ext>
                </a:extLst>
              </p:cNvPr>
              <p:cNvSpPr/>
              <p:nvPr/>
            </p:nvSpPr>
            <p:spPr>
              <a:xfrm>
                <a:off x="2654066" y="4899400"/>
                <a:ext cx="204396" cy="204396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7" name="Oval 266">
                <a:extLst>
                  <a:ext uri="{FF2B5EF4-FFF2-40B4-BE49-F238E27FC236}">
                    <a16:creationId xmlns:a16="http://schemas.microsoft.com/office/drawing/2014/main" id="{2C78E552-CC78-57B2-6D10-C255BD4B653F}"/>
                  </a:ext>
                </a:extLst>
              </p:cNvPr>
              <p:cNvSpPr/>
              <p:nvPr/>
            </p:nvSpPr>
            <p:spPr>
              <a:xfrm>
                <a:off x="1750425" y="5020423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8" name="Oval 267">
                <a:extLst>
                  <a:ext uri="{FF2B5EF4-FFF2-40B4-BE49-F238E27FC236}">
                    <a16:creationId xmlns:a16="http://schemas.microsoft.com/office/drawing/2014/main" id="{6A8293A7-BAC1-7ACB-1BDE-C49C9830D21E}"/>
                  </a:ext>
                </a:extLst>
              </p:cNvPr>
              <p:cNvSpPr/>
              <p:nvPr/>
            </p:nvSpPr>
            <p:spPr>
              <a:xfrm>
                <a:off x="2175354" y="5122621"/>
                <a:ext cx="204396" cy="204396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9" name="Oval 268">
                <a:extLst>
                  <a:ext uri="{FF2B5EF4-FFF2-40B4-BE49-F238E27FC236}">
                    <a16:creationId xmlns:a16="http://schemas.microsoft.com/office/drawing/2014/main" id="{F6F3DDB7-6EC2-5EC2-5224-D14BD2622AE0}"/>
                  </a:ext>
                </a:extLst>
              </p:cNvPr>
              <p:cNvSpPr/>
              <p:nvPr/>
            </p:nvSpPr>
            <p:spPr>
              <a:xfrm>
                <a:off x="2175354" y="4504056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0" name="Oval 269">
                <a:extLst>
                  <a:ext uri="{FF2B5EF4-FFF2-40B4-BE49-F238E27FC236}">
                    <a16:creationId xmlns:a16="http://schemas.microsoft.com/office/drawing/2014/main" id="{D8D4FA0A-9F66-1460-7876-FD2A46870637}"/>
                  </a:ext>
                </a:extLst>
              </p:cNvPr>
              <p:cNvSpPr/>
              <p:nvPr/>
            </p:nvSpPr>
            <p:spPr>
              <a:xfrm>
                <a:off x="1852623" y="5566374"/>
                <a:ext cx="204396" cy="204396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1" name="Oval 270">
                <a:extLst>
                  <a:ext uri="{FF2B5EF4-FFF2-40B4-BE49-F238E27FC236}">
                    <a16:creationId xmlns:a16="http://schemas.microsoft.com/office/drawing/2014/main" id="{1277B89A-8B93-D135-F767-F278DF5E1D81}"/>
                  </a:ext>
                </a:extLst>
              </p:cNvPr>
              <p:cNvSpPr/>
              <p:nvPr/>
            </p:nvSpPr>
            <p:spPr>
              <a:xfrm>
                <a:off x="2551868" y="5501828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72" name="Straight Connector 271">
                <a:extLst>
                  <a:ext uri="{FF2B5EF4-FFF2-40B4-BE49-F238E27FC236}">
                    <a16:creationId xmlns:a16="http://schemas.microsoft.com/office/drawing/2014/main" id="{45C5F8A8-52D7-5382-1E88-7AE8D3ED5CA7}"/>
                  </a:ext>
                </a:extLst>
              </p:cNvPr>
              <p:cNvCxnSpPr>
                <a:cxnSpLocks/>
                <a:stCxn id="269" idx="3"/>
                <a:endCxn id="267" idx="0"/>
              </p:cNvCxnSpPr>
              <p:nvPr/>
            </p:nvCxnSpPr>
            <p:spPr>
              <a:xfrm flipH="1">
                <a:off x="1852623" y="4678519"/>
                <a:ext cx="352664" cy="341904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3" name="Straight Connector 272">
                <a:extLst>
                  <a:ext uri="{FF2B5EF4-FFF2-40B4-BE49-F238E27FC236}">
                    <a16:creationId xmlns:a16="http://schemas.microsoft.com/office/drawing/2014/main" id="{A087CBAB-D77D-F2EA-9D70-71DE64BF0FB3}"/>
                  </a:ext>
                </a:extLst>
              </p:cNvPr>
              <p:cNvCxnSpPr>
                <a:cxnSpLocks/>
                <a:stCxn id="267" idx="6"/>
                <a:endCxn id="268" idx="2"/>
              </p:cNvCxnSpPr>
              <p:nvPr/>
            </p:nvCxnSpPr>
            <p:spPr>
              <a:xfrm>
                <a:off x="1954821" y="5122621"/>
                <a:ext cx="220533" cy="102198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4" name="Straight Connector 273">
                <a:extLst>
                  <a:ext uri="{FF2B5EF4-FFF2-40B4-BE49-F238E27FC236}">
                    <a16:creationId xmlns:a16="http://schemas.microsoft.com/office/drawing/2014/main" id="{44094B4F-6C07-DF15-603A-3FDEA181D73F}"/>
                  </a:ext>
                </a:extLst>
              </p:cNvPr>
              <p:cNvCxnSpPr>
                <a:cxnSpLocks/>
                <a:stCxn id="268" idx="3"/>
                <a:endCxn id="270" idx="7"/>
              </p:cNvCxnSpPr>
              <p:nvPr/>
            </p:nvCxnSpPr>
            <p:spPr>
              <a:xfrm flipH="1">
                <a:off x="2027086" y="5297084"/>
                <a:ext cx="178201" cy="299223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5" name="Straight Connector 274">
                <a:extLst>
                  <a:ext uri="{FF2B5EF4-FFF2-40B4-BE49-F238E27FC236}">
                    <a16:creationId xmlns:a16="http://schemas.microsoft.com/office/drawing/2014/main" id="{BF326D42-21A2-CBDB-3919-D67D88739EEC}"/>
                  </a:ext>
                </a:extLst>
              </p:cNvPr>
              <p:cNvCxnSpPr>
                <a:cxnSpLocks/>
                <a:stCxn id="271" idx="1"/>
                <a:endCxn id="268" idx="5"/>
              </p:cNvCxnSpPr>
              <p:nvPr/>
            </p:nvCxnSpPr>
            <p:spPr>
              <a:xfrm flipH="1" flipV="1">
                <a:off x="2349817" y="5297084"/>
                <a:ext cx="231984" cy="234677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6" name="Straight Connector 275">
                <a:extLst>
                  <a:ext uri="{FF2B5EF4-FFF2-40B4-BE49-F238E27FC236}">
                    <a16:creationId xmlns:a16="http://schemas.microsoft.com/office/drawing/2014/main" id="{D62A54A0-483E-C7B8-CAD0-49CC7C521E0E}"/>
                  </a:ext>
                </a:extLst>
              </p:cNvPr>
              <p:cNvCxnSpPr>
                <a:cxnSpLocks/>
                <a:stCxn id="266" idx="2"/>
                <a:endCxn id="268" idx="7"/>
              </p:cNvCxnSpPr>
              <p:nvPr/>
            </p:nvCxnSpPr>
            <p:spPr>
              <a:xfrm flipH="1">
                <a:off x="2349817" y="5001598"/>
                <a:ext cx="304249" cy="15095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77" name="TextBox 276">
                <a:extLst>
                  <a:ext uri="{FF2B5EF4-FFF2-40B4-BE49-F238E27FC236}">
                    <a16:creationId xmlns:a16="http://schemas.microsoft.com/office/drawing/2014/main" id="{E3370887-4E6A-1911-0C39-268A336A09A0}"/>
                  </a:ext>
                </a:extLst>
              </p:cNvPr>
              <p:cNvSpPr txBox="1"/>
              <p:nvPr/>
            </p:nvSpPr>
            <p:spPr>
              <a:xfrm>
                <a:off x="1948925" y="3813562"/>
                <a:ext cx="716863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000" dirty="0"/>
                  <a:t>……</a:t>
                </a:r>
              </a:p>
            </p:txBody>
          </p:sp>
        </p:grpSp>
        <p:grpSp>
          <p:nvGrpSpPr>
            <p:cNvPr id="278" name="Group 277">
              <a:extLst>
                <a:ext uri="{FF2B5EF4-FFF2-40B4-BE49-F238E27FC236}">
                  <a16:creationId xmlns:a16="http://schemas.microsoft.com/office/drawing/2014/main" id="{2857A312-F19F-7C56-972C-256BC779BC9E}"/>
                </a:ext>
              </a:extLst>
            </p:cNvPr>
            <p:cNvGrpSpPr/>
            <p:nvPr/>
          </p:nvGrpSpPr>
          <p:grpSpPr>
            <a:xfrm>
              <a:off x="6792859" y="134011"/>
              <a:ext cx="1381908" cy="4966685"/>
              <a:chOff x="1616403" y="906660"/>
              <a:chExt cx="1381908" cy="4966685"/>
            </a:xfrm>
          </p:grpSpPr>
          <p:sp>
            <p:nvSpPr>
              <p:cNvPr id="279" name="Rounded Rectangle 278">
                <a:extLst>
                  <a:ext uri="{FF2B5EF4-FFF2-40B4-BE49-F238E27FC236}">
                    <a16:creationId xmlns:a16="http://schemas.microsoft.com/office/drawing/2014/main" id="{F05C9975-9130-04A8-D69E-50E9CDE42FBE}"/>
                  </a:ext>
                </a:extLst>
              </p:cNvPr>
              <p:cNvSpPr/>
              <p:nvPr/>
            </p:nvSpPr>
            <p:spPr>
              <a:xfrm>
                <a:off x="1616403" y="906660"/>
                <a:ext cx="1381908" cy="4966685"/>
              </a:xfrm>
              <a:prstGeom prst="roundRect">
                <a:avLst>
                  <a:gd name="adj" fmla="val 12783"/>
                </a:avLst>
              </a:prstGeom>
              <a:solidFill>
                <a:schemeClr val="accent5">
                  <a:lumMod val="20000"/>
                  <a:lumOff val="80000"/>
                  <a:alpha val="80261"/>
                </a:schemeClr>
              </a:solidFill>
              <a:ln>
                <a:solidFill>
                  <a:schemeClr val="bg2">
                    <a:lumMod val="9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0" name="Oval 279">
                <a:extLst>
                  <a:ext uri="{FF2B5EF4-FFF2-40B4-BE49-F238E27FC236}">
                    <a16:creationId xmlns:a16="http://schemas.microsoft.com/office/drawing/2014/main" id="{D9026388-7AD0-6D71-A462-DE4813D07F71}"/>
                  </a:ext>
                </a:extLst>
              </p:cNvPr>
              <p:cNvSpPr/>
              <p:nvPr/>
            </p:nvSpPr>
            <p:spPr>
              <a:xfrm>
                <a:off x="2654066" y="1379999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1" name="Oval 280">
                <a:extLst>
                  <a:ext uri="{FF2B5EF4-FFF2-40B4-BE49-F238E27FC236}">
                    <a16:creationId xmlns:a16="http://schemas.microsoft.com/office/drawing/2014/main" id="{928B7192-5A2A-20B8-D3F9-4F8585EDE51D}"/>
                  </a:ext>
                </a:extLst>
              </p:cNvPr>
              <p:cNvSpPr/>
              <p:nvPr/>
            </p:nvSpPr>
            <p:spPr>
              <a:xfrm>
                <a:off x="1750425" y="1501022"/>
                <a:ext cx="204396" cy="204396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2" name="Oval 281">
                <a:extLst>
                  <a:ext uri="{FF2B5EF4-FFF2-40B4-BE49-F238E27FC236}">
                    <a16:creationId xmlns:a16="http://schemas.microsoft.com/office/drawing/2014/main" id="{510A9A3A-471E-E4D6-087F-16F19C477589}"/>
                  </a:ext>
                </a:extLst>
              </p:cNvPr>
              <p:cNvSpPr/>
              <p:nvPr/>
            </p:nvSpPr>
            <p:spPr>
              <a:xfrm>
                <a:off x="2175354" y="1603220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3" name="Oval 282">
                <a:extLst>
                  <a:ext uri="{FF2B5EF4-FFF2-40B4-BE49-F238E27FC236}">
                    <a16:creationId xmlns:a16="http://schemas.microsoft.com/office/drawing/2014/main" id="{C4CCDBA6-A4CC-E225-AD80-6D38EFE67B04}"/>
                  </a:ext>
                </a:extLst>
              </p:cNvPr>
              <p:cNvSpPr/>
              <p:nvPr/>
            </p:nvSpPr>
            <p:spPr>
              <a:xfrm>
                <a:off x="2175354" y="984655"/>
                <a:ext cx="204396" cy="204396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84" name="Oval 283">
                <a:extLst>
                  <a:ext uri="{FF2B5EF4-FFF2-40B4-BE49-F238E27FC236}">
                    <a16:creationId xmlns:a16="http://schemas.microsoft.com/office/drawing/2014/main" id="{A4E83B75-BE3C-26BF-9BD5-3BF917E6A165}"/>
                  </a:ext>
                </a:extLst>
              </p:cNvPr>
              <p:cNvSpPr/>
              <p:nvPr/>
            </p:nvSpPr>
            <p:spPr>
              <a:xfrm>
                <a:off x="1852623" y="2046973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5" name="Oval 284">
                <a:extLst>
                  <a:ext uri="{FF2B5EF4-FFF2-40B4-BE49-F238E27FC236}">
                    <a16:creationId xmlns:a16="http://schemas.microsoft.com/office/drawing/2014/main" id="{37230D78-30FA-ACBA-E5CE-CEF40F4F9221}"/>
                  </a:ext>
                </a:extLst>
              </p:cNvPr>
              <p:cNvSpPr/>
              <p:nvPr/>
            </p:nvSpPr>
            <p:spPr>
              <a:xfrm>
                <a:off x="2551868" y="1982427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86" name="Straight Connector 285">
                <a:extLst>
                  <a:ext uri="{FF2B5EF4-FFF2-40B4-BE49-F238E27FC236}">
                    <a16:creationId xmlns:a16="http://schemas.microsoft.com/office/drawing/2014/main" id="{15877605-E6FC-E10A-E1E8-C7B1A236AEDE}"/>
                  </a:ext>
                </a:extLst>
              </p:cNvPr>
              <p:cNvCxnSpPr>
                <a:cxnSpLocks/>
                <a:stCxn id="283" idx="3"/>
                <a:endCxn id="281" idx="0"/>
              </p:cNvCxnSpPr>
              <p:nvPr/>
            </p:nvCxnSpPr>
            <p:spPr>
              <a:xfrm flipH="1">
                <a:off x="1852623" y="1159118"/>
                <a:ext cx="352664" cy="341904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7" name="Straight Connector 286">
                <a:extLst>
                  <a:ext uri="{FF2B5EF4-FFF2-40B4-BE49-F238E27FC236}">
                    <a16:creationId xmlns:a16="http://schemas.microsoft.com/office/drawing/2014/main" id="{06E758AB-A14D-FEF5-A1DB-C00499589697}"/>
                  </a:ext>
                </a:extLst>
              </p:cNvPr>
              <p:cNvCxnSpPr>
                <a:cxnSpLocks/>
                <a:stCxn id="281" idx="6"/>
                <a:endCxn id="282" idx="2"/>
              </p:cNvCxnSpPr>
              <p:nvPr/>
            </p:nvCxnSpPr>
            <p:spPr>
              <a:xfrm>
                <a:off x="1954821" y="1603220"/>
                <a:ext cx="220533" cy="102198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8" name="Straight Connector 287">
                <a:extLst>
                  <a:ext uri="{FF2B5EF4-FFF2-40B4-BE49-F238E27FC236}">
                    <a16:creationId xmlns:a16="http://schemas.microsoft.com/office/drawing/2014/main" id="{09E2F9EE-8AA5-6B3D-7042-5C4078A1DC0B}"/>
                  </a:ext>
                </a:extLst>
              </p:cNvPr>
              <p:cNvCxnSpPr>
                <a:cxnSpLocks/>
                <a:stCxn id="282" idx="3"/>
                <a:endCxn id="284" idx="7"/>
              </p:cNvCxnSpPr>
              <p:nvPr/>
            </p:nvCxnSpPr>
            <p:spPr>
              <a:xfrm flipH="1">
                <a:off x="2027086" y="1777683"/>
                <a:ext cx="178201" cy="299223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9" name="Straight Connector 288">
                <a:extLst>
                  <a:ext uri="{FF2B5EF4-FFF2-40B4-BE49-F238E27FC236}">
                    <a16:creationId xmlns:a16="http://schemas.microsoft.com/office/drawing/2014/main" id="{C9FBDBED-545A-E0FD-7D2F-62D09981852E}"/>
                  </a:ext>
                </a:extLst>
              </p:cNvPr>
              <p:cNvCxnSpPr>
                <a:cxnSpLocks/>
                <a:stCxn id="285" idx="1"/>
                <a:endCxn id="282" idx="5"/>
              </p:cNvCxnSpPr>
              <p:nvPr/>
            </p:nvCxnSpPr>
            <p:spPr>
              <a:xfrm flipH="1" flipV="1">
                <a:off x="2349817" y="1777683"/>
                <a:ext cx="231984" cy="234677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0" name="Straight Connector 289">
                <a:extLst>
                  <a:ext uri="{FF2B5EF4-FFF2-40B4-BE49-F238E27FC236}">
                    <a16:creationId xmlns:a16="http://schemas.microsoft.com/office/drawing/2014/main" id="{DC893DF3-03C7-E3FA-0396-023CAAAB4557}"/>
                  </a:ext>
                </a:extLst>
              </p:cNvPr>
              <p:cNvCxnSpPr>
                <a:cxnSpLocks/>
                <a:stCxn id="280" idx="2"/>
                <a:endCxn id="282" idx="7"/>
              </p:cNvCxnSpPr>
              <p:nvPr/>
            </p:nvCxnSpPr>
            <p:spPr>
              <a:xfrm flipH="1">
                <a:off x="2349817" y="1482197"/>
                <a:ext cx="304249" cy="15095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91" name="Oval 290">
                <a:extLst>
                  <a:ext uri="{FF2B5EF4-FFF2-40B4-BE49-F238E27FC236}">
                    <a16:creationId xmlns:a16="http://schemas.microsoft.com/office/drawing/2014/main" id="{7EE04561-18E6-38DB-AD3B-C499432243A5}"/>
                  </a:ext>
                </a:extLst>
              </p:cNvPr>
              <p:cNvSpPr/>
              <p:nvPr/>
            </p:nvSpPr>
            <p:spPr>
              <a:xfrm>
                <a:off x="2654066" y="2914898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2" name="Oval 291">
                <a:extLst>
                  <a:ext uri="{FF2B5EF4-FFF2-40B4-BE49-F238E27FC236}">
                    <a16:creationId xmlns:a16="http://schemas.microsoft.com/office/drawing/2014/main" id="{1FEAA448-E701-B19A-B053-D1E22C968814}"/>
                  </a:ext>
                </a:extLst>
              </p:cNvPr>
              <p:cNvSpPr/>
              <p:nvPr/>
            </p:nvSpPr>
            <p:spPr>
              <a:xfrm>
                <a:off x="1750425" y="3035921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3" name="Oval 292">
                <a:extLst>
                  <a:ext uri="{FF2B5EF4-FFF2-40B4-BE49-F238E27FC236}">
                    <a16:creationId xmlns:a16="http://schemas.microsoft.com/office/drawing/2014/main" id="{223576B8-DD13-0230-F0AA-99D72DC59BF5}"/>
                  </a:ext>
                </a:extLst>
              </p:cNvPr>
              <p:cNvSpPr/>
              <p:nvPr/>
            </p:nvSpPr>
            <p:spPr>
              <a:xfrm>
                <a:off x="2175354" y="3138119"/>
                <a:ext cx="204396" cy="204396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4" name="Oval 293">
                <a:extLst>
                  <a:ext uri="{FF2B5EF4-FFF2-40B4-BE49-F238E27FC236}">
                    <a16:creationId xmlns:a16="http://schemas.microsoft.com/office/drawing/2014/main" id="{A980E1FC-D5D5-FD1B-7A34-80CC669B2D42}"/>
                  </a:ext>
                </a:extLst>
              </p:cNvPr>
              <p:cNvSpPr/>
              <p:nvPr/>
            </p:nvSpPr>
            <p:spPr>
              <a:xfrm>
                <a:off x="2175354" y="2519554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5" name="Oval 294">
                <a:extLst>
                  <a:ext uri="{FF2B5EF4-FFF2-40B4-BE49-F238E27FC236}">
                    <a16:creationId xmlns:a16="http://schemas.microsoft.com/office/drawing/2014/main" id="{DC24A147-4A1E-9A37-9EB9-B73E0E768EF9}"/>
                  </a:ext>
                </a:extLst>
              </p:cNvPr>
              <p:cNvSpPr/>
              <p:nvPr/>
            </p:nvSpPr>
            <p:spPr>
              <a:xfrm>
                <a:off x="1852623" y="3581872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6" name="Oval 295">
                <a:extLst>
                  <a:ext uri="{FF2B5EF4-FFF2-40B4-BE49-F238E27FC236}">
                    <a16:creationId xmlns:a16="http://schemas.microsoft.com/office/drawing/2014/main" id="{AA123BB8-4056-E77E-72AA-37F404B846D2}"/>
                  </a:ext>
                </a:extLst>
              </p:cNvPr>
              <p:cNvSpPr/>
              <p:nvPr/>
            </p:nvSpPr>
            <p:spPr>
              <a:xfrm>
                <a:off x="2551868" y="3517326"/>
                <a:ext cx="204396" cy="204396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97" name="Straight Connector 296">
                <a:extLst>
                  <a:ext uri="{FF2B5EF4-FFF2-40B4-BE49-F238E27FC236}">
                    <a16:creationId xmlns:a16="http://schemas.microsoft.com/office/drawing/2014/main" id="{9EDC353E-E148-9C5A-5D5B-7F6C68D0EB4C}"/>
                  </a:ext>
                </a:extLst>
              </p:cNvPr>
              <p:cNvCxnSpPr>
                <a:cxnSpLocks/>
                <a:stCxn id="294" idx="3"/>
                <a:endCxn id="292" idx="0"/>
              </p:cNvCxnSpPr>
              <p:nvPr/>
            </p:nvCxnSpPr>
            <p:spPr>
              <a:xfrm flipH="1">
                <a:off x="1852623" y="2694017"/>
                <a:ext cx="352664" cy="341904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8" name="Straight Connector 297">
                <a:extLst>
                  <a:ext uri="{FF2B5EF4-FFF2-40B4-BE49-F238E27FC236}">
                    <a16:creationId xmlns:a16="http://schemas.microsoft.com/office/drawing/2014/main" id="{D7AD41E7-0665-762A-9B49-B5DF20015CD9}"/>
                  </a:ext>
                </a:extLst>
              </p:cNvPr>
              <p:cNvCxnSpPr>
                <a:cxnSpLocks/>
                <a:stCxn id="292" idx="6"/>
                <a:endCxn id="293" idx="2"/>
              </p:cNvCxnSpPr>
              <p:nvPr/>
            </p:nvCxnSpPr>
            <p:spPr>
              <a:xfrm>
                <a:off x="1954821" y="3138119"/>
                <a:ext cx="220533" cy="102198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9" name="Straight Connector 298">
                <a:extLst>
                  <a:ext uri="{FF2B5EF4-FFF2-40B4-BE49-F238E27FC236}">
                    <a16:creationId xmlns:a16="http://schemas.microsoft.com/office/drawing/2014/main" id="{F2A194AD-C123-3441-0CD4-7D6111B1DED8}"/>
                  </a:ext>
                </a:extLst>
              </p:cNvPr>
              <p:cNvCxnSpPr>
                <a:cxnSpLocks/>
                <a:stCxn id="293" idx="3"/>
                <a:endCxn id="295" idx="7"/>
              </p:cNvCxnSpPr>
              <p:nvPr/>
            </p:nvCxnSpPr>
            <p:spPr>
              <a:xfrm flipH="1">
                <a:off x="2027086" y="3312582"/>
                <a:ext cx="178201" cy="299223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0" name="Straight Connector 299">
                <a:extLst>
                  <a:ext uri="{FF2B5EF4-FFF2-40B4-BE49-F238E27FC236}">
                    <a16:creationId xmlns:a16="http://schemas.microsoft.com/office/drawing/2014/main" id="{3F636AC6-E7F4-B5FD-9414-2825FAD55A6F}"/>
                  </a:ext>
                </a:extLst>
              </p:cNvPr>
              <p:cNvCxnSpPr>
                <a:cxnSpLocks/>
                <a:stCxn id="296" idx="1"/>
                <a:endCxn id="293" idx="5"/>
              </p:cNvCxnSpPr>
              <p:nvPr/>
            </p:nvCxnSpPr>
            <p:spPr>
              <a:xfrm flipH="1" flipV="1">
                <a:off x="2349817" y="3312582"/>
                <a:ext cx="231984" cy="234677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1" name="Straight Connector 300">
                <a:extLst>
                  <a:ext uri="{FF2B5EF4-FFF2-40B4-BE49-F238E27FC236}">
                    <a16:creationId xmlns:a16="http://schemas.microsoft.com/office/drawing/2014/main" id="{04229039-ACFE-7296-E74A-4ED0219A59FA}"/>
                  </a:ext>
                </a:extLst>
              </p:cNvPr>
              <p:cNvCxnSpPr>
                <a:cxnSpLocks/>
                <a:stCxn id="291" idx="2"/>
                <a:endCxn id="293" idx="7"/>
              </p:cNvCxnSpPr>
              <p:nvPr/>
            </p:nvCxnSpPr>
            <p:spPr>
              <a:xfrm flipH="1">
                <a:off x="2349817" y="3017096"/>
                <a:ext cx="304249" cy="15095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02" name="Oval 301">
                <a:extLst>
                  <a:ext uri="{FF2B5EF4-FFF2-40B4-BE49-F238E27FC236}">
                    <a16:creationId xmlns:a16="http://schemas.microsoft.com/office/drawing/2014/main" id="{07272CD6-6A5D-AC3F-04F2-1BB1D949A548}"/>
                  </a:ext>
                </a:extLst>
              </p:cNvPr>
              <p:cNvSpPr/>
              <p:nvPr/>
            </p:nvSpPr>
            <p:spPr>
              <a:xfrm>
                <a:off x="2654066" y="4899400"/>
                <a:ext cx="204396" cy="204396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3" name="Oval 302">
                <a:extLst>
                  <a:ext uri="{FF2B5EF4-FFF2-40B4-BE49-F238E27FC236}">
                    <a16:creationId xmlns:a16="http://schemas.microsoft.com/office/drawing/2014/main" id="{C643A919-D2A7-D4B0-BBC3-97757E5DD982}"/>
                  </a:ext>
                </a:extLst>
              </p:cNvPr>
              <p:cNvSpPr/>
              <p:nvPr/>
            </p:nvSpPr>
            <p:spPr>
              <a:xfrm>
                <a:off x="1750425" y="5020423"/>
                <a:ext cx="204396" cy="204396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4" name="Oval 303">
                <a:extLst>
                  <a:ext uri="{FF2B5EF4-FFF2-40B4-BE49-F238E27FC236}">
                    <a16:creationId xmlns:a16="http://schemas.microsoft.com/office/drawing/2014/main" id="{7FCA9BCB-7633-F5BF-43FB-DFBF8EBAA69F}"/>
                  </a:ext>
                </a:extLst>
              </p:cNvPr>
              <p:cNvSpPr/>
              <p:nvPr/>
            </p:nvSpPr>
            <p:spPr>
              <a:xfrm>
                <a:off x="2175354" y="5122621"/>
                <a:ext cx="204396" cy="204396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5" name="Oval 304">
                <a:extLst>
                  <a:ext uri="{FF2B5EF4-FFF2-40B4-BE49-F238E27FC236}">
                    <a16:creationId xmlns:a16="http://schemas.microsoft.com/office/drawing/2014/main" id="{5DE7D941-766B-5D7C-74A0-6C3D7A95F2F0}"/>
                  </a:ext>
                </a:extLst>
              </p:cNvPr>
              <p:cNvSpPr/>
              <p:nvPr/>
            </p:nvSpPr>
            <p:spPr>
              <a:xfrm>
                <a:off x="2175354" y="4504056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6" name="Oval 305">
                <a:extLst>
                  <a:ext uri="{FF2B5EF4-FFF2-40B4-BE49-F238E27FC236}">
                    <a16:creationId xmlns:a16="http://schemas.microsoft.com/office/drawing/2014/main" id="{4AEC1796-5989-2411-B27C-83E78CFCCBAA}"/>
                  </a:ext>
                </a:extLst>
              </p:cNvPr>
              <p:cNvSpPr/>
              <p:nvPr/>
            </p:nvSpPr>
            <p:spPr>
              <a:xfrm>
                <a:off x="1852623" y="5566374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7" name="Oval 306">
                <a:extLst>
                  <a:ext uri="{FF2B5EF4-FFF2-40B4-BE49-F238E27FC236}">
                    <a16:creationId xmlns:a16="http://schemas.microsoft.com/office/drawing/2014/main" id="{87EB0ABA-8087-8591-6858-B57B42BDBE59}"/>
                  </a:ext>
                </a:extLst>
              </p:cNvPr>
              <p:cNvSpPr/>
              <p:nvPr/>
            </p:nvSpPr>
            <p:spPr>
              <a:xfrm>
                <a:off x="2551868" y="5501828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08" name="Straight Connector 307">
                <a:extLst>
                  <a:ext uri="{FF2B5EF4-FFF2-40B4-BE49-F238E27FC236}">
                    <a16:creationId xmlns:a16="http://schemas.microsoft.com/office/drawing/2014/main" id="{5E6FF72E-D8DD-E5FA-61A1-F196C4007F5B}"/>
                  </a:ext>
                </a:extLst>
              </p:cNvPr>
              <p:cNvCxnSpPr>
                <a:cxnSpLocks/>
                <a:stCxn id="305" idx="3"/>
                <a:endCxn id="303" idx="0"/>
              </p:cNvCxnSpPr>
              <p:nvPr/>
            </p:nvCxnSpPr>
            <p:spPr>
              <a:xfrm flipH="1">
                <a:off x="1852623" y="4678519"/>
                <a:ext cx="352664" cy="341904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9" name="Straight Connector 308">
                <a:extLst>
                  <a:ext uri="{FF2B5EF4-FFF2-40B4-BE49-F238E27FC236}">
                    <a16:creationId xmlns:a16="http://schemas.microsoft.com/office/drawing/2014/main" id="{13559740-C2F9-B234-5663-61B6C86B6786}"/>
                  </a:ext>
                </a:extLst>
              </p:cNvPr>
              <p:cNvCxnSpPr>
                <a:cxnSpLocks/>
                <a:stCxn id="303" idx="6"/>
                <a:endCxn id="304" idx="2"/>
              </p:cNvCxnSpPr>
              <p:nvPr/>
            </p:nvCxnSpPr>
            <p:spPr>
              <a:xfrm>
                <a:off x="1954821" y="5122621"/>
                <a:ext cx="220533" cy="102198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0" name="Straight Connector 309">
                <a:extLst>
                  <a:ext uri="{FF2B5EF4-FFF2-40B4-BE49-F238E27FC236}">
                    <a16:creationId xmlns:a16="http://schemas.microsoft.com/office/drawing/2014/main" id="{9ED5BB3E-5947-9CDA-14DF-6F598A760B36}"/>
                  </a:ext>
                </a:extLst>
              </p:cNvPr>
              <p:cNvCxnSpPr>
                <a:cxnSpLocks/>
                <a:stCxn id="304" idx="3"/>
                <a:endCxn id="306" idx="7"/>
              </p:cNvCxnSpPr>
              <p:nvPr/>
            </p:nvCxnSpPr>
            <p:spPr>
              <a:xfrm flipH="1">
                <a:off x="2027086" y="5297084"/>
                <a:ext cx="178201" cy="299223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1" name="Straight Connector 310">
                <a:extLst>
                  <a:ext uri="{FF2B5EF4-FFF2-40B4-BE49-F238E27FC236}">
                    <a16:creationId xmlns:a16="http://schemas.microsoft.com/office/drawing/2014/main" id="{E8A6AC21-1F78-CD6E-EAC3-99B18EE1E336}"/>
                  </a:ext>
                </a:extLst>
              </p:cNvPr>
              <p:cNvCxnSpPr>
                <a:cxnSpLocks/>
                <a:stCxn id="307" idx="1"/>
                <a:endCxn id="304" idx="5"/>
              </p:cNvCxnSpPr>
              <p:nvPr/>
            </p:nvCxnSpPr>
            <p:spPr>
              <a:xfrm flipH="1" flipV="1">
                <a:off x="2349817" y="5297084"/>
                <a:ext cx="231984" cy="234677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2" name="Straight Connector 311">
                <a:extLst>
                  <a:ext uri="{FF2B5EF4-FFF2-40B4-BE49-F238E27FC236}">
                    <a16:creationId xmlns:a16="http://schemas.microsoft.com/office/drawing/2014/main" id="{6706DE00-5625-D78C-769B-2AD96971F4D9}"/>
                  </a:ext>
                </a:extLst>
              </p:cNvPr>
              <p:cNvCxnSpPr>
                <a:cxnSpLocks/>
                <a:stCxn id="302" idx="2"/>
                <a:endCxn id="304" idx="7"/>
              </p:cNvCxnSpPr>
              <p:nvPr/>
            </p:nvCxnSpPr>
            <p:spPr>
              <a:xfrm flipH="1">
                <a:off x="2349817" y="5001598"/>
                <a:ext cx="304249" cy="15095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13" name="TextBox 312">
                <a:extLst>
                  <a:ext uri="{FF2B5EF4-FFF2-40B4-BE49-F238E27FC236}">
                    <a16:creationId xmlns:a16="http://schemas.microsoft.com/office/drawing/2014/main" id="{CEC2E881-52E8-C56A-BAE4-390E095D03FF}"/>
                  </a:ext>
                </a:extLst>
              </p:cNvPr>
              <p:cNvSpPr txBox="1"/>
              <p:nvPr/>
            </p:nvSpPr>
            <p:spPr>
              <a:xfrm>
                <a:off x="1948925" y="3813562"/>
                <a:ext cx="716863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000" dirty="0"/>
                  <a:t>……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548640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9" name="Group 268">
            <a:extLst>
              <a:ext uri="{FF2B5EF4-FFF2-40B4-BE49-F238E27FC236}">
                <a16:creationId xmlns:a16="http://schemas.microsoft.com/office/drawing/2014/main" id="{D11C1A7D-7895-AE9A-4D84-C457C472E124}"/>
              </a:ext>
            </a:extLst>
          </p:cNvPr>
          <p:cNvGrpSpPr/>
          <p:nvPr/>
        </p:nvGrpSpPr>
        <p:grpSpPr>
          <a:xfrm>
            <a:off x="758023" y="329205"/>
            <a:ext cx="9032747" cy="5491732"/>
            <a:chOff x="758023" y="329205"/>
            <a:chExt cx="9032747" cy="5491732"/>
          </a:xfrm>
        </p:grpSpPr>
        <p:sp>
          <p:nvSpPr>
            <p:cNvPr id="263" name="Rounded Rectangle 262">
              <a:extLst>
                <a:ext uri="{FF2B5EF4-FFF2-40B4-BE49-F238E27FC236}">
                  <a16:creationId xmlns:a16="http://schemas.microsoft.com/office/drawing/2014/main" id="{DA72E57C-2C51-81E3-4770-E957EAC1A035}"/>
                </a:ext>
              </a:extLst>
            </p:cNvPr>
            <p:cNvSpPr/>
            <p:nvPr/>
          </p:nvSpPr>
          <p:spPr>
            <a:xfrm>
              <a:off x="947853" y="491568"/>
              <a:ext cx="8842917" cy="3032217"/>
            </a:xfrm>
            <a:prstGeom prst="roundRect">
              <a:avLst>
                <a:gd name="adj" fmla="val 5267"/>
              </a:avLst>
            </a:prstGeom>
            <a:noFill/>
            <a:ln w="1905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51" name="Picture 250">
              <a:extLst>
                <a:ext uri="{FF2B5EF4-FFF2-40B4-BE49-F238E27FC236}">
                  <a16:creationId xmlns:a16="http://schemas.microsoft.com/office/drawing/2014/main" id="{760DF828-BAE4-8330-68B1-B7317BA894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54250" y="513871"/>
              <a:ext cx="8597609" cy="2935224"/>
            </a:xfrm>
            <a:prstGeom prst="rect">
              <a:avLst/>
            </a:prstGeom>
          </p:spPr>
        </p:pic>
        <p:pic>
          <p:nvPicPr>
            <p:cNvPr id="257" name="Picture 256">
              <a:extLst>
                <a:ext uri="{FF2B5EF4-FFF2-40B4-BE49-F238E27FC236}">
                  <a16:creationId xmlns:a16="http://schemas.microsoft.com/office/drawing/2014/main" id="{BD2E66D3-1997-D78F-7992-A9FAC3EB83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08341" y="4071530"/>
              <a:ext cx="4252026" cy="1669992"/>
            </a:xfrm>
            <a:prstGeom prst="rect">
              <a:avLst/>
            </a:prstGeom>
          </p:spPr>
        </p:pic>
        <p:pic>
          <p:nvPicPr>
            <p:cNvPr id="259" name="Picture 258">
              <a:extLst>
                <a:ext uri="{FF2B5EF4-FFF2-40B4-BE49-F238E27FC236}">
                  <a16:creationId xmlns:a16="http://schemas.microsoft.com/office/drawing/2014/main" id="{BC2F7771-CE52-07F4-1B0B-65CBB643853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54249" y="4025193"/>
              <a:ext cx="3908044" cy="1716329"/>
            </a:xfrm>
            <a:prstGeom prst="rect">
              <a:avLst/>
            </a:prstGeom>
          </p:spPr>
        </p:pic>
        <p:sp>
          <p:nvSpPr>
            <p:cNvPr id="260" name="TextBox 259">
              <a:extLst>
                <a:ext uri="{FF2B5EF4-FFF2-40B4-BE49-F238E27FC236}">
                  <a16:creationId xmlns:a16="http://schemas.microsoft.com/office/drawing/2014/main" id="{CEA55D5F-06C7-041C-2D59-0C627FF095A5}"/>
                </a:ext>
              </a:extLst>
            </p:cNvPr>
            <p:cNvSpPr txBox="1"/>
            <p:nvPr/>
          </p:nvSpPr>
          <p:spPr>
            <a:xfrm>
              <a:off x="758023" y="329205"/>
              <a:ext cx="43633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(a)</a:t>
              </a:r>
            </a:p>
          </p:txBody>
        </p:sp>
        <p:sp>
          <p:nvSpPr>
            <p:cNvPr id="264" name="Rounded Rectangle 263">
              <a:extLst>
                <a:ext uri="{FF2B5EF4-FFF2-40B4-BE49-F238E27FC236}">
                  <a16:creationId xmlns:a16="http://schemas.microsoft.com/office/drawing/2014/main" id="{69F22ADB-01ED-5EB8-3843-07A67B4302FF}"/>
                </a:ext>
              </a:extLst>
            </p:cNvPr>
            <p:cNvSpPr/>
            <p:nvPr/>
          </p:nvSpPr>
          <p:spPr>
            <a:xfrm>
              <a:off x="947852" y="3686148"/>
              <a:ext cx="4148255" cy="2134789"/>
            </a:xfrm>
            <a:prstGeom prst="roundRect">
              <a:avLst>
                <a:gd name="adj" fmla="val 5267"/>
              </a:avLst>
            </a:prstGeom>
            <a:noFill/>
            <a:ln w="1905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" name="TextBox 265">
              <a:extLst>
                <a:ext uri="{FF2B5EF4-FFF2-40B4-BE49-F238E27FC236}">
                  <a16:creationId xmlns:a16="http://schemas.microsoft.com/office/drawing/2014/main" id="{33F1BECA-DD4D-C8E8-05EA-2EF239135617}"/>
                </a:ext>
              </a:extLst>
            </p:cNvPr>
            <p:cNvSpPr txBox="1"/>
            <p:nvPr/>
          </p:nvSpPr>
          <p:spPr>
            <a:xfrm>
              <a:off x="758023" y="3546088"/>
              <a:ext cx="44755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(b)</a:t>
              </a:r>
            </a:p>
          </p:txBody>
        </p:sp>
        <p:sp>
          <p:nvSpPr>
            <p:cNvPr id="267" name="Rounded Rectangle 266">
              <a:extLst>
                <a:ext uri="{FF2B5EF4-FFF2-40B4-BE49-F238E27FC236}">
                  <a16:creationId xmlns:a16="http://schemas.microsoft.com/office/drawing/2014/main" id="{A66AABAF-3824-013B-5A4E-67588EAD60D5}"/>
                </a:ext>
              </a:extLst>
            </p:cNvPr>
            <p:cNvSpPr/>
            <p:nvPr/>
          </p:nvSpPr>
          <p:spPr>
            <a:xfrm>
              <a:off x="5353054" y="3686148"/>
              <a:ext cx="4437716" cy="2134789"/>
            </a:xfrm>
            <a:prstGeom prst="roundRect">
              <a:avLst>
                <a:gd name="adj" fmla="val 5267"/>
              </a:avLst>
            </a:prstGeom>
            <a:noFill/>
            <a:ln w="1905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8" name="TextBox 267">
              <a:extLst>
                <a:ext uri="{FF2B5EF4-FFF2-40B4-BE49-F238E27FC236}">
                  <a16:creationId xmlns:a16="http://schemas.microsoft.com/office/drawing/2014/main" id="{D39AAA82-2A9D-1F54-3607-B068F8959339}"/>
                </a:ext>
              </a:extLst>
            </p:cNvPr>
            <p:cNvSpPr txBox="1"/>
            <p:nvPr/>
          </p:nvSpPr>
          <p:spPr>
            <a:xfrm>
              <a:off x="5184562" y="3546088"/>
              <a:ext cx="423514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(c)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703824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Rounded Rectangle 742">
            <a:extLst>
              <a:ext uri="{FF2B5EF4-FFF2-40B4-BE49-F238E27FC236}">
                <a16:creationId xmlns:a16="http://schemas.microsoft.com/office/drawing/2014/main" id="{C1337C0C-4D93-2796-03BE-18D3917EFB47}"/>
              </a:ext>
            </a:extLst>
          </p:cNvPr>
          <p:cNvSpPr/>
          <p:nvPr/>
        </p:nvSpPr>
        <p:spPr>
          <a:xfrm>
            <a:off x="-2255911" y="-2658377"/>
            <a:ext cx="15105185" cy="11469867"/>
          </a:xfrm>
          <a:prstGeom prst="roundRect">
            <a:avLst>
              <a:gd name="adj" fmla="val 3380"/>
            </a:avLst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84" name="Group 683">
            <a:extLst>
              <a:ext uri="{FF2B5EF4-FFF2-40B4-BE49-F238E27FC236}">
                <a16:creationId xmlns:a16="http://schemas.microsoft.com/office/drawing/2014/main" id="{43064302-BDBA-E707-AC7E-5AC338DD0873}"/>
              </a:ext>
            </a:extLst>
          </p:cNvPr>
          <p:cNvGrpSpPr/>
          <p:nvPr/>
        </p:nvGrpSpPr>
        <p:grpSpPr>
          <a:xfrm>
            <a:off x="-1430703" y="-2463127"/>
            <a:ext cx="13911488" cy="5038875"/>
            <a:chOff x="-495525" y="641708"/>
            <a:chExt cx="13911488" cy="5038875"/>
          </a:xfrm>
        </p:grpSpPr>
        <p:sp>
          <p:nvSpPr>
            <p:cNvPr id="490" name="Rounded Rectangle 489">
              <a:extLst>
                <a:ext uri="{FF2B5EF4-FFF2-40B4-BE49-F238E27FC236}">
                  <a16:creationId xmlns:a16="http://schemas.microsoft.com/office/drawing/2014/main" id="{E7FA54F3-81FE-5450-9D4D-8A957A3D84F0}"/>
                </a:ext>
              </a:extLst>
            </p:cNvPr>
            <p:cNvSpPr/>
            <p:nvPr/>
          </p:nvSpPr>
          <p:spPr>
            <a:xfrm>
              <a:off x="-495525" y="2720790"/>
              <a:ext cx="929314" cy="806927"/>
            </a:xfrm>
            <a:prstGeom prst="roundRect">
              <a:avLst>
                <a:gd name="adj" fmla="val 12783"/>
              </a:avLst>
            </a:prstGeom>
            <a:solidFill>
              <a:schemeClr val="accent6">
                <a:lumMod val="40000"/>
                <a:lumOff val="60000"/>
                <a:alpha val="80261"/>
              </a:schemeClr>
            </a:solidFill>
            <a:ln>
              <a:solidFill>
                <a:schemeClr val="bg2">
                  <a:lumMod val="9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</a:rPr>
                <a:t>Input</a:t>
              </a:r>
            </a:p>
          </p:txBody>
        </p:sp>
        <p:sp>
          <p:nvSpPr>
            <p:cNvPr id="491" name="Right Arrow 490">
              <a:extLst>
                <a:ext uri="{FF2B5EF4-FFF2-40B4-BE49-F238E27FC236}">
                  <a16:creationId xmlns:a16="http://schemas.microsoft.com/office/drawing/2014/main" id="{EA92F7D1-C15F-68FC-0613-5C436C90D27C}"/>
                </a:ext>
              </a:extLst>
            </p:cNvPr>
            <p:cNvSpPr/>
            <p:nvPr/>
          </p:nvSpPr>
          <p:spPr>
            <a:xfrm>
              <a:off x="717337" y="2979799"/>
              <a:ext cx="462579" cy="325419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2" name="Rounded Rectangle 491">
              <a:extLst>
                <a:ext uri="{FF2B5EF4-FFF2-40B4-BE49-F238E27FC236}">
                  <a16:creationId xmlns:a16="http://schemas.microsoft.com/office/drawing/2014/main" id="{75440D2D-B3E3-C759-3010-AA8189C1B89A}"/>
                </a:ext>
              </a:extLst>
            </p:cNvPr>
            <p:cNvSpPr/>
            <p:nvPr/>
          </p:nvSpPr>
          <p:spPr>
            <a:xfrm>
              <a:off x="12236904" y="2720789"/>
              <a:ext cx="1179059" cy="806927"/>
            </a:xfrm>
            <a:prstGeom prst="roundRect">
              <a:avLst>
                <a:gd name="adj" fmla="val 12783"/>
              </a:avLst>
            </a:prstGeom>
            <a:solidFill>
              <a:schemeClr val="accent4">
                <a:lumMod val="75000"/>
                <a:alpha val="80261"/>
              </a:schemeClr>
            </a:solidFill>
            <a:ln>
              <a:solidFill>
                <a:schemeClr val="bg2">
                  <a:lumMod val="9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</a:rPr>
                <a:t>Output</a:t>
              </a:r>
            </a:p>
          </p:txBody>
        </p:sp>
        <p:sp>
          <p:nvSpPr>
            <p:cNvPr id="493" name="Rounded Rectangle 492">
              <a:extLst>
                <a:ext uri="{FF2B5EF4-FFF2-40B4-BE49-F238E27FC236}">
                  <a16:creationId xmlns:a16="http://schemas.microsoft.com/office/drawing/2014/main" id="{BEA962E9-8E84-ABD7-A1DB-E03A133FC1CD}"/>
                </a:ext>
              </a:extLst>
            </p:cNvPr>
            <p:cNvSpPr/>
            <p:nvPr/>
          </p:nvSpPr>
          <p:spPr>
            <a:xfrm>
              <a:off x="9502822" y="713898"/>
              <a:ext cx="1862675" cy="4966685"/>
            </a:xfrm>
            <a:prstGeom prst="roundRect">
              <a:avLst>
                <a:gd name="adj" fmla="val 12783"/>
              </a:avLst>
            </a:prstGeom>
            <a:solidFill>
              <a:schemeClr val="accent3">
                <a:lumMod val="20000"/>
                <a:lumOff val="80000"/>
                <a:alpha val="80261"/>
              </a:schemeClr>
            </a:solidFill>
            <a:ln>
              <a:solidFill>
                <a:schemeClr val="bg2">
                  <a:lumMod val="9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494" name="Rounded Rectangle 493">
              <a:extLst>
                <a:ext uri="{FF2B5EF4-FFF2-40B4-BE49-F238E27FC236}">
                  <a16:creationId xmlns:a16="http://schemas.microsoft.com/office/drawing/2014/main" id="{2E842DAC-F2AD-D511-5250-EB2739F58136}"/>
                </a:ext>
              </a:extLst>
            </p:cNvPr>
            <p:cNvSpPr/>
            <p:nvPr/>
          </p:nvSpPr>
          <p:spPr>
            <a:xfrm>
              <a:off x="1424742" y="713898"/>
              <a:ext cx="1862675" cy="4966685"/>
            </a:xfrm>
            <a:prstGeom prst="roundRect">
              <a:avLst>
                <a:gd name="adj" fmla="val 12783"/>
              </a:avLst>
            </a:prstGeom>
            <a:solidFill>
              <a:schemeClr val="accent3">
                <a:lumMod val="20000"/>
                <a:lumOff val="80000"/>
                <a:alpha val="80261"/>
              </a:schemeClr>
            </a:solidFill>
            <a:ln>
              <a:solidFill>
                <a:schemeClr val="bg2">
                  <a:lumMod val="9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495" name="Right Arrow 494">
              <a:extLst>
                <a:ext uri="{FF2B5EF4-FFF2-40B4-BE49-F238E27FC236}">
                  <a16:creationId xmlns:a16="http://schemas.microsoft.com/office/drawing/2014/main" id="{9193BDC0-FF46-931E-89BC-76AB2F57199B}"/>
                </a:ext>
              </a:extLst>
            </p:cNvPr>
            <p:cNvSpPr/>
            <p:nvPr/>
          </p:nvSpPr>
          <p:spPr>
            <a:xfrm>
              <a:off x="6198652" y="2984975"/>
              <a:ext cx="462579" cy="325419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96" name="Group 495">
              <a:extLst>
                <a:ext uri="{FF2B5EF4-FFF2-40B4-BE49-F238E27FC236}">
                  <a16:creationId xmlns:a16="http://schemas.microsoft.com/office/drawing/2014/main" id="{6664A48A-0D1B-EE30-B431-5DBBC7760FDB}"/>
                </a:ext>
              </a:extLst>
            </p:cNvPr>
            <p:cNvGrpSpPr/>
            <p:nvPr/>
          </p:nvGrpSpPr>
          <p:grpSpPr>
            <a:xfrm>
              <a:off x="5984745" y="1868513"/>
              <a:ext cx="834034" cy="918138"/>
              <a:chOff x="4647405" y="5231178"/>
              <a:chExt cx="834034" cy="918138"/>
            </a:xfrm>
          </p:grpSpPr>
          <p:sp>
            <p:nvSpPr>
              <p:cNvPr id="497" name="TextBox 496">
                <a:extLst>
                  <a:ext uri="{FF2B5EF4-FFF2-40B4-BE49-F238E27FC236}">
                    <a16:creationId xmlns:a16="http://schemas.microsoft.com/office/drawing/2014/main" id="{52EDE1F8-2C04-8B89-10B1-39550FD154CE}"/>
                  </a:ext>
                </a:extLst>
              </p:cNvPr>
              <p:cNvSpPr txBox="1"/>
              <p:nvPr/>
            </p:nvSpPr>
            <p:spPr>
              <a:xfrm>
                <a:off x="4647405" y="5231178"/>
                <a:ext cx="82028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err="1"/>
                  <a:t>ReLU</a:t>
                </a:r>
                <a:endParaRPr lang="en-US" sz="2400" dirty="0"/>
              </a:p>
            </p:txBody>
          </p:sp>
          <p:sp>
            <p:nvSpPr>
              <p:cNvPr id="498" name="Rounded Rectangle 497">
                <a:extLst>
                  <a:ext uri="{FF2B5EF4-FFF2-40B4-BE49-F238E27FC236}">
                    <a16:creationId xmlns:a16="http://schemas.microsoft.com/office/drawing/2014/main" id="{884BBB47-79DB-733B-22B2-F2A24E57ADC9}"/>
                  </a:ext>
                </a:extLst>
              </p:cNvPr>
              <p:cNvSpPr/>
              <p:nvPr/>
            </p:nvSpPr>
            <p:spPr>
              <a:xfrm>
                <a:off x="4647405" y="5682184"/>
                <a:ext cx="834034" cy="467132"/>
              </a:xfrm>
              <a:prstGeom prst="roundRect">
                <a:avLst>
                  <a:gd name="adj" fmla="val 12783"/>
                </a:avLst>
              </a:prstGeom>
              <a:solidFill>
                <a:schemeClr val="accent2">
                  <a:lumMod val="40000"/>
                  <a:lumOff val="60000"/>
                  <a:alpha val="80261"/>
                </a:schemeClr>
              </a:solidFill>
              <a:ln>
                <a:solidFill>
                  <a:schemeClr val="bg2">
                    <a:lumMod val="9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99" name="Straight Connector 498">
                <a:extLst>
                  <a:ext uri="{FF2B5EF4-FFF2-40B4-BE49-F238E27FC236}">
                    <a16:creationId xmlns:a16="http://schemas.microsoft.com/office/drawing/2014/main" id="{0E7C30B2-159A-920E-377B-4168C2F39E4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739163" y="6026818"/>
                <a:ext cx="349623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0" name="Straight Connector 499">
                <a:extLst>
                  <a:ext uri="{FF2B5EF4-FFF2-40B4-BE49-F238E27FC236}">
                    <a16:creationId xmlns:a16="http://schemas.microsoft.com/office/drawing/2014/main" id="{3801C997-7F70-6AC3-2B36-DCD7F82B144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88786" y="5793252"/>
                <a:ext cx="290455" cy="23356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01" name="Group 500">
              <a:extLst>
                <a:ext uri="{FF2B5EF4-FFF2-40B4-BE49-F238E27FC236}">
                  <a16:creationId xmlns:a16="http://schemas.microsoft.com/office/drawing/2014/main" id="{D15119AE-4EBD-7295-F1AA-F33CA6711BCA}"/>
                </a:ext>
              </a:extLst>
            </p:cNvPr>
            <p:cNvGrpSpPr/>
            <p:nvPr/>
          </p:nvGrpSpPr>
          <p:grpSpPr>
            <a:xfrm>
              <a:off x="4408522" y="641709"/>
              <a:ext cx="1381908" cy="4966685"/>
              <a:chOff x="1616403" y="906660"/>
              <a:chExt cx="1381908" cy="4966685"/>
            </a:xfrm>
          </p:grpSpPr>
          <p:sp>
            <p:nvSpPr>
              <p:cNvPr id="502" name="Rounded Rectangle 501">
                <a:extLst>
                  <a:ext uri="{FF2B5EF4-FFF2-40B4-BE49-F238E27FC236}">
                    <a16:creationId xmlns:a16="http://schemas.microsoft.com/office/drawing/2014/main" id="{F3B74A66-0999-8A11-F034-F2062264F640}"/>
                  </a:ext>
                </a:extLst>
              </p:cNvPr>
              <p:cNvSpPr/>
              <p:nvPr/>
            </p:nvSpPr>
            <p:spPr>
              <a:xfrm>
                <a:off x="1616403" y="906660"/>
                <a:ext cx="1381908" cy="4966685"/>
              </a:xfrm>
              <a:prstGeom prst="roundRect">
                <a:avLst>
                  <a:gd name="adj" fmla="val 12783"/>
                </a:avLst>
              </a:prstGeom>
              <a:solidFill>
                <a:schemeClr val="accent5">
                  <a:lumMod val="20000"/>
                  <a:lumOff val="80000"/>
                  <a:alpha val="80261"/>
                </a:schemeClr>
              </a:solidFill>
              <a:ln>
                <a:solidFill>
                  <a:schemeClr val="bg2">
                    <a:lumMod val="9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3" name="Oval 502">
                <a:extLst>
                  <a:ext uri="{FF2B5EF4-FFF2-40B4-BE49-F238E27FC236}">
                    <a16:creationId xmlns:a16="http://schemas.microsoft.com/office/drawing/2014/main" id="{22B2E740-9036-ADC3-5350-8C32057B493B}"/>
                  </a:ext>
                </a:extLst>
              </p:cNvPr>
              <p:cNvSpPr/>
              <p:nvPr/>
            </p:nvSpPr>
            <p:spPr>
              <a:xfrm>
                <a:off x="2654066" y="1379999"/>
                <a:ext cx="204396" cy="204396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4" name="Oval 503">
                <a:extLst>
                  <a:ext uri="{FF2B5EF4-FFF2-40B4-BE49-F238E27FC236}">
                    <a16:creationId xmlns:a16="http://schemas.microsoft.com/office/drawing/2014/main" id="{47CD63FD-F78F-4375-BCDD-148840A148F5}"/>
                  </a:ext>
                </a:extLst>
              </p:cNvPr>
              <p:cNvSpPr/>
              <p:nvPr/>
            </p:nvSpPr>
            <p:spPr>
              <a:xfrm>
                <a:off x="1750425" y="1501022"/>
                <a:ext cx="204396" cy="204396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05" name="Oval 504">
                <a:extLst>
                  <a:ext uri="{FF2B5EF4-FFF2-40B4-BE49-F238E27FC236}">
                    <a16:creationId xmlns:a16="http://schemas.microsoft.com/office/drawing/2014/main" id="{B9E72264-4178-4031-7B99-C4A4DE286930}"/>
                  </a:ext>
                </a:extLst>
              </p:cNvPr>
              <p:cNvSpPr/>
              <p:nvPr/>
            </p:nvSpPr>
            <p:spPr>
              <a:xfrm>
                <a:off x="2175354" y="1603220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6" name="Oval 505">
                <a:extLst>
                  <a:ext uri="{FF2B5EF4-FFF2-40B4-BE49-F238E27FC236}">
                    <a16:creationId xmlns:a16="http://schemas.microsoft.com/office/drawing/2014/main" id="{C913D7E1-9A9C-ED3A-7B34-EDE3BCF152CD}"/>
                  </a:ext>
                </a:extLst>
              </p:cNvPr>
              <p:cNvSpPr/>
              <p:nvPr/>
            </p:nvSpPr>
            <p:spPr>
              <a:xfrm>
                <a:off x="2175354" y="984655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7" name="Oval 506">
                <a:extLst>
                  <a:ext uri="{FF2B5EF4-FFF2-40B4-BE49-F238E27FC236}">
                    <a16:creationId xmlns:a16="http://schemas.microsoft.com/office/drawing/2014/main" id="{CDB32DC4-22A6-9C8D-F8EF-45D1FC2A8B96}"/>
                  </a:ext>
                </a:extLst>
              </p:cNvPr>
              <p:cNvSpPr/>
              <p:nvPr/>
            </p:nvSpPr>
            <p:spPr>
              <a:xfrm>
                <a:off x="1852623" y="2046973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8" name="Oval 507">
                <a:extLst>
                  <a:ext uri="{FF2B5EF4-FFF2-40B4-BE49-F238E27FC236}">
                    <a16:creationId xmlns:a16="http://schemas.microsoft.com/office/drawing/2014/main" id="{B3EB6C43-91D1-B9A5-8F27-198D57BDCB30}"/>
                  </a:ext>
                </a:extLst>
              </p:cNvPr>
              <p:cNvSpPr/>
              <p:nvPr/>
            </p:nvSpPr>
            <p:spPr>
              <a:xfrm>
                <a:off x="2551868" y="1982427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09" name="Straight Connector 508">
                <a:extLst>
                  <a:ext uri="{FF2B5EF4-FFF2-40B4-BE49-F238E27FC236}">
                    <a16:creationId xmlns:a16="http://schemas.microsoft.com/office/drawing/2014/main" id="{0718755A-8164-CD43-7720-17A44916C52B}"/>
                  </a:ext>
                </a:extLst>
              </p:cNvPr>
              <p:cNvCxnSpPr>
                <a:cxnSpLocks/>
                <a:stCxn id="506" idx="3"/>
                <a:endCxn id="504" idx="0"/>
              </p:cNvCxnSpPr>
              <p:nvPr/>
            </p:nvCxnSpPr>
            <p:spPr>
              <a:xfrm flipH="1">
                <a:off x="1852623" y="1159118"/>
                <a:ext cx="352664" cy="341904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0" name="Straight Connector 509">
                <a:extLst>
                  <a:ext uri="{FF2B5EF4-FFF2-40B4-BE49-F238E27FC236}">
                    <a16:creationId xmlns:a16="http://schemas.microsoft.com/office/drawing/2014/main" id="{D909A152-D5AE-1772-0C5B-45C2BB8C359E}"/>
                  </a:ext>
                </a:extLst>
              </p:cNvPr>
              <p:cNvCxnSpPr>
                <a:cxnSpLocks/>
                <a:stCxn id="504" idx="6"/>
                <a:endCxn id="505" idx="2"/>
              </p:cNvCxnSpPr>
              <p:nvPr/>
            </p:nvCxnSpPr>
            <p:spPr>
              <a:xfrm>
                <a:off x="1954821" y="1603220"/>
                <a:ext cx="220533" cy="102198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1" name="Straight Connector 510">
                <a:extLst>
                  <a:ext uri="{FF2B5EF4-FFF2-40B4-BE49-F238E27FC236}">
                    <a16:creationId xmlns:a16="http://schemas.microsoft.com/office/drawing/2014/main" id="{3F238287-EC0D-6658-AF05-29A73C076356}"/>
                  </a:ext>
                </a:extLst>
              </p:cNvPr>
              <p:cNvCxnSpPr>
                <a:cxnSpLocks/>
                <a:stCxn id="505" idx="3"/>
                <a:endCxn id="507" idx="7"/>
              </p:cNvCxnSpPr>
              <p:nvPr/>
            </p:nvCxnSpPr>
            <p:spPr>
              <a:xfrm flipH="1">
                <a:off x="2027086" y="1777683"/>
                <a:ext cx="178201" cy="299223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2" name="Straight Connector 511">
                <a:extLst>
                  <a:ext uri="{FF2B5EF4-FFF2-40B4-BE49-F238E27FC236}">
                    <a16:creationId xmlns:a16="http://schemas.microsoft.com/office/drawing/2014/main" id="{AA40372F-E6C4-82B6-6B0B-1C55DD7642F1}"/>
                  </a:ext>
                </a:extLst>
              </p:cNvPr>
              <p:cNvCxnSpPr>
                <a:cxnSpLocks/>
                <a:stCxn id="508" idx="1"/>
                <a:endCxn id="505" idx="5"/>
              </p:cNvCxnSpPr>
              <p:nvPr/>
            </p:nvCxnSpPr>
            <p:spPr>
              <a:xfrm flipH="1" flipV="1">
                <a:off x="2349817" y="1777683"/>
                <a:ext cx="231984" cy="234677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3" name="Straight Connector 512">
                <a:extLst>
                  <a:ext uri="{FF2B5EF4-FFF2-40B4-BE49-F238E27FC236}">
                    <a16:creationId xmlns:a16="http://schemas.microsoft.com/office/drawing/2014/main" id="{E244D371-2A67-4430-F5FE-67EF718069C6}"/>
                  </a:ext>
                </a:extLst>
              </p:cNvPr>
              <p:cNvCxnSpPr>
                <a:cxnSpLocks/>
                <a:stCxn id="503" idx="2"/>
                <a:endCxn id="505" idx="7"/>
              </p:cNvCxnSpPr>
              <p:nvPr/>
            </p:nvCxnSpPr>
            <p:spPr>
              <a:xfrm flipH="1">
                <a:off x="2349817" y="1482197"/>
                <a:ext cx="304249" cy="15095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14" name="Oval 513">
                <a:extLst>
                  <a:ext uri="{FF2B5EF4-FFF2-40B4-BE49-F238E27FC236}">
                    <a16:creationId xmlns:a16="http://schemas.microsoft.com/office/drawing/2014/main" id="{B8CDD9CE-73B8-7DBC-BC06-48A3239CDA4D}"/>
                  </a:ext>
                </a:extLst>
              </p:cNvPr>
              <p:cNvSpPr/>
              <p:nvPr/>
            </p:nvSpPr>
            <p:spPr>
              <a:xfrm>
                <a:off x="2654066" y="2914898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5" name="Oval 514">
                <a:extLst>
                  <a:ext uri="{FF2B5EF4-FFF2-40B4-BE49-F238E27FC236}">
                    <a16:creationId xmlns:a16="http://schemas.microsoft.com/office/drawing/2014/main" id="{71FC7711-8C9F-8287-445D-12ACA7B1D880}"/>
                  </a:ext>
                </a:extLst>
              </p:cNvPr>
              <p:cNvSpPr/>
              <p:nvPr/>
            </p:nvSpPr>
            <p:spPr>
              <a:xfrm>
                <a:off x="1750425" y="3035921"/>
                <a:ext cx="204396" cy="204396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6" name="Oval 515">
                <a:extLst>
                  <a:ext uri="{FF2B5EF4-FFF2-40B4-BE49-F238E27FC236}">
                    <a16:creationId xmlns:a16="http://schemas.microsoft.com/office/drawing/2014/main" id="{335D6941-288F-163F-C59A-E0826C7E3FD7}"/>
                  </a:ext>
                </a:extLst>
              </p:cNvPr>
              <p:cNvSpPr/>
              <p:nvPr/>
            </p:nvSpPr>
            <p:spPr>
              <a:xfrm>
                <a:off x="2175354" y="3138119"/>
                <a:ext cx="204396" cy="204396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7" name="Oval 516">
                <a:extLst>
                  <a:ext uri="{FF2B5EF4-FFF2-40B4-BE49-F238E27FC236}">
                    <a16:creationId xmlns:a16="http://schemas.microsoft.com/office/drawing/2014/main" id="{AD0C83C7-D6A6-92A3-6FC8-F234FC16F1B2}"/>
                  </a:ext>
                </a:extLst>
              </p:cNvPr>
              <p:cNvSpPr/>
              <p:nvPr/>
            </p:nvSpPr>
            <p:spPr>
              <a:xfrm>
                <a:off x="2175354" y="2519554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8" name="Oval 517">
                <a:extLst>
                  <a:ext uri="{FF2B5EF4-FFF2-40B4-BE49-F238E27FC236}">
                    <a16:creationId xmlns:a16="http://schemas.microsoft.com/office/drawing/2014/main" id="{8F5945BD-CCB8-738E-49FD-59B7E742F92D}"/>
                  </a:ext>
                </a:extLst>
              </p:cNvPr>
              <p:cNvSpPr/>
              <p:nvPr/>
            </p:nvSpPr>
            <p:spPr>
              <a:xfrm>
                <a:off x="1852623" y="3581872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9" name="Oval 518">
                <a:extLst>
                  <a:ext uri="{FF2B5EF4-FFF2-40B4-BE49-F238E27FC236}">
                    <a16:creationId xmlns:a16="http://schemas.microsoft.com/office/drawing/2014/main" id="{3ADDC4E1-869F-F776-F926-12C965B0E37B}"/>
                  </a:ext>
                </a:extLst>
              </p:cNvPr>
              <p:cNvSpPr/>
              <p:nvPr/>
            </p:nvSpPr>
            <p:spPr>
              <a:xfrm>
                <a:off x="2551868" y="3517326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20" name="Straight Connector 519">
                <a:extLst>
                  <a:ext uri="{FF2B5EF4-FFF2-40B4-BE49-F238E27FC236}">
                    <a16:creationId xmlns:a16="http://schemas.microsoft.com/office/drawing/2014/main" id="{D1C81787-190B-5B25-7C72-533A3F1C12FD}"/>
                  </a:ext>
                </a:extLst>
              </p:cNvPr>
              <p:cNvCxnSpPr>
                <a:cxnSpLocks/>
                <a:stCxn id="517" idx="3"/>
                <a:endCxn id="515" idx="0"/>
              </p:cNvCxnSpPr>
              <p:nvPr/>
            </p:nvCxnSpPr>
            <p:spPr>
              <a:xfrm flipH="1">
                <a:off x="1852623" y="2694017"/>
                <a:ext cx="352664" cy="341904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1" name="Straight Connector 520">
                <a:extLst>
                  <a:ext uri="{FF2B5EF4-FFF2-40B4-BE49-F238E27FC236}">
                    <a16:creationId xmlns:a16="http://schemas.microsoft.com/office/drawing/2014/main" id="{35F5352A-6B96-BADE-441D-C370F942F373}"/>
                  </a:ext>
                </a:extLst>
              </p:cNvPr>
              <p:cNvCxnSpPr>
                <a:cxnSpLocks/>
                <a:stCxn id="515" idx="6"/>
                <a:endCxn id="516" idx="2"/>
              </p:cNvCxnSpPr>
              <p:nvPr/>
            </p:nvCxnSpPr>
            <p:spPr>
              <a:xfrm>
                <a:off x="1954821" y="3138119"/>
                <a:ext cx="220533" cy="102198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2" name="Straight Connector 521">
                <a:extLst>
                  <a:ext uri="{FF2B5EF4-FFF2-40B4-BE49-F238E27FC236}">
                    <a16:creationId xmlns:a16="http://schemas.microsoft.com/office/drawing/2014/main" id="{CDAE85C8-901C-1B25-7628-3B2D07E2154B}"/>
                  </a:ext>
                </a:extLst>
              </p:cNvPr>
              <p:cNvCxnSpPr>
                <a:cxnSpLocks/>
                <a:stCxn id="516" idx="3"/>
                <a:endCxn id="518" idx="7"/>
              </p:cNvCxnSpPr>
              <p:nvPr/>
            </p:nvCxnSpPr>
            <p:spPr>
              <a:xfrm flipH="1">
                <a:off x="2027086" y="3312582"/>
                <a:ext cx="178201" cy="299223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3" name="Straight Connector 522">
                <a:extLst>
                  <a:ext uri="{FF2B5EF4-FFF2-40B4-BE49-F238E27FC236}">
                    <a16:creationId xmlns:a16="http://schemas.microsoft.com/office/drawing/2014/main" id="{6741B927-C354-D6C7-CDE8-4F2DF9102A7C}"/>
                  </a:ext>
                </a:extLst>
              </p:cNvPr>
              <p:cNvCxnSpPr>
                <a:cxnSpLocks/>
                <a:stCxn id="519" idx="1"/>
                <a:endCxn id="516" idx="5"/>
              </p:cNvCxnSpPr>
              <p:nvPr/>
            </p:nvCxnSpPr>
            <p:spPr>
              <a:xfrm flipH="1" flipV="1">
                <a:off x="2349817" y="3312582"/>
                <a:ext cx="231984" cy="234677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4" name="Straight Connector 523">
                <a:extLst>
                  <a:ext uri="{FF2B5EF4-FFF2-40B4-BE49-F238E27FC236}">
                    <a16:creationId xmlns:a16="http://schemas.microsoft.com/office/drawing/2014/main" id="{3029AAF1-1769-0065-EB5D-060C5CCA4680}"/>
                  </a:ext>
                </a:extLst>
              </p:cNvPr>
              <p:cNvCxnSpPr>
                <a:cxnSpLocks/>
                <a:stCxn id="514" idx="2"/>
                <a:endCxn id="516" idx="7"/>
              </p:cNvCxnSpPr>
              <p:nvPr/>
            </p:nvCxnSpPr>
            <p:spPr>
              <a:xfrm flipH="1">
                <a:off x="2349817" y="3017096"/>
                <a:ext cx="304249" cy="15095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25" name="Oval 524">
                <a:extLst>
                  <a:ext uri="{FF2B5EF4-FFF2-40B4-BE49-F238E27FC236}">
                    <a16:creationId xmlns:a16="http://schemas.microsoft.com/office/drawing/2014/main" id="{8832E421-5AFE-D286-06A6-4688582598C8}"/>
                  </a:ext>
                </a:extLst>
              </p:cNvPr>
              <p:cNvSpPr/>
              <p:nvPr/>
            </p:nvSpPr>
            <p:spPr>
              <a:xfrm>
                <a:off x="2654066" y="4899400"/>
                <a:ext cx="204396" cy="204396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6" name="Oval 525">
                <a:extLst>
                  <a:ext uri="{FF2B5EF4-FFF2-40B4-BE49-F238E27FC236}">
                    <a16:creationId xmlns:a16="http://schemas.microsoft.com/office/drawing/2014/main" id="{0EFE8157-690B-8528-5795-241496F1AF59}"/>
                  </a:ext>
                </a:extLst>
              </p:cNvPr>
              <p:cNvSpPr/>
              <p:nvPr/>
            </p:nvSpPr>
            <p:spPr>
              <a:xfrm>
                <a:off x="1750425" y="5020423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7" name="Oval 526">
                <a:extLst>
                  <a:ext uri="{FF2B5EF4-FFF2-40B4-BE49-F238E27FC236}">
                    <a16:creationId xmlns:a16="http://schemas.microsoft.com/office/drawing/2014/main" id="{06DAE0EF-DED1-C45C-90D8-2F36B35D7D3B}"/>
                  </a:ext>
                </a:extLst>
              </p:cNvPr>
              <p:cNvSpPr/>
              <p:nvPr/>
            </p:nvSpPr>
            <p:spPr>
              <a:xfrm>
                <a:off x="2175354" y="5122621"/>
                <a:ext cx="204396" cy="204396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8" name="Oval 527">
                <a:extLst>
                  <a:ext uri="{FF2B5EF4-FFF2-40B4-BE49-F238E27FC236}">
                    <a16:creationId xmlns:a16="http://schemas.microsoft.com/office/drawing/2014/main" id="{BB703386-44CB-2986-FBA7-436A245E7BC3}"/>
                  </a:ext>
                </a:extLst>
              </p:cNvPr>
              <p:cNvSpPr/>
              <p:nvPr/>
            </p:nvSpPr>
            <p:spPr>
              <a:xfrm>
                <a:off x="2175354" y="4504056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9" name="Oval 528">
                <a:extLst>
                  <a:ext uri="{FF2B5EF4-FFF2-40B4-BE49-F238E27FC236}">
                    <a16:creationId xmlns:a16="http://schemas.microsoft.com/office/drawing/2014/main" id="{CEBA27A7-2F55-ED8C-BB22-E3540C68A0E9}"/>
                  </a:ext>
                </a:extLst>
              </p:cNvPr>
              <p:cNvSpPr/>
              <p:nvPr/>
            </p:nvSpPr>
            <p:spPr>
              <a:xfrm>
                <a:off x="1852623" y="5566374"/>
                <a:ext cx="204396" cy="204396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0" name="Oval 529">
                <a:extLst>
                  <a:ext uri="{FF2B5EF4-FFF2-40B4-BE49-F238E27FC236}">
                    <a16:creationId xmlns:a16="http://schemas.microsoft.com/office/drawing/2014/main" id="{C230D973-39CF-D622-E67A-45088A01BF9A}"/>
                  </a:ext>
                </a:extLst>
              </p:cNvPr>
              <p:cNvSpPr/>
              <p:nvPr/>
            </p:nvSpPr>
            <p:spPr>
              <a:xfrm>
                <a:off x="2551868" y="5501828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31" name="Straight Connector 530">
                <a:extLst>
                  <a:ext uri="{FF2B5EF4-FFF2-40B4-BE49-F238E27FC236}">
                    <a16:creationId xmlns:a16="http://schemas.microsoft.com/office/drawing/2014/main" id="{5BEA3658-F27D-E4B0-CB47-C18A3E922BB9}"/>
                  </a:ext>
                </a:extLst>
              </p:cNvPr>
              <p:cNvCxnSpPr>
                <a:cxnSpLocks/>
                <a:stCxn id="528" idx="3"/>
                <a:endCxn id="526" idx="0"/>
              </p:cNvCxnSpPr>
              <p:nvPr/>
            </p:nvCxnSpPr>
            <p:spPr>
              <a:xfrm flipH="1">
                <a:off x="1852623" y="4678519"/>
                <a:ext cx="352664" cy="341904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2" name="Straight Connector 531">
                <a:extLst>
                  <a:ext uri="{FF2B5EF4-FFF2-40B4-BE49-F238E27FC236}">
                    <a16:creationId xmlns:a16="http://schemas.microsoft.com/office/drawing/2014/main" id="{9E02FE59-20CB-367D-7B52-BE48C50230AD}"/>
                  </a:ext>
                </a:extLst>
              </p:cNvPr>
              <p:cNvCxnSpPr>
                <a:cxnSpLocks/>
                <a:stCxn id="526" idx="6"/>
                <a:endCxn id="527" idx="2"/>
              </p:cNvCxnSpPr>
              <p:nvPr/>
            </p:nvCxnSpPr>
            <p:spPr>
              <a:xfrm>
                <a:off x="1954821" y="5122621"/>
                <a:ext cx="220533" cy="102198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3" name="Straight Connector 532">
                <a:extLst>
                  <a:ext uri="{FF2B5EF4-FFF2-40B4-BE49-F238E27FC236}">
                    <a16:creationId xmlns:a16="http://schemas.microsoft.com/office/drawing/2014/main" id="{48CDC595-BD38-E581-8DDC-E3DF4DBC5B1F}"/>
                  </a:ext>
                </a:extLst>
              </p:cNvPr>
              <p:cNvCxnSpPr>
                <a:cxnSpLocks/>
                <a:stCxn id="527" idx="3"/>
                <a:endCxn id="529" idx="7"/>
              </p:cNvCxnSpPr>
              <p:nvPr/>
            </p:nvCxnSpPr>
            <p:spPr>
              <a:xfrm flipH="1">
                <a:off x="2027086" y="5297084"/>
                <a:ext cx="178201" cy="299223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4" name="Straight Connector 533">
                <a:extLst>
                  <a:ext uri="{FF2B5EF4-FFF2-40B4-BE49-F238E27FC236}">
                    <a16:creationId xmlns:a16="http://schemas.microsoft.com/office/drawing/2014/main" id="{36F3D88A-75FD-1A71-1AA0-CBD30CBA2BF2}"/>
                  </a:ext>
                </a:extLst>
              </p:cNvPr>
              <p:cNvCxnSpPr>
                <a:cxnSpLocks/>
                <a:stCxn id="530" idx="1"/>
                <a:endCxn id="527" idx="5"/>
              </p:cNvCxnSpPr>
              <p:nvPr/>
            </p:nvCxnSpPr>
            <p:spPr>
              <a:xfrm flipH="1" flipV="1">
                <a:off x="2349817" y="5297084"/>
                <a:ext cx="231984" cy="234677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5" name="Straight Connector 534">
                <a:extLst>
                  <a:ext uri="{FF2B5EF4-FFF2-40B4-BE49-F238E27FC236}">
                    <a16:creationId xmlns:a16="http://schemas.microsoft.com/office/drawing/2014/main" id="{25765F6E-DDCB-40D1-5638-B596B6F574F3}"/>
                  </a:ext>
                </a:extLst>
              </p:cNvPr>
              <p:cNvCxnSpPr>
                <a:cxnSpLocks/>
                <a:stCxn id="525" idx="2"/>
                <a:endCxn id="527" idx="7"/>
              </p:cNvCxnSpPr>
              <p:nvPr/>
            </p:nvCxnSpPr>
            <p:spPr>
              <a:xfrm flipH="1">
                <a:off x="2349817" y="5001598"/>
                <a:ext cx="304249" cy="15095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36" name="TextBox 535">
                <a:extLst>
                  <a:ext uri="{FF2B5EF4-FFF2-40B4-BE49-F238E27FC236}">
                    <a16:creationId xmlns:a16="http://schemas.microsoft.com/office/drawing/2014/main" id="{48D64ADE-C44E-9B03-1B9F-7F2B8E5D28AD}"/>
                  </a:ext>
                </a:extLst>
              </p:cNvPr>
              <p:cNvSpPr txBox="1"/>
              <p:nvPr/>
            </p:nvSpPr>
            <p:spPr>
              <a:xfrm>
                <a:off x="1948925" y="3813562"/>
                <a:ext cx="716863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000" dirty="0"/>
                  <a:t>……</a:t>
                </a:r>
              </a:p>
            </p:txBody>
          </p:sp>
        </p:grpSp>
        <p:grpSp>
          <p:nvGrpSpPr>
            <p:cNvPr id="537" name="Group 536">
              <a:extLst>
                <a:ext uri="{FF2B5EF4-FFF2-40B4-BE49-F238E27FC236}">
                  <a16:creationId xmlns:a16="http://schemas.microsoft.com/office/drawing/2014/main" id="{21F44837-B96B-E620-B41B-01AF2208992E}"/>
                </a:ext>
              </a:extLst>
            </p:cNvPr>
            <p:cNvGrpSpPr/>
            <p:nvPr/>
          </p:nvGrpSpPr>
          <p:grpSpPr>
            <a:xfrm>
              <a:off x="7003292" y="641708"/>
              <a:ext cx="1381908" cy="4966685"/>
              <a:chOff x="1616403" y="906660"/>
              <a:chExt cx="1381908" cy="4966685"/>
            </a:xfrm>
          </p:grpSpPr>
          <p:sp>
            <p:nvSpPr>
              <p:cNvPr id="538" name="Rounded Rectangle 537">
                <a:extLst>
                  <a:ext uri="{FF2B5EF4-FFF2-40B4-BE49-F238E27FC236}">
                    <a16:creationId xmlns:a16="http://schemas.microsoft.com/office/drawing/2014/main" id="{D2B15090-0918-AF60-ECB1-56E0332218EF}"/>
                  </a:ext>
                </a:extLst>
              </p:cNvPr>
              <p:cNvSpPr/>
              <p:nvPr/>
            </p:nvSpPr>
            <p:spPr>
              <a:xfrm>
                <a:off x="1616403" y="906660"/>
                <a:ext cx="1381908" cy="4966685"/>
              </a:xfrm>
              <a:prstGeom prst="roundRect">
                <a:avLst>
                  <a:gd name="adj" fmla="val 12783"/>
                </a:avLst>
              </a:prstGeom>
              <a:solidFill>
                <a:schemeClr val="accent5">
                  <a:lumMod val="20000"/>
                  <a:lumOff val="80000"/>
                  <a:alpha val="80261"/>
                </a:schemeClr>
              </a:solidFill>
              <a:ln>
                <a:solidFill>
                  <a:schemeClr val="bg2">
                    <a:lumMod val="9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9" name="Oval 538">
                <a:extLst>
                  <a:ext uri="{FF2B5EF4-FFF2-40B4-BE49-F238E27FC236}">
                    <a16:creationId xmlns:a16="http://schemas.microsoft.com/office/drawing/2014/main" id="{16E69E12-3BAA-CD75-40D7-6BAAD94E99E7}"/>
                  </a:ext>
                </a:extLst>
              </p:cNvPr>
              <p:cNvSpPr/>
              <p:nvPr/>
            </p:nvSpPr>
            <p:spPr>
              <a:xfrm>
                <a:off x="2654066" y="1379999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0" name="Oval 539">
                <a:extLst>
                  <a:ext uri="{FF2B5EF4-FFF2-40B4-BE49-F238E27FC236}">
                    <a16:creationId xmlns:a16="http://schemas.microsoft.com/office/drawing/2014/main" id="{1945000B-D439-636E-538A-27FC31F3190D}"/>
                  </a:ext>
                </a:extLst>
              </p:cNvPr>
              <p:cNvSpPr/>
              <p:nvPr/>
            </p:nvSpPr>
            <p:spPr>
              <a:xfrm>
                <a:off x="1750425" y="1501022"/>
                <a:ext cx="204396" cy="204396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1" name="Oval 540">
                <a:extLst>
                  <a:ext uri="{FF2B5EF4-FFF2-40B4-BE49-F238E27FC236}">
                    <a16:creationId xmlns:a16="http://schemas.microsoft.com/office/drawing/2014/main" id="{0AFCC0BE-7B43-7470-366E-E298225CD24F}"/>
                  </a:ext>
                </a:extLst>
              </p:cNvPr>
              <p:cNvSpPr/>
              <p:nvPr/>
            </p:nvSpPr>
            <p:spPr>
              <a:xfrm>
                <a:off x="2175354" y="1603220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2" name="Oval 541">
                <a:extLst>
                  <a:ext uri="{FF2B5EF4-FFF2-40B4-BE49-F238E27FC236}">
                    <a16:creationId xmlns:a16="http://schemas.microsoft.com/office/drawing/2014/main" id="{C99C667C-2BEF-0A93-9B0C-F1229BEE552F}"/>
                  </a:ext>
                </a:extLst>
              </p:cNvPr>
              <p:cNvSpPr/>
              <p:nvPr/>
            </p:nvSpPr>
            <p:spPr>
              <a:xfrm>
                <a:off x="2175354" y="984655"/>
                <a:ext cx="204396" cy="204396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43" name="Oval 542">
                <a:extLst>
                  <a:ext uri="{FF2B5EF4-FFF2-40B4-BE49-F238E27FC236}">
                    <a16:creationId xmlns:a16="http://schemas.microsoft.com/office/drawing/2014/main" id="{1C097613-3803-2EF2-52D4-13AB6807A1F5}"/>
                  </a:ext>
                </a:extLst>
              </p:cNvPr>
              <p:cNvSpPr/>
              <p:nvPr/>
            </p:nvSpPr>
            <p:spPr>
              <a:xfrm>
                <a:off x="1852623" y="2046973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4" name="Oval 543">
                <a:extLst>
                  <a:ext uri="{FF2B5EF4-FFF2-40B4-BE49-F238E27FC236}">
                    <a16:creationId xmlns:a16="http://schemas.microsoft.com/office/drawing/2014/main" id="{C0D30BEC-45C0-79A4-B59C-FA8AC7AFABC1}"/>
                  </a:ext>
                </a:extLst>
              </p:cNvPr>
              <p:cNvSpPr/>
              <p:nvPr/>
            </p:nvSpPr>
            <p:spPr>
              <a:xfrm>
                <a:off x="2551868" y="1982427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45" name="Straight Connector 544">
                <a:extLst>
                  <a:ext uri="{FF2B5EF4-FFF2-40B4-BE49-F238E27FC236}">
                    <a16:creationId xmlns:a16="http://schemas.microsoft.com/office/drawing/2014/main" id="{7910BFCB-59E3-7D2C-7C3F-757C2D997671}"/>
                  </a:ext>
                </a:extLst>
              </p:cNvPr>
              <p:cNvCxnSpPr>
                <a:cxnSpLocks/>
                <a:stCxn id="542" idx="3"/>
                <a:endCxn id="540" idx="0"/>
              </p:cNvCxnSpPr>
              <p:nvPr/>
            </p:nvCxnSpPr>
            <p:spPr>
              <a:xfrm flipH="1">
                <a:off x="1852623" y="1159118"/>
                <a:ext cx="352664" cy="341904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6" name="Straight Connector 545">
                <a:extLst>
                  <a:ext uri="{FF2B5EF4-FFF2-40B4-BE49-F238E27FC236}">
                    <a16:creationId xmlns:a16="http://schemas.microsoft.com/office/drawing/2014/main" id="{BB8FC57F-5B0A-E50F-9D1A-D8F29BA9D5D0}"/>
                  </a:ext>
                </a:extLst>
              </p:cNvPr>
              <p:cNvCxnSpPr>
                <a:cxnSpLocks/>
                <a:stCxn id="540" idx="6"/>
                <a:endCxn id="541" idx="2"/>
              </p:cNvCxnSpPr>
              <p:nvPr/>
            </p:nvCxnSpPr>
            <p:spPr>
              <a:xfrm>
                <a:off x="1954821" y="1603220"/>
                <a:ext cx="220533" cy="102198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7" name="Straight Connector 546">
                <a:extLst>
                  <a:ext uri="{FF2B5EF4-FFF2-40B4-BE49-F238E27FC236}">
                    <a16:creationId xmlns:a16="http://schemas.microsoft.com/office/drawing/2014/main" id="{30A9EF7A-4FC5-1E8D-AB3C-0A872C8B684F}"/>
                  </a:ext>
                </a:extLst>
              </p:cNvPr>
              <p:cNvCxnSpPr>
                <a:cxnSpLocks/>
                <a:stCxn id="541" idx="3"/>
                <a:endCxn id="543" idx="7"/>
              </p:cNvCxnSpPr>
              <p:nvPr/>
            </p:nvCxnSpPr>
            <p:spPr>
              <a:xfrm flipH="1">
                <a:off x="2027086" y="1777683"/>
                <a:ext cx="178201" cy="299223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8" name="Straight Connector 547">
                <a:extLst>
                  <a:ext uri="{FF2B5EF4-FFF2-40B4-BE49-F238E27FC236}">
                    <a16:creationId xmlns:a16="http://schemas.microsoft.com/office/drawing/2014/main" id="{3F6ED4B8-FAF8-4854-8EE2-2653EEA9BD94}"/>
                  </a:ext>
                </a:extLst>
              </p:cNvPr>
              <p:cNvCxnSpPr>
                <a:cxnSpLocks/>
                <a:stCxn id="544" idx="1"/>
                <a:endCxn id="541" idx="5"/>
              </p:cNvCxnSpPr>
              <p:nvPr/>
            </p:nvCxnSpPr>
            <p:spPr>
              <a:xfrm flipH="1" flipV="1">
                <a:off x="2349817" y="1777683"/>
                <a:ext cx="231984" cy="234677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9" name="Straight Connector 548">
                <a:extLst>
                  <a:ext uri="{FF2B5EF4-FFF2-40B4-BE49-F238E27FC236}">
                    <a16:creationId xmlns:a16="http://schemas.microsoft.com/office/drawing/2014/main" id="{89849A72-EC26-3C44-93B9-C846021C90BE}"/>
                  </a:ext>
                </a:extLst>
              </p:cNvPr>
              <p:cNvCxnSpPr>
                <a:cxnSpLocks/>
                <a:stCxn id="539" idx="2"/>
                <a:endCxn id="541" idx="7"/>
              </p:cNvCxnSpPr>
              <p:nvPr/>
            </p:nvCxnSpPr>
            <p:spPr>
              <a:xfrm flipH="1">
                <a:off x="2349817" y="1482197"/>
                <a:ext cx="304249" cy="15095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50" name="Oval 549">
                <a:extLst>
                  <a:ext uri="{FF2B5EF4-FFF2-40B4-BE49-F238E27FC236}">
                    <a16:creationId xmlns:a16="http://schemas.microsoft.com/office/drawing/2014/main" id="{E4970989-09AA-DFAC-809C-42408B1F8C80}"/>
                  </a:ext>
                </a:extLst>
              </p:cNvPr>
              <p:cNvSpPr/>
              <p:nvPr/>
            </p:nvSpPr>
            <p:spPr>
              <a:xfrm>
                <a:off x="2654066" y="2914898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1" name="Oval 550">
                <a:extLst>
                  <a:ext uri="{FF2B5EF4-FFF2-40B4-BE49-F238E27FC236}">
                    <a16:creationId xmlns:a16="http://schemas.microsoft.com/office/drawing/2014/main" id="{4523295A-0D2E-861B-9D6D-F450F4C95A70}"/>
                  </a:ext>
                </a:extLst>
              </p:cNvPr>
              <p:cNvSpPr/>
              <p:nvPr/>
            </p:nvSpPr>
            <p:spPr>
              <a:xfrm>
                <a:off x="1750425" y="3035921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2" name="Oval 551">
                <a:extLst>
                  <a:ext uri="{FF2B5EF4-FFF2-40B4-BE49-F238E27FC236}">
                    <a16:creationId xmlns:a16="http://schemas.microsoft.com/office/drawing/2014/main" id="{FB116AAF-3845-610C-F913-AF327135F0D7}"/>
                  </a:ext>
                </a:extLst>
              </p:cNvPr>
              <p:cNvSpPr/>
              <p:nvPr/>
            </p:nvSpPr>
            <p:spPr>
              <a:xfrm>
                <a:off x="2175354" y="3138119"/>
                <a:ext cx="204396" cy="204396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3" name="Oval 552">
                <a:extLst>
                  <a:ext uri="{FF2B5EF4-FFF2-40B4-BE49-F238E27FC236}">
                    <a16:creationId xmlns:a16="http://schemas.microsoft.com/office/drawing/2014/main" id="{BDBFAD3B-311B-0DCB-F6CB-D42AB2AC25A5}"/>
                  </a:ext>
                </a:extLst>
              </p:cNvPr>
              <p:cNvSpPr/>
              <p:nvPr/>
            </p:nvSpPr>
            <p:spPr>
              <a:xfrm>
                <a:off x="2175354" y="2519554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4" name="Oval 553">
                <a:extLst>
                  <a:ext uri="{FF2B5EF4-FFF2-40B4-BE49-F238E27FC236}">
                    <a16:creationId xmlns:a16="http://schemas.microsoft.com/office/drawing/2014/main" id="{A4AC9C59-0A30-AA58-A51B-44691BD0CD8B}"/>
                  </a:ext>
                </a:extLst>
              </p:cNvPr>
              <p:cNvSpPr/>
              <p:nvPr/>
            </p:nvSpPr>
            <p:spPr>
              <a:xfrm>
                <a:off x="1852623" y="3581872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5" name="Oval 554">
                <a:extLst>
                  <a:ext uri="{FF2B5EF4-FFF2-40B4-BE49-F238E27FC236}">
                    <a16:creationId xmlns:a16="http://schemas.microsoft.com/office/drawing/2014/main" id="{76D276EC-D984-0101-18D3-9BCD83D43B12}"/>
                  </a:ext>
                </a:extLst>
              </p:cNvPr>
              <p:cNvSpPr/>
              <p:nvPr/>
            </p:nvSpPr>
            <p:spPr>
              <a:xfrm>
                <a:off x="2551868" y="3517326"/>
                <a:ext cx="204396" cy="204396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56" name="Straight Connector 555">
                <a:extLst>
                  <a:ext uri="{FF2B5EF4-FFF2-40B4-BE49-F238E27FC236}">
                    <a16:creationId xmlns:a16="http://schemas.microsoft.com/office/drawing/2014/main" id="{ECCD1220-A48F-AAE3-541B-53A6CDA79442}"/>
                  </a:ext>
                </a:extLst>
              </p:cNvPr>
              <p:cNvCxnSpPr>
                <a:cxnSpLocks/>
                <a:stCxn id="553" idx="3"/>
                <a:endCxn id="551" idx="0"/>
              </p:cNvCxnSpPr>
              <p:nvPr/>
            </p:nvCxnSpPr>
            <p:spPr>
              <a:xfrm flipH="1">
                <a:off x="1852623" y="2694017"/>
                <a:ext cx="352664" cy="341904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7" name="Straight Connector 556">
                <a:extLst>
                  <a:ext uri="{FF2B5EF4-FFF2-40B4-BE49-F238E27FC236}">
                    <a16:creationId xmlns:a16="http://schemas.microsoft.com/office/drawing/2014/main" id="{395DBAC3-5073-5945-1CA7-98D5EAD0AE1C}"/>
                  </a:ext>
                </a:extLst>
              </p:cNvPr>
              <p:cNvCxnSpPr>
                <a:cxnSpLocks/>
                <a:stCxn id="551" idx="6"/>
                <a:endCxn id="552" idx="2"/>
              </p:cNvCxnSpPr>
              <p:nvPr/>
            </p:nvCxnSpPr>
            <p:spPr>
              <a:xfrm>
                <a:off x="1954821" y="3138119"/>
                <a:ext cx="220533" cy="102198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8" name="Straight Connector 557">
                <a:extLst>
                  <a:ext uri="{FF2B5EF4-FFF2-40B4-BE49-F238E27FC236}">
                    <a16:creationId xmlns:a16="http://schemas.microsoft.com/office/drawing/2014/main" id="{E9B2AE9E-0B5C-0555-F38B-6EDE362BBA75}"/>
                  </a:ext>
                </a:extLst>
              </p:cNvPr>
              <p:cNvCxnSpPr>
                <a:cxnSpLocks/>
                <a:stCxn id="552" idx="3"/>
                <a:endCxn id="554" idx="7"/>
              </p:cNvCxnSpPr>
              <p:nvPr/>
            </p:nvCxnSpPr>
            <p:spPr>
              <a:xfrm flipH="1">
                <a:off x="2027086" y="3312582"/>
                <a:ext cx="178201" cy="299223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9" name="Straight Connector 558">
                <a:extLst>
                  <a:ext uri="{FF2B5EF4-FFF2-40B4-BE49-F238E27FC236}">
                    <a16:creationId xmlns:a16="http://schemas.microsoft.com/office/drawing/2014/main" id="{9CE04B15-61B4-68AD-6384-AAEA86FA19DE}"/>
                  </a:ext>
                </a:extLst>
              </p:cNvPr>
              <p:cNvCxnSpPr>
                <a:cxnSpLocks/>
                <a:stCxn id="555" idx="1"/>
                <a:endCxn id="552" idx="5"/>
              </p:cNvCxnSpPr>
              <p:nvPr/>
            </p:nvCxnSpPr>
            <p:spPr>
              <a:xfrm flipH="1" flipV="1">
                <a:off x="2349817" y="3312582"/>
                <a:ext cx="231984" cy="234677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0" name="Straight Connector 559">
                <a:extLst>
                  <a:ext uri="{FF2B5EF4-FFF2-40B4-BE49-F238E27FC236}">
                    <a16:creationId xmlns:a16="http://schemas.microsoft.com/office/drawing/2014/main" id="{E14A6AEB-68AC-C8D5-190C-868553ADA350}"/>
                  </a:ext>
                </a:extLst>
              </p:cNvPr>
              <p:cNvCxnSpPr>
                <a:cxnSpLocks/>
                <a:stCxn id="550" idx="2"/>
                <a:endCxn id="552" idx="7"/>
              </p:cNvCxnSpPr>
              <p:nvPr/>
            </p:nvCxnSpPr>
            <p:spPr>
              <a:xfrm flipH="1">
                <a:off x="2349817" y="3017096"/>
                <a:ext cx="304249" cy="15095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61" name="Oval 560">
                <a:extLst>
                  <a:ext uri="{FF2B5EF4-FFF2-40B4-BE49-F238E27FC236}">
                    <a16:creationId xmlns:a16="http://schemas.microsoft.com/office/drawing/2014/main" id="{466D7137-8BBF-21F3-5681-B6F8B67FB6C7}"/>
                  </a:ext>
                </a:extLst>
              </p:cNvPr>
              <p:cNvSpPr/>
              <p:nvPr/>
            </p:nvSpPr>
            <p:spPr>
              <a:xfrm>
                <a:off x="2654066" y="4899400"/>
                <a:ext cx="204396" cy="204396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2" name="Oval 561">
                <a:extLst>
                  <a:ext uri="{FF2B5EF4-FFF2-40B4-BE49-F238E27FC236}">
                    <a16:creationId xmlns:a16="http://schemas.microsoft.com/office/drawing/2014/main" id="{C38691C8-5FBB-845A-BCB0-19B595E9D6CB}"/>
                  </a:ext>
                </a:extLst>
              </p:cNvPr>
              <p:cNvSpPr/>
              <p:nvPr/>
            </p:nvSpPr>
            <p:spPr>
              <a:xfrm>
                <a:off x="1750425" y="5020423"/>
                <a:ext cx="204396" cy="204396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3" name="Oval 562">
                <a:extLst>
                  <a:ext uri="{FF2B5EF4-FFF2-40B4-BE49-F238E27FC236}">
                    <a16:creationId xmlns:a16="http://schemas.microsoft.com/office/drawing/2014/main" id="{BA38B2B1-98B4-54DE-7E58-5CAB31D06D30}"/>
                  </a:ext>
                </a:extLst>
              </p:cNvPr>
              <p:cNvSpPr/>
              <p:nvPr/>
            </p:nvSpPr>
            <p:spPr>
              <a:xfrm>
                <a:off x="2175354" y="5122621"/>
                <a:ext cx="204396" cy="204396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4" name="Oval 563">
                <a:extLst>
                  <a:ext uri="{FF2B5EF4-FFF2-40B4-BE49-F238E27FC236}">
                    <a16:creationId xmlns:a16="http://schemas.microsoft.com/office/drawing/2014/main" id="{DBDFEB3B-D929-6DDF-8192-80FF65B471AC}"/>
                  </a:ext>
                </a:extLst>
              </p:cNvPr>
              <p:cNvSpPr/>
              <p:nvPr/>
            </p:nvSpPr>
            <p:spPr>
              <a:xfrm>
                <a:off x="2175354" y="4504056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5" name="Oval 564">
                <a:extLst>
                  <a:ext uri="{FF2B5EF4-FFF2-40B4-BE49-F238E27FC236}">
                    <a16:creationId xmlns:a16="http://schemas.microsoft.com/office/drawing/2014/main" id="{2FD4B1CD-28EE-DCCE-F5B9-2EDCF301C4F3}"/>
                  </a:ext>
                </a:extLst>
              </p:cNvPr>
              <p:cNvSpPr/>
              <p:nvPr/>
            </p:nvSpPr>
            <p:spPr>
              <a:xfrm>
                <a:off x="1852623" y="5566374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6" name="Oval 565">
                <a:extLst>
                  <a:ext uri="{FF2B5EF4-FFF2-40B4-BE49-F238E27FC236}">
                    <a16:creationId xmlns:a16="http://schemas.microsoft.com/office/drawing/2014/main" id="{3628B88A-E943-CB17-E9D8-2AD7E6810074}"/>
                  </a:ext>
                </a:extLst>
              </p:cNvPr>
              <p:cNvSpPr/>
              <p:nvPr/>
            </p:nvSpPr>
            <p:spPr>
              <a:xfrm>
                <a:off x="2551868" y="5501828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67" name="Straight Connector 566">
                <a:extLst>
                  <a:ext uri="{FF2B5EF4-FFF2-40B4-BE49-F238E27FC236}">
                    <a16:creationId xmlns:a16="http://schemas.microsoft.com/office/drawing/2014/main" id="{2036CC82-7631-8DBB-CD84-57129B3F1BBE}"/>
                  </a:ext>
                </a:extLst>
              </p:cNvPr>
              <p:cNvCxnSpPr>
                <a:cxnSpLocks/>
                <a:stCxn id="564" idx="3"/>
                <a:endCxn id="562" idx="0"/>
              </p:cNvCxnSpPr>
              <p:nvPr/>
            </p:nvCxnSpPr>
            <p:spPr>
              <a:xfrm flipH="1">
                <a:off x="1852623" y="4678519"/>
                <a:ext cx="352664" cy="341904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8" name="Straight Connector 567">
                <a:extLst>
                  <a:ext uri="{FF2B5EF4-FFF2-40B4-BE49-F238E27FC236}">
                    <a16:creationId xmlns:a16="http://schemas.microsoft.com/office/drawing/2014/main" id="{F3E75A18-4CF0-7152-0A04-DDAF90DF1F98}"/>
                  </a:ext>
                </a:extLst>
              </p:cNvPr>
              <p:cNvCxnSpPr>
                <a:cxnSpLocks/>
                <a:stCxn id="562" idx="6"/>
                <a:endCxn id="563" idx="2"/>
              </p:cNvCxnSpPr>
              <p:nvPr/>
            </p:nvCxnSpPr>
            <p:spPr>
              <a:xfrm>
                <a:off x="1954821" y="5122621"/>
                <a:ext cx="220533" cy="102198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9" name="Straight Connector 568">
                <a:extLst>
                  <a:ext uri="{FF2B5EF4-FFF2-40B4-BE49-F238E27FC236}">
                    <a16:creationId xmlns:a16="http://schemas.microsoft.com/office/drawing/2014/main" id="{2E4E1EAB-597F-153E-4BFD-45EA304CDA54}"/>
                  </a:ext>
                </a:extLst>
              </p:cNvPr>
              <p:cNvCxnSpPr>
                <a:cxnSpLocks/>
                <a:stCxn id="563" idx="3"/>
                <a:endCxn id="565" idx="7"/>
              </p:cNvCxnSpPr>
              <p:nvPr/>
            </p:nvCxnSpPr>
            <p:spPr>
              <a:xfrm flipH="1">
                <a:off x="2027086" y="5297084"/>
                <a:ext cx="178201" cy="299223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70" name="Straight Connector 569">
                <a:extLst>
                  <a:ext uri="{FF2B5EF4-FFF2-40B4-BE49-F238E27FC236}">
                    <a16:creationId xmlns:a16="http://schemas.microsoft.com/office/drawing/2014/main" id="{E8241A1B-217F-2A64-2291-BBCEC526D4DF}"/>
                  </a:ext>
                </a:extLst>
              </p:cNvPr>
              <p:cNvCxnSpPr>
                <a:cxnSpLocks/>
                <a:stCxn id="566" idx="1"/>
                <a:endCxn id="563" idx="5"/>
              </p:cNvCxnSpPr>
              <p:nvPr/>
            </p:nvCxnSpPr>
            <p:spPr>
              <a:xfrm flipH="1" flipV="1">
                <a:off x="2349817" y="5297084"/>
                <a:ext cx="231984" cy="234677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71" name="Straight Connector 570">
                <a:extLst>
                  <a:ext uri="{FF2B5EF4-FFF2-40B4-BE49-F238E27FC236}">
                    <a16:creationId xmlns:a16="http://schemas.microsoft.com/office/drawing/2014/main" id="{60683CE6-CBA3-C495-09DB-C29DB0FC353C}"/>
                  </a:ext>
                </a:extLst>
              </p:cNvPr>
              <p:cNvCxnSpPr>
                <a:cxnSpLocks/>
                <a:stCxn id="561" idx="2"/>
                <a:endCxn id="563" idx="7"/>
              </p:cNvCxnSpPr>
              <p:nvPr/>
            </p:nvCxnSpPr>
            <p:spPr>
              <a:xfrm flipH="1">
                <a:off x="2349817" y="5001598"/>
                <a:ext cx="304249" cy="15095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72" name="TextBox 571">
                <a:extLst>
                  <a:ext uri="{FF2B5EF4-FFF2-40B4-BE49-F238E27FC236}">
                    <a16:creationId xmlns:a16="http://schemas.microsoft.com/office/drawing/2014/main" id="{037EB4B0-BF39-2271-B924-5969C8DA5749}"/>
                  </a:ext>
                </a:extLst>
              </p:cNvPr>
              <p:cNvSpPr txBox="1"/>
              <p:nvPr/>
            </p:nvSpPr>
            <p:spPr>
              <a:xfrm>
                <a:off x="1948925" y="3813562"/>
                <a:ext cx="716863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000" dirty="0"/>
                  <a:t>……</a:t>
                </a:r>
              </a:p>
            </p:txBody>
          </p:sp>
        </p:grpSp>
        <p:grpSp>
          <p:nvGrpSpPr>
            <p:cNvPr id="573" name="Group 572">
              <a:extLst>
                <a:ext uri="{FF2B5EF4-FFF2-40B4-BE49-F238E27FC236}">
                  <a16:creationId xmlns:a16="http://schemas.microsoft.com/office/drawing/2014/main" id="{454C98D4-FBAA-B711-3D08-1EF09C5E1479}"/>
                </a:ext>
              </a:extLst>
            </p:cNvPr>
            <p:cNvGrpSpPr/>
            <p:nvPr/>
          </p:nvGrpSpPr>
          <p:grpSpPr>
            <a:xfrm>
              <a:off x="1529992" y="964864"/>
              <a:ext cx="1665668" cy="4435571"/>
              <a:chOff x="1951352" y="785489"/>
              <a:chExt cx="1665668" cy="4435571"/>
            </a:xfrm>
          </p:grpSpPr>
          <p:sp>
            <p:nvSpPr>
              <p:cNvPr id="574" name="Oval 573">
                <a:extLst>
                  <a:ext uri="{FF2B5EF4-FFF2-40B4-BE49-F238E27FC236}">
                    <a16:creationId xmlns:a16="http://schemas.microsoft.com/office/drawing/2014/main" id="{6DF21355-6063-F756-82C3-86268E0CCB39}"/>
                  </a:ext>
                </a:extLst>
              </p:cNvPr>
              <p:cNvSpPr/>
              <p:nvPr/>
            </p:nvSpPr>
            <p:spPr>
              <a:xfrm>
                <a:off x="3200402" y="785489"/>
                <a:ext cx="415040" cy="41504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5" name="Oval 574">
                <a:extLst>
                  <a:ext uri="{FF2B5EF4-FFF2-40B4-BE49-F238E27FC236}">
                    <a16:creationId xmlns:a16="http://schemas.microsoft.com/office/drawing/2014/main" id="{5FDCC3F2-1A66-4E70-D450-A3FBC5FC3AC5}"/>
                  </a:ext>
                </a:extLst>
              </p:cNvPr>
              <p:cNvSpPr/>
              <p:nvPr/>
            </p:nvSpPr>
            <p:spPr>
              <a:xfrm>
                <a:off x="3200402" y="1588884"/>
                <a:ext cx="415040" cy="41504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6" name="Oval 575">
                <a:extLst>
                  <a:ext uri="{FF2B5EF4-FFF2-40B4-BE49-F238E27FC236}">
                    <a16:creationId xmlns:a16="http://schemas.microsoft.com/office/drawing/2014/main" id="{B5F00B4A-95B9-1801-0BC8-64A0AA6C6610}"/>
                  </a:ext>
                </a:extLst>
              </p:cNvPr>
              <p:cNvSpPr/>
              <p:nvPr/>
            </p:nvSpPr>
            <p:spPr>
              <a:xfrm>
                <a:off x="3195452" y="2395019"/>
                <a:ext cx="415040" cy="41504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7" name="Oval 576">
                <a:extLst>
                  <a:ext uri="{FF2B5EF4-FFF2-40B4-BE49-F238E27FC236}">
                    <a16:creationId xmlns:a16="http://schemas.microsoft.com/office/drawing/2014/main" id="{AA7645C5-02AE-9DBB-0E1B-154457068B42}"/>
                  </a:ext>
                </a:extLst>
              </p:cNvPr>
              <p:cNvSpPr/>
              <p:nvPr/>
            </p:nvSpPr>
            <p:spPr>
              <a:xfrm>
                <a:off x="3201980" y="3196490"/>
                <a:ext cx="415040" cy="41504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8" name="Oval 577">
                <a:extLst>
                  <a:ext uri="{FF2B5EF4-FFF2-40B4-BE49-F238E27FC236}">
                    <a16:creationId xmlns:a16="http://schemas.microsoft.com/office/drawing/2014/main" id="{E21F9DBB-1736-A0C6-560B-2A777C6663A6}"/>
                  </a:ext>
                </a:extLst>
              </p:cNvPr>
              <p:cNvSpPr/>
              <p:nvPr/>
            </p:nvSpPr>
            <p:spPr>
              <a:xfrm>
                <a:off x="3201980" y="3999885"/>
                <a:ext cx="415040" cy="41504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9" name="Oval 578">
                <a:extLst>
                  <a:ext uri="{FF2B5EF4-FFF2-40B4-BE49-F238E27FC236}">
                    <a16:creationId xmlns:a16="http://schemas.microsoft.com/office/drawing/2014/main" id="{316DD578-4818-5AFC-B183-CCFF81ABA730}"/>
                  </a:ext>
                </a:extLst>
              </p:cNvPr>
              <p:cNvSpPr/>
              <p:nvPr/>
            </p:nvSpPr>
            <p:spPr>
              <a:xfrm>
                <a:off x="3197030" y="4806020"/>
                <a:ext cx="415040" cy="41504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0" name="Oval 579">
                <a:extLst>
                  <a:ext uri="{FF2B5EF4-FFF2-40B4-BE49-F238E27FC236}">
                    <a16:creationId xmlns:a16="http://schemas.microsoft.com/office/drawing/2014/main" id="{6F42D3E5-C678-F883-6ADB-C9DD1FA89AE9}"/>
                  </a:ext>
                </a:extLst>
              </p:cNvPr>
              <p:cNvSpPr/>
              <p:nvPr/>
            </p:nvSpPr>
            <p:spPr>
              <a:xfrm>
                <a:off x="1956302" y="788229"/>
                <a:ext cx="415040" cy="41504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1" name="Oval 580">
                <a:extLst>
                  <a:ext uri="{FF2B5EF4-FFF2-40B4-BE49-F238E27FC236}">
                    <a16:creationId xmlns:a16="http://schemas.microsoft.com/office/drawing/2014/main" id="{7B511C80-F493-9D0D-2E26-AF00FE917428}"/>
                  </a:ext>
                </a:extLst>
              </p:cNvPr>
              <p:cNvSpPr/>
              <p:nvPr/>
            </p:nvSpPr>
            <p:spPr>
              <a:xfrm>
                <a:off x="1956302" y="1591624"/>
                <a:ext cx="415040" cy="41504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2" name="Oval 581">
                <a:extLst>
                  <a:ext uri="{FF2B5EF4-FFF2-40B4-BE49-F238E27FC236}">
                    <a16:creationId xmlns:a16="http://schemas.microsoft.com/office/drawing/2014/main" id="{44077127-7013-CABB-393E-2208FAC6FF55}"/>
                  </a:ext>
                </a:extLst>
              </p:cNvPr>
              <p:cNvSpPr/>
              <p:nvPr/>
            </p:nvSpPr>
            <p:spPr>
              <a:xfrm>
                <a:off x="1951352" y="2397759"/>
                <a:ext cx="415040" cy="41504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3" name="Oval 582">
                <a:extLst>
                  <a:ext uri="{FF2B5EF4-FFF2-40B4-BE49-F238E27FC236}">
                    <a16:creationId xmlns:a16="http://schemas.microsoft.com/office/drawing/2014/main" id="{1DCDE443-9E0D-91A5-03F3-54EA6556959F}"/>
                  </a:ext>
                </a:extLst>
              </p:cNvPr>
              <p:cNvSpPr/>
              <p:nvPr/>
            </p:nvSpPr>
            <p:spPr>
              <a:xfrm>
                <a:off x="1957880" y="3199230"/>
                <a:ext cx="415040" cy="41504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4" name="Oval 583">
                <a:extLst>
                  <a:ext uri="{FF2B5EF4-FFF2-40B4-BE49-F238E27FC236}">
                    <a16:creationId xmlns:a16="http://schemas.microsoft.com/office/drawing/2014/main" id="{C7C74FC2-3A77-F51D-E3CC-C87E442BC588}"/>
                  </a:ext>
                </a:extLst>
              </p:cNvPr>
              <p:cNvSpPr/>
              <p:nvPr/>
            </p:nvSpPr>
            <p:spPr>
              <a:xfrm>
                <a:off x="1957880" y="4002625"/>
                <a:ext cx="415040" cy="41504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5" name="Oval 584">
                <a:extLst>
                  <a:ext uri="{FF2B5EF4-FFF2-40B4-BE49-F238E27FC236}">
                    <a16:creationId xmlns:a16="http://schemas.microsoft.com/office/drawing/2014/main" id="{B88F5D8B-E6B8-B592-64B9-EDFBE6A7FB2B}"/>
                  </a:ext>
                </a:extLst>
              </p:cNvPr>
              <p:cNvSpPr/>
              <p:nvPr/>
            </p:nvSpPr>
            <p:spPr>
              <a:xfrm>
                <a:off x="1951352" y="4806020"/>
                <a:ext cx="415040" cy="41504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86" name="Straight Connector 585">
                <a:extLst>
                  <a:ext uri="{FF2B5EF4-FFF2-40B4-BE49-F238E27FC236}">
                    <a16:creationId xmlns:a16="http://schemas.microsoft.com/office/drawing/2014/main" id="{2F2FAE2C-6F67-2338-9E2F-9C2325FE707A}"/>
                  </a:ext>
                </a:extLst>
              </p:cNvPr>
              <p:cNvCxnSpPr>
                <a:cxnSpLocks/>
                <a:stCxn id="580" idx="6"/>
                <a:endCxn id="574" idx="2"/>
              </p:cNvCxnSpPr>
              <p:nvPr/>
            </p:nvCxnSpPr>
            <p:spPr>
              <a:xfrm flipV="1">
                <a:off x="2371342" y="993009"/>
                <a:ext cx="829060" cy="274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7" name="Straight Connector 586">
                <a:extLst>
                  <a:ext uri="{FF2B5EF4-FFF2-40B4-BE49-F238E27FC236}">
                    <a16:creationId xmlns:a16="http://schemas.microsoft.com/office/drawing/2014/main" id="{2854CE0D-B835-F3BE-36C1-75B6BFCFA72C}"/>
                  </a:ext>
                </a:extLst>
              </p:cNvPr>
              <p:cNvCxnSpPr>
                <a:cxnSpLocks/>
                <a:stCxn id="580" idx="6"/>
                <a:endCxn id="575" idx="2"/>
              </p:cNvCxnSpPr>
              <p:nvPr/>
            </p:nvCxnSpPr>
            <p:spPr>
              <a:xfrm>
                <a:off x="2371342" y="995749"/>
                <a:ext cx="829060" cy="800655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8" name="Straight Connector 587">
                <a:extLst>
                  <a:ext uri="{FF2B5EF4-FFF2-40B4-BE49-F238E27FC236}">
                    <a16:creationId xmlns:a16="http://schemas.microsoft.com/office/drawing/2014/main" id="{3E59436D-807C-E3E9-3B58-D58419540FE2}"/>
                  </a:ext>
                </a:extLst>
              </p:cNvPr>
              <p:cNvCxnSpPr>
                <a:cxnSpLocks/>
                <a:stCxn id="580" idx="6"/>
                <a:endCxn id="576" idx="2"/>
              </p:cNvCxnSpPr>
              <p:nvPr/>
            </p:nvCxnSpPr>
            <p:spPr>
              <a:xfrm>
                <a:off x="2371342" y="995749"/>
                <a:ext cx="824110" cy="160679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9" name="Straight Connector 588">
                <a:extLst>
                  <a:ext uri="{FF2B5EF4-FFF2-40B4-BE49-F238E27FC236}">
                    <a16:creationId xmlns:a16="http://schemas.microsoft.com/office/drawing/2014/main" id="{8F95FA92-8D47-0D81-438E-BE89478EB3FE}"/>
                  </a:ext>
                </a:extLst>
              </p:cNvPr>
              <p:cNvCxnSpPr>
                <a:cxnSpLocks/>
                <a:stCxn id="580" idx="6"/>
                <a:endCxn id="577" idx="2"/>
              </p:cNvCxnSpPr>
              <p:nvPr/>
            </p:nvCxnSpPr>
            <p:spPr>
              <a:xfrm>
                <a:off x="2371342" y="995749"/>
                <a:ext cx="830638" cy="2408261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0" name="Straight Connector 589">
                <a:extLst>
                  <a:ext uri="{FF2B5EF4-FFF2-40B4-BE49-F238E27FC236}">
                    <a16:creationId xmlns:a16="http://schemas.microsoft.com/office/drawing/2014/main" id="{2CEB36B7-FE67-34A7-C857-94CC3313B6C8}"/>
                  </a:ext>
                </a:extLst>
              </p:cNvPr>
              <p:cNvCxnSpPr>
                <a:cxnSpLocks/>
                <a:stCxn id="580" idx="6"/>
                <a:endCxn id="578" idx="2"/>
              </p:cNvCxnSpPr>
              <p:nvPr/>
            </p:nvCxnSpPr>
            <p:spPr>
              <a:xfrm>
                <a:off x="2371342" y="995749"/>
                <a:ext cx="830638" cy="321165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1" name="Straight Connector 590">
                <a:extLst>
                  <a:ext uri="{FF2B5EF4-FFF2-40B4-BE49-F238E27FC236}">
                    <a16:creationId xmlns:a16="http://schemas.microsoft.com/office/drawing/2014/main" id="{826BCF4B-10D8-DD2F-AA4B-045D76BAF6F1}"/>
                  </a:ext>
                </a:extLst>
              </p:cNvPr>
              <p:cNvCxnSpPr>
                <a:cxnSpLocks/>
                <a:stCxn id="580" idx="6"/>
                <a:endCxn id="579" idx="2"/>
              </p:cNvCxnSpPr>
              <p:nvPr/>
            </p:nvCxnSpPr>
            <p:spPr>
              <a:xfrm>
                <a:off x="2371342" y="995749"/>
                <a:ext cx="825688" cy="4017791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2" name="Straight Connector 591">
                <a:extLst>
                  <a:ext uri="{FF2B5EF4-FFF2-40B4-BE49-F238E27FC236}">
                    <a16:creationId xmlns:a16="http://schemas.microsoft.com/office/drawing/2014/main" id="{00656AAC-E3B2-0989-AA97-DB1EF5B9837B}"/>
                  </a:ext>
                </a:extLst>
              </p:cNvPr>
              <p:cNvCxnSpPr>
                <a:cxnSpLocks/>
                <a:stCxn id="581" idx="6"/>
                <a:endCxn id="574" idx="2"/>
              </p:cNvCxnSpPr>
              <p:nvPr/>
            </p:nvCxnSpPr>
            <p:spPr>
              <a:xfrm flipV="1">
                <a:off x="2371342" y="993009"/>
                <a:ext cx="829060" cy="806135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3" name="Straight Connector 592">
                <a:extLst>
                  <a:ext uri="{FF2B5EF4-FFF2-40B4-BE49-F238E27FC236}">
                    <a16:creationId xmlns:a16="http://schemas.microsoft.com/office/drawing/2014/main" id="{C0F97FDB-2643-6BBD-0EA0-3C2922723B41}"/>
                  </a:ext>
                </a:extLst>
              </p:cNvPr>
              <p:cNvCxnSpPr>
                <a:cxnSpLocks/>
                <a:stCxn id="581" idx="6"/>
                <a:endCxn id="575" idx="2"/>
              </p:cNvCxnSpPr>
              <p:nvPr/>
            </p:nvCxnSpPr>
            <p:spPr>
              <a:xfrm flipV="1">
                <a:off x="2371342" y="1796404"/>
                <a:ext cx="829060" cy="274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4" name="Straight Connector 593">
                <a:extLst>
                  <a:ext uri="{FF2B5EF4-FFF2-40B4-BE49-F238E27FC236}">
                    <a16:creationId xmlns:a16="http://schemas.microsoft.com/office/drawing/2014/main" id="{A2AE3E1D-88A8-4EDA-3D37-E5A1BF7A0743}"/>
                  </a:ext>
                </a:extLst>
              </p:cNvPr>
              <p:cNvCxnSpPr>
                <a:cxnSpLocks/>
                <a:stCxn id="581" idx="6"/>
                <a:endCxn id="576" idx="2"/>
              </p:cNvCxnSpPr>
              <p:nvPr/>
            </p:nvCxnSpPr>
            <p:spPr>
              <a:xfrm>
                <a:off x="2371342" y="1799144"/>
                <a:ext cx="824110" cy="803395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5" name="Straight Connector 594">
                <a:extLst>
                  <a:ext uri="{FF2B5EF4-FFF2-40B4-BE49-F238E27FC236}">
                    <a16:creationId xmlns:a16="http://schemas.microsoft.com/office/drawing/2014/main" id="{0BBC1989-FB83-5DE8-045B-2FCEA0B5FD8F}"/>
                  </a:ext>
                </a:extLst>
              </p:cNvPr>
              <p:cNvCxnSpPr>
                <a:cxnSpLocks/>
                <a:stCxn id="581" idx="6"/>
                <a:endCxn id="577" idx="2"/>
              </p:cNvCxnSpPr>
              <p:nvPr/>
            </p:nvCxnSpPr>
            <p:spPr>
              <a:xfrm>
                <a:off x="2371342" y="1799144"/>
                <a:ext cx="830638" cy="160486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6" name="Straight Connector 595">
                <a:extLst>
                  <a:ext uri="{FF2B5EF4-FFF2-40B4-BE49-F238E27FC236}">
                    <a16:creationId xmlns:a16="http://schemas.microsoft.com/office/drawing/2014/main" id="{C745EF67-3939-15B3-B4D5-A38210D0D4B4}"/>
                  </a:ext>
                </a:extLst>
              </p:cNvPr>
              <p:cNvCxnSpPr>
                <a:cxnSpLocks/>
                <a:stCxn id="581" idx="6"/>
                <a:endCxn id="578" idx="2"/>
              </p:cNvCxnSpPr>
              <p:nvPr/>
            </p:nvCxnSpPr>
            <p:spPr>
              <a:xfrm>
                <a:off x="2371342" y="1799144"/>
                <a:ext cx="830638" cy="2408261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7" name="Straight Connector 596">
                <a:extLst>
                  <a:ext uri="{FF2B5EF4-FFF2-40B4-BE49-F238E27FC236}">
                    <a16:creationId xmlns:a16="http://schemas.microsoft.com/office/drawing/2014/main" id="{397E9FB0-320F-44E0-50B1-95625DE3F817}"/>
                  </a:ext>
                </a:extLst>
              </p:cNvPr>
              <p:cNvCxnSpPr>
                <a:cxnSpLocks/>
                <a:stCxn id="581" idx="6"/>
                <a:endCxn id="579" idx="2"/>
              </p:cNvCxnSpPr>
              <p:nvPr/>
            </p:nvCxnSpPr>
            <p:spPr>
              <a:xfrm>
                <a:off x="2371342" y="1799144"/>
                <a:ext cx="825688" cy="321439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8" name="Straight Connector 597">
                <a:extLst>
                  <a:ext uri="{FF2B5EF4-FFF2-40B4-BE49-F238E27FC236}">
                    <a16:creationId xmlns:a16="http://schemas.microsoft.com/office/drawing/2014/main" id="{1490038C-AD19-F682-CD8F-C5C80F5C7160}"/>
                  </a:ext>
                </a:extLst>
              </p:cNvPr>
              <p:cNvCxnSpPr>
                <a:cxnSpLocks/>
                <a:stCxn id="582" idx="6"/>
                <a:endCxn id="574" idx="2"/>
              </p:cNvCxnSpPr>
              <p:nvPr/>
            </p:nvCxnSpPr>
            <p:spPr>
              <a:xfrm flipV="1">
                <a:off x="2366392" y="993009"/>
                <a:ext cx="834010" cy="161227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9" name="Straight Connector 598">
                <a:extLst>
                  <a:ext uri="{FF2B5EF4-FFF2-40B4-BE49-F238E27FC236}">
                    <a16:creationId xmlns:a16="http://schemas.microsoft.com/office/drawing/2014/main" id="{043A68B7-F48D-18C2-53F2-AF82569A6C22}"/>
                  </a:ext>
                </a:extLst>
              </p:cNvPr>
              <p:cNvCxnSpPr>
                <a:cxnSpLocks/>
                <a:stCxn id="582" idx="6"/>
                <a:endCxn id="575" idx="2"/>
              </p:cNvCxnSpPr>
              <p:nvPr/>
            </p:nvCxnSpPr>
            <p:spPr>
              <a:xfrm flipV="1">
                <a:off x="2366392" y="1796404"/>
                <a:ext cx="834010" cy="808875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0" name="Straight Connector 599">
                <a:extLst>
                  <a:ext uri="{FF2B5EF4-FFF2-40B4-BE49-F238E27FC236}">
                    <a16:creationId xmlns:a16="http://schemas.microsoft.com/office/drawing/2014/main" id="{B7E5FF67-2FB6-7671-E90B-0968A9486CF7}"/>
                  </a:ext>
                </a:extLst>
              </p:cNvPr>
              <p:cNvCxnSpPr>
                <a:cxnSpLocks/>
                <a:stCxn id="582" idx="6"/>
                <a:endCxn id="576" idx="2"/>
              </p:cNvCxnSpPr>
              <p:nvPr/>
            </p:nvCxnSpPr>
            <p:spPr>
              <a:xfrm flipV="1">
                <a:off x="2366392" y="2602539"/>
                <a:ext cx="829060" cy="274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1" name="Straight Connector 600">
                <a:extLst>
                  <a:ext uri="{FF2B5EF4-FFF2-40B4-BE49-F238E27FC236}">
                    <a16:creationId xmlns:a16="http://schemas.microsoft.com/office/drawing/2014/main" id="{08F76056-2405-D694-69CF-945078CE2EC4}"/>
                  </a:ext>
                </a:extLst>
              </p:cNvPr>
              <p:cNvCxnSpPr>
                <a:cxnSpLocks/>
                <a:stCxn id="582" idx="6"/>
                <a:endCxn id="577" idx="2"/>
              </p:cNvCxnSpPr>
              <p:nvPr/>
            </p:nvCxnSpPr>
            <p:spPr>
              <a:xfrm>
                <a:off x="2366392" y="2605279"/>
                <a:ext cx="835588" cy="798731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2" name="Straight Connector 601">
                <a:extLst>
                  <a:ext uri="{FF2B5EF4-FFF2-40B4-BE49-F238E27FC236}">
                    <a16:creationId xmlns:a16="http://schemas.microsoft.com/office/drawing/2014/main" id="{A73F2FD3-77A5-4A97-73BA-E7C23DEA8BCA}"/>
                  </a:ext>
                </a:extLst>
              </p:cNvPr>
              <p:cNvCxnSpPr>
                <a:cxnSpLocks/>
                <a:stCxn id="582" idx="6"/>
                <a:endCxn id="578" idx="2"/>
              </p:cNvCxnSpPr>
              <p:nvPr/>
            </p:nvCxnSpPr>
            <p:spPr>
              <a:xfrm>
                <a:off x="2366392" y="2605279"/>
                <a:ext cx="835588" cy="160212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3" name="Straight Connector 602">
                <a:extLst>
                  <a:ext uri="{FF2B5EF4-FFF2-40B4-BE49-F238E27FC236}">
                    <a16:creationId xmlns:a16="http://schemas.microsoft.com/office/drawing/2014/main" id="{4E823CDD-5708-6C53-F38C-ADC2BA8E1A84}"/>
                  </a:ext>
                </a:extLst>
              </p:cNvPr>
              <p:cNvCxnSpPr>
                <a:cxnSpLocks/>
                <a:stCxn id="582" idx="6"/>
                <a:endCxn id="579" idx="2"/>
              </p:cNvCxnSpPr>
              <p:nvPr/>
            </p:nvCxnSpPr>
            <p:spPr>
              <a:xfrm>
                <a:off x="2366392" y="2605279"/>
                <a:ext cx="830638" cy="2408261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4" name="Straight Connector 603">
                <a:extLst>
                  <a:ext uri="{FF2B5EF4-FFF2-40B4-BE49-F238E27FC236}">
                    <a16:creationId xmlns:a16="http://schemas.microsoft.com/office/drawing/2014/main" id="{E88A1C2B-0842-A531-97DA-24EFE8FB0A7C}"/>
                  </a:ext>
                </a:extLst>
              </p:cNvPr>
              <p:cNvCxnSpPr>
                <a:cxnSpLocks/>
                <a:stCxn id="583" idx="6"/>
                <a:endCxn id="574" idx="2"/>
              </p:cNvCxnSpPr>
              <p:nvPr/>
            </p:nvCxnSpPr>
            <p:spPr>
              <a:xfrm flipV="1">
                <a:off x="2372920" y="993009"/>
                <a:ext cx="827482" cy="2413741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5" name="Straight Connector 604">
                <a:extLst>
                  <a:ext uri="{FF2B5EF4-FFF2-40B4-BE49-F238E27FC236}">
                    <a16:creationId xmlns:a16="http://schemas.microsoft.com/office/drawing/2014/main" id="{DB4AC775-B685-8D14-640E-F8A66488321C}"/>
                  </a:ext>
                </a:extLst>
              </p:cNvPr>
              <p:cNvCxnSpPr>
                <a:cxnSpLocks/>
                <a:stCxn id="583" idx="6"/>
                <a:endCxn id="575" idx="2"/>
              </p:cNvCxnSpPr>
              <p:nvPr/>
            </p:nvCxnSpPr>
            <p:spPr>
              <a:xfrm flipV="1">
                <a:off x="2372920" y="1796404"/>
                <a:ext cx="827482" cy="161034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6" name="Straight Connector 605">
                <a:extLst>
                  <a:ext uri="{FF2B5EF4-FFF2-40B4-BE49-F238E27FC236}">
                    <a16:creationId xmlns:a16="http://schemas.microsoft.com/office/drawing/2014/main" id="{8B8F052E-40DA-78CE-6D19-739642496CDF}"/>
                  </a:ext>
                </a:extLst>
              </p:cNvPr>
              <p:cNvCxnSpPr>
                <a:cxnSpLocks/>
                <a:stCxn id="583" idx="6"/>
                <a:endCxn id="576" idx="2"/>
              </p:cNvCxnSpPr>
              <p:nvPr/>
            </p:nvCxnSpPr>
            <p:spPr>
              <a:xfrm flipV="1">
                <a:off x="2372920" y="2602539"/>
                <a:ext cx="822532" cy="804211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7" name="Straight Connector 606">
                <a:extLst>
                  <a:ext uri="{FF2B5EF4-FFF2-40B4-BE49-F238E27FC236}">
                    <a16:creationId xmlns:a16="http://schemas.microsoft.com/office/drawing/2014/main" id="{B133B6A1-D16F-4A43-0C60-0E23A6280724}"/>
                  </a:ext>
                </a:extLst>
              </p:cNvPr>
              <p:cNvCxnSpPr>
                <a:cxnSpLocks/>
                <a:stCxn id="583" idx="6"/>
                <a:endCxn id="577" idx="2"/>
              </p:cNvCxnSpPr>
              <p:nvPr/>
            </p:nvCxnSpPr>
            <p:spPr>
              <a:xfrm flipV="1">
                <a:off x="2372920" y="3404010"/>
                <a:ext cx="829060" cy="274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8" name="Straight Connector 607">
                <a:extLst>
                  <a:ext uri="{FF2B5EF4-FFF2-40B4-BE49-F238E27FC236}">
                    <a16:creationId xmlns:a16="http://schemas.microsoft.com/office/drawing/2014/main" id="{35CCA782-63F2-F22E-C0CE-F0C524E75E5C}"/>
                  </a:ext>
                </a:extLst>
              </p:cNvPr>
              <p:cNvCxnSpPr>
                <a:cxnSpLocks/>
                <a:stCxn id="583" idx="6"/>
                <a:endCxn id="578" idx="2"/>
              </p:cNvCxnSpPr>
              <p:nvPr/>
            </p:nvCxnSpPr>
            <p:spPr>
              <a:xfrm>
                <a:off x="2372920" y="3406750"/>
                <a:ext cx="829060" cy="800655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9" name="Straight Connector 608">
                <a:extLst>
                  <a:ext uri="{FF2B5EF4-FFF2-40B4-BE49-F238E27FC236}">
                    <a16:creationId xmlns:a16="http://schemas.microsoft.com/office/drawing/2014/main" id="{1E2B4E59-0F7D-C6B4-F33F-3C29C241D87E}"/>
                  </a:ext>
                </a:extLst>
              </p:cNvPr>
              <p:cNvCxnSpPr>
                <a:cxnSpLocks/>
                <a:stCxn id="583" idx="6"/>
                <a:endCxn id="579" idx="2"/>
              </p:cNvCxnSpPr>
              <p:nvPr/>
            </p:nvCxnSpPr>
            <p:spPr>
              <a:xfrm>
                <a:off x="2372920" y="3406750"/>
                <a:ext cx="824110" cy="160679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0" name="Straight Connector 609">
                <a:extLst>
                  <a:ext uri="{FF2B5EF4-FFF2-40B4-BE49-F238E27FC236}">
                    <a16:creationId xmlns:a16="http://schemas.microsoft.com/office/drawing/2014/main" id="{D2156852-63E9-BF73-9E98-815D884795DA}"/>
                  </a:ext>
                </a:extLst>
              </p:cNvPr>
              <p:cNvCxnSpPr>
                <a:cxnSpLocks/>
                <a:stCxn id="584" idx="6"/>
                <a:endCxn id="574" idx="2"/>
              </p:cNvCxnSpPr>
              <p:nvPr/>
            </p:nvCxnSpPr>
            <p:spPr>
              <a:xfrm flipV="1">
                <a:off x="2372920" y="993009"/>
                <a:ext cx="827482" cy="321713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1" name="Straight Connector 610">
                <a:extLst>
                  <a:ext uri="{FF2B5EF4-FFF2-40B4-BE49-F238E27FC236}">
                    <a16:creationId xmlns:a16="http://schemas.microsoft.com/office/drawing/2014/main" id="{929761E7-74A0-B70F-BC37-41A151F89A41}"/>
                  </a:ext>
                </a:extLst>
              </p:cNvPr>
              <p:cNvCxnSpPr>
                <a:cxnSpLocks/>
                <a:stCxn id="584" idx="6"/>
                <a:endCxn id="575" idx="2"/>
              </p:cNvCxnSpPr>
              <p:nvPr/>
            </p:nvCxnSpPr>
            <p:spPr>
              <a:xfrm flipV="1">
                <a:off x="2372920" y="1796404"/>
                <a:ext cx="827482" cy="2413741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2" name="Straight Connector 611">
                <a:extLst>
                  <a:ext uri="{FF2B5EF4-FFF2-40B4-BE49-F238E27FC236}">
                    <a16:creationId xmlns:a16="http://schemas.microsoft.com/office/drawing/2014/main" id="{09FC37D6-F687-2FF6-2148-CFE0FAA1590B}"/>
                  </a:ext>
                </a:extLst>
              </p:cNvPr>
              <p:cNvCxnSpPr>
                <a:cxnSpLocks/>
                <a:stCxn id="584" idx="6"/>
                <a:endCxn id="576" idx="2"/>
              </p:cNvCxnSpPr>
              <p:nvPr/>
            </p:nvCxnSpPr>
            <p:spPr>
              <a:xfrm flipV="1">
                <a:off x="2372920" y="2602539"/>
                <a:ext cx="822532" cy="160760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3" name="Straight Connector 612">
                <a:extLst>
                  <a:ext uri="{FF2B5EF4-FFF2-40B4-BE49-F238E27FC236}">
                    <a16:creationId xmlns:a16="http://schemas.microsoft.com/office/drawing/2014/main" id="{B00F4340-3F1F-860C-A152-4E0AF3204F1A}"/>
                  </a:ext>
                </a:extLst>
              </p:cNvPr>
              <p:cNvCxnSpPr>
                <a:cxnSpLocks/>
                <a:stCxn id="584" idx="6"/>
                <a:endCxn id="577" idx="2"/>
              </p:cNvCxnSpPr>
              <p:nvPr/>
            </p:nvCxnSpPr>
            <p:spPr>
              <a:xfrm flipV="1">
                <a:off x="2372920" y="3404010"/>
                <a:ext cx="829060" cy="806135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4" name="Straight Connector 613">
                <a:extLst>
                  <a:ext uri="{FF2B5EF4-FFF2-40B4-BE49-F238E27FC236}">
                    <a16:creationId xmlns:a16="http://schemas.microsoft.com/office/drawing/2014/main" id="{718EB3E7-57AD-ADAF-BBE0-EF8B2821801A}"/>
                  </a:ext>
                </a:extLst>
              </p:cNvPr>
              <p:cNvCxnSpPr>
                <a:cxnSpLocks/>
                <a:stCxn id="584" idx="6"/>
                <a:endCxn id="578" idx="2"/>
              </p:cNvCxnSpPr>
              <p:nvPr/>
            </p:nvCxnSpPr>
            <p:spPr>
              <a:xfrm flipV="1">
                <a:off x="2372920" y="4207405"/>
                <a:ext cx="829060" cy="274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5" name="Straight Connector 614">
                <a:extLst>
                  <a:ext uri="{FF2B5EF4-FFF2-40B4-BE49-F238E27FC236}">
                    <a16:creationId xmlns:a16="http://schemas.microsoft.com/office/drawing/2014/main" id="{D9FDE32B-1D64-1139-0023-CDDCC50D22C2}"/>
                  </a:ext>
                </a:extLst>
              </p:cNvPr>
              <p:cNvCxnSpPr>
                <a:cxnSpLocks/>
                <a:stCxn id="584" idx="6"/>
                <a:endCxn id="579" idx="2"/>
              </p:cNvCxnSpPr>
              <p:nvPr/>
            </p:nvCxnSpPr>
            <p:spPr>
              <a:xfrm>
                <a:off x="2372920" y="4210145"/>
                <a:ext cx="824110" cy="803395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6" name="Straight Connector 615">
                <a:extLst>
                  <a:ext uri="{FF2B5EF4-FFF2-40B4-BE49-F238E27FC236}">
                    <a16:creationId xmlns:a16="http://schemas.microsoft.com/office/drawing/2014/main" id="{C3B18E5D-78B7-D37A-2C61-66B3330FA528}"/>
                  </a:ext>
                </a:extLst>
              </p:cNvPr>
              <p:cNvCxnSpPr>
                <a:cxnSpLocks/>
                <a:stCxn id="585" idx="6"/>
                <a:endCxn id="574" idx="2"/>
              </p:cNvCxnSpPr>
              <p:nvPr/>
            </p:nvCxnSpPr>
            <p:spPr>
              <a:xfrm flipV="1">
                <a:off x="2366392" y="993009"/>
                <a:ext cx="834010" cy="4020531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7" name="Straight Connector 616">
                <a:extLst>
                  <a:ext uri="{FF2B5EF4-FFF2-40B4-BE49-F238E27FC236}">
                    <a16:creationId xmlns:a16="http://schemas.microsoft.com/office/drawing/2014/main" id="{E0CBF9D4-CD17-130A-28B0-AAE1EA38365D}"/>
                  </a:ext>
                </a:extLst>
              </p:cNvPr>
              <p:cNvCxnSpPr>
                <a:cxnSpLocks/>
                <a:stCxn id="585" idx="6"/>
                <a:endCxn id="575" idx="2"/>
              </p:cNvCxnSpPr>
              <p:nvPr/>
            </p:nvCxnSpPr>
            <p:spPr>
              <a:xfrm flipV="1">
                <a:off x="2366392" y="1796404"/>
                <a:ext cx="834010" cy="321713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8" name="Straight Connector 617">
                <a:extLst>
                  <a:ext uri="{FF2B5EF4-FFF2-40B4-BE49-F238E27FC236}">
                    <a16:creationId xmlns:a16="http://schemas.microsoft.com/office/drawing/2014/main" id="{8C789F82-E792-EDC2-D67C-31230076F6B1}"/>
                  </a:ext>
                </a:extLst>
              </p:cNvPr>
              <p:cNvCxnSpPr>
                <a:cxnSpLocks/>
                <a:stCxn id="585" idx="6"/>
                <a:endCxn id="576" idx="2"/>
              </p:cNvCxnSpPr>
              <p:nvPr/>
            </p:nvCxnSpPr>
            <p:spPr>
              <a:xfrm flipV="1">
                <a:off x="2366392" y="2602539"/>
                <a:ext cx="829060" cy="2411001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9" name="Straight Connector 618">
                <a:extLst>
                  <a:ext uri="{FF2B5EF4-FFF2-40B4-BE49-F238E27FC236}">
                    <a16:creationId xmlns:a16="http://schemas.microsoft.com/office/drawing/2014/main" id="{919199F1-4103-47A9-4C84-DFCA832431F4}"/>
                  </a:ext>
                </a:extLst>
              </p:cNvPr>
              <p:cNvCxnSpPr>
                <a:cxnSpLocks/>
                <a:stCxn id="585" idx="6"/>
                <a:endCxn id="577" idx="2"/>
              </p:cNvCxnSpPr>
              <p:nvPr/>
            </p:nvCxnSpPr>
            <p:spPr>
              <a:xfrm flipV="1">
                <a:off x="2366392" y="3404010"/>
                <a:ext cx="835588" cy="160953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20" name="Straight Connector 619">
                <a:extLst>
                  <a:ext uri="{FF2B5EF4-FFF2-40B4-BE49-F238E27FC236}">
                    <a16:creationId xmlns:a16="http://schemas.microsoft.com/office/drawing/2014/main" id="{C255BFDF-4B4A-312C-BFCB-B7CAF8ACA32D}"/>
                  </a:ext>
                </a:extLst>
              </p:cNvPr>
              <p:cNvCxnSpPr>
                <a:cxnSpLocks/>
                <a:stCxn id="585" idx="6"/>
                <a:endCxn id="578" idx="2"/>
              </p:cNvCxnSpPr>
              <p:nvPr/>
            </p:nvCxnSpPr>
            <p:spPr>
              <a:xfrm flipV="1">
                <a:off x="2366392" y="4207405"/>
                <a:ext cx="835588" cy="806135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21" name="Straight Connector 620">
                <a:extLst>
                  <a:ext uri="{FF2B5EF4-FFF2-40B4-BE49-F238E27FC236}">
                    <a16:creationId xmlns:a16="http://schemas.microsoft.com/office/drawing/2014/main" id="{64A917F1-CF57-4375-35FA-B0C642DB22F8}"/>
                  </a:ext>
                </a:extLst>
              </p:cNvPr>
              <p:cNvCxnSpPr>
                <a:cxnSpLocks/>
                <a:stCxn id="585" idx="6"/>
                <a:endCxn id="579" idx="2"/>
              </p:cNvCxnSpPr>
              <p:nvPr/>
            </p:nvCxnSpPr>
            <p:spPr>
              <a:xfrm>
                <a:off x="2366392" y="5013540"/>
                <a:ext cx="830638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22" name="Group 621">
              <a:extLst>
                <a:ext uri="{FF2B5EF4-FFF2-40B4-BE49-F238E27FC236}">
                  <a16:creationId xmlns:a16="http://schemas.microsoft.com/office/drawing/2014/main" id="{FDF7F6E1-C0BC-BADC-87D9-8C407722A000}"/>
                </a:ext>
              </a:extLst>
            </p:cNvPr>
            <p:cNvGrpSpPr/>
            <p:nvPr/>
          </p:nvGrpSpPr>
          <p:grpSpPr>
            <a:xfrm>
              <a:off x="9598062" y="964863"/>
              <a:ext cx="1665668" cy="4435571"/>
              <a:chOff x="1951352" y="785489"/>
              <a:chExt cx="1665668" cy="4435571"/>
            </a:xfrm>
          </p:grpSpPr>
          <p:sp>
            <p:nvSpPr>
              <p:cNvPr id="623" name="Oval 622">
                <a:extLst>
                  <a:ext uri="{FF2B5EF4-FFF2-40B4-BE49-F238E27FC236}">
                    <a16:creationId xmlns:a16="http://schemas.microsoft.com/office/drawing/2014/main" id="{CB6B68C6-07E8-DE32-D5AE-DF502165265E}"/>
                  </a:ext>
                </a:extLst>
              </p:cNvPr>
              <p:cNvSpPr/>
              <p:nvPr/>
            </p:nvSpPr>
            <p:spPr>
              <a:xfrm>
                <a:off x="3200402" y="785489"/>
                <a:ext cx="415040" cy="41504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4" name="Oval 623">
                <a:extLst>
                  <a:ext uri="{FF2B5EF4-FFF2-40B4-BE49-F238E27FC236}">
                    <a16:creationId xmlns:a16="http://schemas.microsoft.com/office/drawing/2014/main" id="{27E3380B-2B5A-49B4-50E0-343EBD664EF9}"/>
                  </a:ext>
                </a:extLst>
              </p:cNvPr>
              <p:cNvSpPr/>
              <p:nvPr/>
            </p:nvSpPr>
            <p:spPr>
              <a:xfrm>
                <a:off x="3200402" y="1588884"/>
                <a:ext cx="415040" cy="41504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5" name="Oval 624">
                <a:extLst>
                  <a:ext uri="{FF2B5EF4-FFF2-40B4-BE49-F238E27FC236}">
                    <a16:creationId xmlns:a16="http://schemas.microsoft.com/office/drawing/2014/main" id="{9E494D3E-ECC2-1BD8-21C9-86588407179D}"/>
                  </a:ext>
                </a:extLst>
              </p:cNvPr>
              <p:cNvSpPr/>
              <p:nvPr/>
            </p:nvSpPr>
            <p:spPr>
              <a:xfrm>
                <a:off x="3195452" y="2395019"/>
                <a:ext cx="415040" cy="41504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6" name="Oval 625">
                <a:extLst>
                  <a:ext uri="{FF2B5EF4-FFF2-40B4-BE49-F238E27FC236}">
                    <a16:creationId xmlns:a16="http://schemas.microsoft.com/office/drawing/2014/main" id="{F4EA3AA2-C3F1-6F76-151F-99EF3D8F4635}"/>
                  </a:ext>
                </a:extLst>
              </p:cNvPr>
              <p:cNvSpPr/>
              <p:nvPr/>
            </p:nvSpPr>
            <p:spPr>
              <a:xfrm>
                <a:off x="3201980" y="3196490"/>
                <a:ext cx="415040" cy="41504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7" name="Oval 626">
                <a:extLst>
                  <a:ext uri="{FF2B5EF4-FFF2-40B4-BE49-F238E27FC236}">
                    <a16:creationId xmlns:a16="http://schemas.microsoft.com/office/drawing/2014/main" id="{D745DE1E-ADC5-F509-94BD-A8374E77F9F6}"/>
                  </a:ext>
                </a:extLst>
              </p:cNvPr>
              <p:cNvSpPr/>
              <p:nvPr/>
            </p:nvSpPr>
            <p:spPr>
              <a:xfrm>
                <a:off x="3201980" y="3999885"/>
                <a:ext cx="415040" cy="41504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8" name="Oval 627">
                <a:extLst>
                  <a:ext uri="{FF2B5EF4-FFF2-40B4-BE49-F238E27FC236}">
                    <a16:creationId xmlns:a16="http://schemas.microsoft.com/office/drawing/2014/main" id="{C205B87E-1AC5-B956-E7E5-895B27C8CFC8}"/>
                  </a:ext>
                </a:extLst>
              </p:cNvPr>
              <p:cNvSpPr/>
              <p:nvPr/>
            </p:nvSpPr>
            <p:spPr>
              <a:xfrm>
                <a:off x="3197030" y="4806020"/>
                <a:ext cx="415040" cy="41504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9" name="Oval 628">
                <a:extLst>
                  <a:ext uri="{FF2B5EF4-FFF2-40B4-BE49-F238E27FC236}">
                    <a16:creationId xmlns:a16="http://schemas.microsoft.com/office/drawing/2014/main" id="{BADEBCC5-C01E-1D29-C57C-FCD4B28B31DA}"/>
                  </a:ext>
                </a:extLst>
              </p:cNvPr>
              <p:cNvSpPr/>
              <p:nvPr/>
            </p:nvSpPr>
            <p:spPr>
              <a:xfrm>
                <a:off x="1956302" y="788229"/>
                <a:ext cx="415040" cy="41504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0" name="Oval 629">
                <a:extLst>
                  <a:ext uri="{FF2B5EF4-FFF2-40B4-BE49-F238E27FC236}">
                    <a16:creationId xmlns:a16="http://schemas.microsoft.com/office/drawing/2014/main" id="{78765CFF-771F-18F7-9BC9-B359A873834A}"/>
                  </a:ext>
                </a:extLst>
              </p:cNvPr>
              <p:cNvSpPr/>
              <p:nvPr/>
            </p:nvSpPr>
            <p:spPr>
              <a:xfrm>
                <a:off x="1956302" y="1591624"/>
                <a:ext cx="415040" cy="41504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1" name="Oval 630">
                <a:extLst>
                  <a:ext uri="{FF2B5EF4-FFF2-40B4-BE49-F238E27FC236}">
                    <a16:creationId xmlns:a16="http://schemas.microsoft.com/office/drawing/2014/main" id="{3E2E8861-6ED5-AC91-7543-C4984BD9F385}"/>
                  </a:ext>
                </a:extLst>
              </p:cNvPr>
              <p:cNvSpPr/>
              <p:nvPr/>
            </p:nvSpPr>
            <p:spPr>
              <a:xfrm>
                <a:off x="1951352" y="2397759"/>
                <a:ext cx="415040" cy="41504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2" name="Oval 631">
                <a:extLst>
                  <a:ext uri="{FF2B5EF4-FFF2-40B4-BE49-F238E27FC236}">
                    <a16:creationId xmlns:a16="http://schemas.microsoft.com/office/drawing/2014/main" id="{8A15FF6B-F75E-C0E0-4B61-37383CACE2CB}"/>
                  </a:ext>
                </a:extLst>
              </p:cNvPr>
              <p:cNvSpPr/>
              <p:nvPr/>
            </p:nvSpPr>
            <p:spPr>
              <a:xfrm>
                <a:off x="1957880" y="3199230"/>
                <a:ext cx="415040" cy="41504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3" name="Oval 632">
                <a:extLst>
                  <a:ext uri="{FF2B5EF4-FFF2-40B4-BE49-F238E27FC236}">
                    <a16:creationId xmlns:a16="http://schemas.microsoft.com/office/drawing/2014/main" id="{C8601E53-5C4C-D075-366F-434D488F8E2B}"/>
                  </a:ext>
                </a:extLst>
              </p:cNvPr>
              <p:cNvSpPr/>
              <p:nvPr/>
            </p:nvSpPr>
            <p:spPr>
              <a:xfrm>
                <a:off x="1957880" y="4002625"/>
                <a:ext cx="415040" cy="41504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4" name="Oval 633">
                <a:extLst>
                  <a:ext uri="{FF2B5EF4-FFF2-40B4-BE49-F238E27FC236}">
                    <a16:creationId xmlns:a16="http://schemas.microsoft.com/office/drawing/2014/main" id="{BC364215-2D0B-B520-349F-EC71347FE003}"/>
                  </a:ext>
                </a:extLst>
              </p:cNvPr>
              <p:cNvSpPr/>
              <p:nvPr/>
            </p:nvSpPr>
            <p:spPr>
              <a:xfrm>
                <a:off x="1951352" y="4806020"/>
                <a:ext cx="415040" cy="41504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35" name="Straight Connector 634">
                <a:extLst>
                  <a:ext uri="{FF2B5EF4-FFF2-40B4-BE49-F238E27FC236}">
                    <a16:creationId xmlns:a16="http://schemas.microsoft.com/office/drawing/2014/main" id="{F6DF1225-5CDB-2865-A354-A9E6339092FC}"/>
                  </a:ext>
                </a:extLst>
              </p:cNvPr>
              <p:cNvCxnSpPr>
                <a:cxnSpLocks/>
                <a:stCxn id="629" idx="6"/>
                <a:endCxn id="623" idx="2"/>
              </p:cNvCxnSpPr>
              <p:nvPr/>
            </p:nvCxnSpPr>
            <p:spPr>
              <a:xfrm flipV="1">
                <a:off x="2371342" y="993009"/>
                <a:ext cx="829060" cy="274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36" name="Straight Connector 635">
                <a:extLst>
                  <a:ext uri="{FF2B5EF4-FFF2-40B4-BE49-F238E27FC236}">
                    <a16:creationId xmlns:a16="http://schemas.microsoft.com/office/drawing/2014/main" id="{2E029A4C-3CE0-F2B9-CBBD-E4A651F741A1}"/>
                  </a:ext>
                </a:extLst>
              </p:cNvPr>
              <p:cNvCxnSpPr>
                <a:cxnSpLocks/>
                <a:stCxn id="629" idx="6"/>
                <a:endCxn id="624" idx="2"/>
              </p:cNvCxnSpPr>
              <p:nvPr/>
            </p:nvCxnSpPr>
            <p:spPr>
              <a:xfrm>
                <a:off x="2371342" y="995749"/>
                <a:ext cx="829060" cy="800655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37" name="Straight Connector 636">
                <a:extLst>
                  <a:ext uri="{FF2B5EF4-FFF2-40B4-BE49-F238E27FC236}">
                    <a16:creationId xmlns:a16="http://schemas.microsoft.com/office/drawing/2014/main" id="{A0B35B78-8DD1-A6CC-1CB6-B770409142FB}"/>
                  </a:ext>
                </a:extLst>
              </p:cNvPr>
              <p:cNvCxnSpPr>
                <a:cxnSpLocks/>
                <a:stCxn id="629" idx="6"/>
                <a:endCxn id="625" idx="2"/>
              </p:cNvCxnSpPr>
              <p:nvPr/>
            </p:nvCxnSpPr>
            <p:spPr>
              <a:xfrm>
                <a:off x="2371342" y="995749"/>
                <a:ext cx="824110" cy="160679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38" name="Straight Connector 637">
                <a:extLst>
                  <a:ext uri="{FF2B5EF4-FFF2-40B4-BE49-F238E27FC236}">
                    <a16:creationId xmlns:a16="http://schemas.microsoft.com/office/drawing/2014/main" id="{27EA8F76-87B6-1F06-ACDC-3E721E302A0B}"/>
                  </a:ext>
                </a:extLst>
              </p:cNvPr>
              <p:cNvCxnSpPr>
                <a:cxnSpLocks/>
                <a:stCxn id="629" idx="6"/>
                <a:endCxn id="626" idx="2"/>
              </p:cNvCxnSpPr>
              <p:nvPr/>
            </p:nvCxnSpPr>
            <p:spPr>
              <a:xfrm>
                <a:off x="2371342" y="995749"/>
                <a:ext cx="830638" cy="2408261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39" name="Straight Connector 638">
                <a:extLst>
                  <a:ext uri="{FF2B5EF4-FFF2-40B4-BE49-F238E27FC236}">
                    <a16:creationId xmlns:a16="http://schemas.microsoft.com/office/drawing/2014/main" id="{C58C2D7F-79C3-F974-45DF-FDE96BC9D813}"/>
                  </a:ext>
                </a:extLst>
              </p:cNvPr>
              <p:cNvCxnSpPr>
                <a:cxnSpLocks/>
                <a:stCxn id="629" idx="6"/>
                <a:endCxn id="627" idx="2"/>
              </p:cNvCxnSpPr>
              <p:nvPr/>
            </p:nvCxnSpPr>
            <p:spPr>
              <a:xfrm>
                <a:off x="2371342" y="995749"/>
                <a:ext cx="830638" cy="321165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40" name="Straight Connector 639">
                <a:extLst>
                  <a:ext uri="{FF2B5EF4-FFF2-40B4-BE49-F238E27FC236}">
                    <a16:creationId xmlns:a16="http://schemas.microsoft.com/office/drawing/2014/main" id="{8DC55E41-D949-7CEE-CA66-CE1DF13A5D61}"/>
                  </a:ext>
                </a:extLst>
              </p:cNvPr>
              <p:cNvCxnSpPr>
                <a:cxnSpLocks/>
                <a:stCxn id="629" idx="6"/>
                <a:endCxn id="628" idx="2"/>
              </p:cNvCxnSpPr>
              <p:nvPr/>
            </p:nvCxnSpPr>
            <p:spPr>
              <a:xfrm>
                <a:off x="2371342" y="995749"/>
                <a:ext cx="825688" cy="4017791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41" name="Straight Connector 640">
                <a:extLst>
                  <a:ext uri="{FF2B5EF4-FFF2-40B4-BE49-F238E27FC236}">
                    <a16:creationId xmlns:a16="http://schemas.microsoft.com/office/drawing/2014/main" id="{660DFDBB-5A2D-0FDC-14A4-6910E137F3A6}"/>
                  </a:ext>
                </a:extLst>
              </p:cNvPr>
              <p:cNvCxnSpPr>
                <a:cxnSpLocks/>
                <a:stCxn id="630" idx="6"/>
                <a:endCxn id="623" idx="2"/>
              </p:cNvCxnSpPr>
              <p:nvPr/>
            </p:nvCxnSpPr>
            <p:spPr>
              <a:xfrm flipV="1">
                <a:off x="2371342" y="993009"/>
                <a:ext cx="829060" cy="806135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42" name="Straight Connector 641">
                <a:extLst>
                  <a:ext uri="{FF2B5EF4-FFF2-40B4-BE49-F238E27FC236}">
                    <a16:creationId xmlns:a16="http://schemas.microsoft.com/office/drawing/2014/main" id="{6B23E485-541E-AD96-0B69-E659863813F9}"/>
                  </a:ext>
                </a:extLst>
              </p:cNvPr>
              <p:cNvCxnSpPr>
                <a:cxnSpLocks/>
                <a:stCxn id="630" idx="6"/>
                <a:endCxn id="624" idx="2"/>
              </p:cNvCxnSpPr>
              <p:nvPr/>
            </p:nvCxnSpPr>
            <p:spPr>
              <a:xfrm flipV="1">
                <a:off x="2371342" y="1796404"/>
                <a:ext cx="829060" cy="274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43" name="Straight Connector 642">
                <a:extLst>
                  <a:ext uri="{FF2B5EF4-FFF2-40B4-BE49-F238E27FC236}">
                    <a16:creationId xmlns:a16="http://schemas.microsoft.com/office/drawing/2014/main" id="{F3299FA4-143D-7B82-BE87-F5BE68994557}"/>
                  </a:ext>
                </a:extLst>
              </p:cNvPr>
              <p:cNvCxnSpPr>
                <a:cxnSpLocks/>
                <a:stCxn id="630" idx="6"/>
                <a:endCxn id="625" idx="2"/>
              </p:cNvCxnSpPr>
              <p:nvPr/>
            </p:nvCxnSpPr>
            <p:spPr>
              <a:xfrm>
                <a:off x="2371342" y="1799144"/>
                <a:ext cx="824110" cy="803395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44" name="Straight Connector 643">
                <a:extLst>
                  <a:ext uri="{FF2B5EF4-FFF2-40B4-BE49-F238E27FC236}">
                    <a16:creationId xmlns:a16="http://schemas.microsoft.com/office/drawing/2014/main" id="{3AC05B01-96E6-4D7B-2A15-0FECD72DBF13}"/>
                  </a:ext>
                </a:extLst>
              </p:cNvPr>
              <p:cNvCxnSpPr>
                <a:cxnSpLocks/>
                <a:stCxn id="630" idx="6"/>
                <a:endCxn id="626" idx="2"/>
              </p:cNvCxnSpPr>
              <p:nvPr/>
            </p:nvCxnSpPr>
            <p:spPr>
              <a:xfrm>
                <a:off x="2371342" y="1799144"/>
                <a:ext cx="830638" cy="160486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45" name="Straight Connector 644">
                <a:extLst>
                  <a:ext uri="{FF2B5EF4-FFF2-40B4-BE49-F238E27FC236}">
                    <a16:creationId xmlns:a16="http://schemas.microsoft.com/office/drawing/2014/main" id="{E1F9FD01-5F5B-11B6-38B2-E6C1A5699B86}"/>
                  </a:ext>
                </a:extLst>
              </p:cNvPr>
              <p:cNvCxnSpPr>
                <a:cxnSpLocks/>
                <a:stCxn id="630" idx="6"/>
                <a:endCxn id="627" idx="2"/>
              </p:cNvCxnSpPr>
              <p:nvPr/>
            </p:nvCxnSpPr>
            <p:spPr>
              <a:xfrm>
                <a:off x="2371342" y="1799144"/>
                <a:ext cx="830638" cy="2408261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46" name="Straight Connector 645">
                <a:extLst>
                  <a:ext uri="{FF2B5EF4-FFF2-40B4-BE49-F238E27FC236}">
                    <a16:creationId xmlns:a16="http://schemas.microsoft.com/office/drawing/2014/main" id="{633B6CF7-59CA-89A5-2E2A-7A5A5DD3E400}"/>
                  </a:ext>
                </a:extLst>
              </p:cNvPr>
              <p:cNvCxnSpPr>
                <a:cxnSpLocks/>
                <a:stCxn id="630" idx="6"/>
                <a:endCxn id="628" idx="2"/>
              </p:cNvCxnSpPr>
              <p:nvPr/>
            </p:nvCxnSpPr>
            <p:spPr>
              <a:xfrm>
                <a:off x="2371342" y="1799144"/>
                <a:ext cx="825688" cy="321439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47" name="Straight Connector 646">
                <a:extLst>
                  <a:ext uri="{FF2B5EF4-FFF2-40B4-BE49-F238E27FC236}">
                    <a16:creationId xmlns:a16="http://schemas.microsoft.com/office/drawing/2014/main" id="{8E42BCB8-AC3E-1192-BAF6-26AE3B6B4BA7}"/>
                  </a:ext>
                </a:extLst>
              </p:cNvPr>
              <p:cNvCxnSpPr>
                <a:cxnSpLocks/>
                <a:stCxn id="631" idx="6"/>
                <a:endCxn id="623" idx="2"/>
              </p:cNvCxnSpPr>
              <p:nvPr/>
            </p:nvCxnSpPr>
            <p:spPr>
              <a:xfrm flipV="1">
                <a:off x="2366392" y="993009"/>
                <a:ext cx="834010" cy="161227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48" name="Straight Connector 647">
                <a:extLst>
                  <a:ext uri="{FF2B5EF4-FFF2-40B4-BE49-F238E27FC236}">
                    <a16:creationId xmlns:a16="http://schemas.microsoft.com/office/drawing/2014/main" id="{D430F6AF-302C-9242-B270-E2DDC34996BE}"/>
                  </a:ext>
                </a:extLst>
              </p:cNvPr>
              <p:cNvCxnSpPr>
                <a:cxnSpLocks/>
                <a:stCxn id="631" idx="6"/>
                <a:endCxn id="624" idx="2"/>
              </p:cNvCxnSpPr>
              <p:nvPr/>
            </p:nvCxnSpPr>
            <p:spPr>
              <a:xfrm flipV="1">
                <a:off x="2366392" y="1796404"/>
                <a:ext cx="834010" cy="808875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49" name="Straight Connector 648">
                <a:extLst>
                  <a:ext uri="{FF2B5EF4-FFF2-40B4-BE49-F238E27FC236}">
                    <a16:creationId xmlns:a16="http://schemas.microsoft.com/office/drawing/2014/main" id="{AA3C64F3-1213-DC68-949D-B15E8944B10D}"/>
                  </a:ext>
                </a:extLst>
              </p:cNvPr>
              <p:cNvCxnSpPr>
                <a:cxnSpLocks/>
                <a:stCxn id="631" idx="6"/>
                <a:endCxn id="625" idx="2"/>
              </p:cNvCxnSpPr>
              <p:nvPr/>
            </p:nvCxnSpPr>
            <p:spPr>
              <a:xfrm flipV="1">
                <a:off x="2366392" y="2602539"/>
                <a:ext cx="829060" cy="274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0" name="Straight Connector 649">
                <a:extLst>
                  <a:ext uri="{FF2B5EF4-FFF2-40B4-BE49-F238E27FC236}">
                    <a16:creationId xmlns:a16="http://schemas.microsoft.com/office/drawing/2014/main" id="{F5B6C579-4502-B076-591A-CC05586B158D}"/>
                  </a:ext>
                </a:extLst>
              </p:cNvPr>
              <p:cNvCxnSpPr>
                <a:cxnSpLocks/>
                <a:stCxn id="631" idx="6"/>
                <a:endCxn id="626" idx="2"/>
              </p:cNvCxnSpPr>
              <p:nvPr/>
            </p:nvCxnSpPr>
            <p:spPr>
              <a:xfrm>
                <a:off x="2366392" y="2605279"/>
                <a:ext cx="835588" cy="798731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1" name="Straight Connector 650">
                <a:extLst>
                  <a:ext uri="{FF2B5EF4-FFF2-40B4-BE49-F238E27FC236}">
                    <a16:creationId xmlns:a16="http://schemas.microsoft.com/office/drawing/2014/main" id="{584289F3-16C6-B947-8579-AB53A1D8EB10}"/>
                  </a:ext>
                </a:extLst>
              </p:cNvPr>
              <p:cNvCxnSpPr>
                <a:cxnSpLocks/>
                <a:stCxn id="631" idx="6"/>
                <a:endCxn id="627" idx="2"/>
              </p:cNvCxnSpPr>
              <p:nvPr/>
            </p:nvCxnSpPr>
            <p:spPr>
              <a:xfrm>
                <a:off x="2366392" y="2605279"/>
                <a:ext cx="835588" cy="160212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2" name="Straight Connector 651">
                <a:extLst>
                  <a:ext uri="{FF2B5EF4-FFF2-40B4-BE49-F238E27FC236}">
                    <a16:creationId xmlns:a16="http://schemas.microsoft.com/office/drawing/2014/main" id="{A2BE5576-6412-34AC-D921-C8F3F17892CD}"/>
                  </a:ext>
                </a:extLst>
              </p:cNvPr>
              <p:cNvCxnSpPr>
                <a:cxnSpLocks/>
                <a:stCxn id="631" idx="6"/>
                <a:endCxn id="628" idx="2"/>
              </p:cNvCxnSpPr>
              <p:nvPr/>
            </p:nvCxnSpPr>
            <p:spPr>
              <a:xfrm>
                <a:off x="2366392" y="2605279"/>
                <a:ext cx="830638" cy="2408261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3" name="Straight Connector 652">
                <a:extLst>
                  <a:ext uri="{FF2B5EF4-FFF2-40B4-BE49-F238E27FC236}">
                    <a16:creationId xmlns:a16="http://schemas.microsoft.com/office/drawing/2014/main" id="{41F42985-F732-E360-9E87-95BC052564D6}"/>
                  </a:ext>
                </a:extLst>
              </p:cNvPr>
              <p:cNvCxnSpPr>
                <a:cxnSpLocks/>
                <a:stCxn id="632" idx="6"/>
                <a:endCxn id="623" idx="2"/>
              </p:cNvCxnSpPr>
              <p:nvPr/>
            </p:nvCxnSpPr>
            <p:spPr>
              <a:xfrm flipV="1">
                <a:off x="2372920" y="993009"/>
                <a:ext cx="827482" cy="2413741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4" name="Straight Connector 653">
                <a:extLst>
                  <a:ext uri="{FF2B5EF4-FFF2-40B4-BE49-F238E27FC236}">
                    <a16:creationId xmlns:a16="http://schemas.microsoft.com/office/drawing/2014/main" id="{66B800F0-12EF-B9EE-36DC-E333D69AAD98}"/>
                  </a:ext>
                </a:extLst>
              </p:cNvPr>
              <p:cNvCxnSpPr>
                <a:cxnSpLocks/>
                <a:stCxn id="632" idx="6"/>
                <a:endCxn id="624" idx="2"/>
              </p:cNvCxnSpPr>
              <p:nvPr/>
            </p:nvCxnSpPr>
            <p:spPr>
              <a:xfrm flipV="1">
                <a:off x="2372920" y="1796404"/>
                <a:ext cx="827482" cy="161034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5" name="Straight Connector 654">
                <a:extLst>
                  <a:ext uri="{FF2B5EF4-FFF2-40B4-BE49-F238E27FC236}">
                    <a16:creationId xmlns:a16="http://schemas.microsoft.com/office/drawing/2014/main" id="{F02952C6-6AB9-A07B-821E-D6FCC4DAEEBE}"/>
                  </a:ext>
                </a:extLst>
              </p:cNvPr>
              <p:cNvCxnSpPr>
                <a:cxnSpLocks/>
                <a:stCxn id="632" idx="6"/>
                <a:endCxn id="625" idx="2"/>
              </p:cNvCxnSpPr>
              <p:nvPr/>
            </p:nvCxnSpPr>
            <p:spPr>
              <a:xfrm flipV="1">
                <a:off x="2372920" y="2602539"/>
                <a:ext cx="822532" cy="804211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6" name="Straight Connector 655">
                <a:extLst>
                  <a:ext uri="{FF2B5EF4-FFF2-40B4-BE49-F238E27FC236}">
                    <a16:creationId xmlns:a16="http://schemas.microsoft.com/office/drawing/2014/main" id="{38CE7935-3F0C-BCA5-0627-71B5A813EBBE}"/>
                  </a:ext>
                </a:extLst>
              </p:cNvPr>
              <p:cNvCxnSpPr>
                <a:cxnSpLocks/>
                <a:stCxn id="632" idx="6"/>
                <a:endCxn id="626" idx="2"/>
              </p:cNvCxnSpPr>
              <p:nvPr/>
            </p:nvCxnSpPr>
            <p:spPr>
              <a:xfrm flipV="1">
                <a:off x="2372920" y="3404010"/>
                <a:ext cx="829060" cy="274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7" name="Straight Connector 656">
                <a:extLst>
                  <a:ext uri="{FF2B5EF4-FFF2-40B4-BE49-F238E27FC236}">
                    <a16:creationId xmlns:a16="http://schemas.microsoft.com/office/drawing/2014/main" id="{D8C442D8-2519-ECB4-B011-18971A1196D2}"/>
                  </a:ext>
                </a:extLst>
              </p:cNvPr>
              <p:cNvCxnSpPr>
                <a:cxnSpLocks/>
                <a:stCxn id="632" idx="6"/>
                <a:endCxn id="627" idx="2"/>
              </p:cNvCxnSpPr>
              <p:nvPr/>
            </p:nvCxnSpPr>
            <p:spPr>
              <a:xfrm>
                <a:off x="2372920" y="3406750"/>
                <a:ext cx="829060" cy="800655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8" name="Straight Connector 657">
                <a:extLst>
                  <a:ext uri="{FF2B5EF4-FFF2-40B4-BE49-F238E27FC236}">
                    <a16:creationId xmlns:a16="http://schemas.microsoft.com/office/drawing/2014/main" id="{8D998CC2-FF99-9B17-0BBE-55BA8DFA0DC6}"/>
                  </a:ext>
                </a:extLst>
              </p:cNvPr>
              <p:cNvCxnSpPr>
                <a:cxnSpLocks/>
                <a:stCxn id="632" idx="6"/>
                <a:endCxn id="628" idx="2"/>
              </p:cNvCxnSpPr>
              <p:nvPr/>
            </p:nvCxnSpPr>
            <p:spPr>
              <a:xfrm>
                <a:off x="2372920" y="3406750"/>
                <a:ext cx="824110" cy="160679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9" name="Straight Connector 658">
                <a:extLst>
                  <a:ext uri="{FF2B5EF4-FFF2-40B4-BE49-F238E27FC236}">
                    <a16:creationId xmlns:a16="http://schemas.microsoft.com/office/drawing/2014/main" id="{7A0E4B03-411A-B262-5507-76F31643A542}"/>
                  </a:ext>
                </a:extLst>
              </p:cNvPr>
              <p:cNvCxnSpPr>
                <a:cxnSpLocks/>
                <a:stCxn id="633" idx="6"/>
                <a:endCxn id="623" idx="2"/>
              </p:cNvCxnSpPr>
              <p:nvPr/>
            </p:nvCxnSpPr>
            <p:spPr>
              <a:xfrm flipV="1">
                <a:off x="2372920" y="993009"/>
                <a:ext cx="827482" cy="321713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0" name="Straight Connector 659">
                <a:extLst>
                  <a:ext uri="{FF2B5EF4-FFF2-40B4-BE49-F238E27FC236}">
                    <a16:creationId xmlns:a16="http://schemas.microsoft.com/office/drawing/2014/main" id="{479D2E42-FBB3-ADAD-F676-42016BF6950F}"/>
                  </a:ext>
                </a:extLst>
              </p:cNvPr>
              <p:cNvCxnSpPr>
                <a:cxnSpLocks/>
                <a:stCxn id="633" idx="6"/>
                <a:endCxn id="624" idx="2"/>
              </p:cNvCxnSpPr>
              <p:nvPr/>
            </p:nvCxnSpPr>
            <p:spPr>
              <a:xfrm flipV="1">
                <a:off x="2372920" y="1796404"/>
                <a:ext cx="827482" cy="2413741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1" name="Straight Connector 660">
                <a:extLst>
                  <a:ext uri="{FF2B5EF4-FFF2-40B4-BE49-F238E27FC236}">
                    <a16:creationId xmlns:a16="http://schemas.microsoft.com/office/drawing/2014/main" id="{8021DC1B-1B60-E14E-21C8-51FE1F2B250D}"/>
                  </a:ext>
                </a:extLst>
              </p:cNvPr>
              <p:cNvCxnSpPr>
                <a:cxnSpLocks/>
                <a:stCxn id="633" idx="6"/>
                <a:endCxn id="625" idx="2"/>
              </p:cNvCxnSpPr>
              <p:nvPr/>
            </p:nvCxnSpPr>
            <p:spPr>
              <a:xfrm flipV="1">
                <a:off x="2372920" y="2602539"/>
                <a:ext cx="822532" cy="160760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2" name="Straight Connector 661">
                <a:extLst>
                  <a:ext uri="{FF2B5EF4-FFF2-40B4-BE49-F238E27FC236}">
                    <a16:creationId xmlns:a16="http://schemas.microsoft.com/office/drawing/2014/main" id="{6AF46218-DD17-8B8E-A39C-03E459652D94}"/>
                  </a:ext>
                </a:extLst>
              </p:cNvPr>
              <p:cNvCxnSpPr>
                <a:cxnSpLocks/>
                <a:stCxn id="633" idx="6"/>
                <a:endCxn id="626" idx="2"/>
              </p:cNvCxnSpPr>
              <p:nvPr/>
            </p:nvCxnSpPr>
            <p:spPr>
              <a:xfrm flipV="1">
                <a:off x="2372920" y="3404010"/>
                <a:ext cx="829060" cy="806135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3" name="Straight Connector 662">
                <a:extLst>
                  <a:ext uri="{FF2B5EF4-FFF2-40B4-BE49-F238E27FC236}">
                    <a16:creationId xmlns:a16="http://schemas.microsoft.com/office/drawing/2014/main" id="{2CA65022-8A29-FAAB-DB3B-C6BDAB7144F4}"/>
                  </a:ext>
                </a:extLst>
              </p:cNvPr>
              <p:cNvCxnSpPr>
                <a:cxnSpLocks/>
                <a:stCxn id="633" idx="6"/>
                <a:endCxn id="627" idx="2"/>
              </p:cNvCxnSpPr>
              <p:nvPr/>
            </p:nvCxnSpPr>
            <p:spPr>
              <a:xfrm flipV="1">
                <a:off x="2372920" y="4207405"/>
                <a:ext cx="829060" cy="274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4" name="Straight Connector 663">
                <a:extLst>
                  <a:ext uri="{FF2B5EF4-FFF2-40B4-BE49-F238E27FC236}">
                    <a16:creationId xmlns:a16="http://schemas.microsoft.com/office/drawing/2014/main" id="{11082491-B5A6-9494-4FAA-AAE4B4CF37B0}"/>
                  </a:ext>
                </a:extLst>
              </p:cNvPr>
              <p:cNvCxnSpPr>
                <a:cxnSpLocks/>
                <a:stCxn id="633" idx="6"/>
                <a:endCxn id="628" idx="2"/>
              </p:cNvCxnSpPr>
              <p:nvPr/>
            </p:nvCxnSpPr>
            <p:spPr>
              <a:xfrm>
                <a:off x="2372920" y="4210145"/>
                <a:ext cx="824110" cy="803395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5" name="Straight Connector 664">
                <a:extLst>
                  <a:ext uri="{FF2B5EF4-FFF2-40B4-BE49-F238E27FC236}">
                    <a16:creationId xmlns:a16="http://schemas.microsoft.com/office/drawing/2014/main" id="{FE28FABE-F1E7-1CF4-B558-8A356F2D825F}"/>
                  </a:ext>
                </a:extLst>
              </p:cNvPr>
              <p:cNvCxnSpPr>
                <a:cxnSpLocks/>
                <a:stCxn id="634" idx="6"/>
                <a:endCxn id="623" idx="2"/>
              </p:cNvCxnSpPr>
              <p:nvPr/>
            </p:nvCxnSpPr>
            <p:spPr>
              <a:xfrm flipV="1">
                <a:off x="2366392" y="993009"/>
                <a:ext cx="834010" cy="4020531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6" name="Straight Connector 665">
                <a:extLst>
                  <a:ext uri="{FF2B5EF4-FFF2-40B4-BE49-F238E27FC236}">
                    <a16:creationId xmlns:a16="http://schemas.microsoft.com/office/drawing/2014/main" id="{BD97BD9D-1CFD-D840-8E5A-FFE9D788D35A}"/>
                  </a:ext>
                </a:extLst>
              </p:cNvPr>
              <p:cNvCxnSpPr>
                <a:cxnSpLocks/>
                <a:stCxn id="634" idx="6"/>
                <a:endCxn id="624" idx="2"/>
              </p:cNvCxnSpPr>
              <p:nvPr/>
            </p:nvCxnSpPr>
            <p:spPr>
              <a:xfrm flipV="1">
                <a:off x="2366392" y="1796404"/>
                <a:ext cx="834010" cy="321713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7" name="Straight Connector 666">
                <a:extLst>
                  <a:ext uri="{FF2B5EF4-FFF2-40B4-BE49-F238E27FC236}">
                    <a16:creationId xmlns:a16="http://schemas.microsoft.com/office/drawing/2014/main" id="{E18698B5-7F8E-F592-C8D2-DD82B52EB339}"/>
                  </a:ext>
                </a:extLst>
              </p:cNvPr>
              <p:cNvCxnSpPr>
                <a:cxnSpLocks/>
                <a:stCxn id="634" idx="6"/>
                <a:endCxn id="625" idx="2"/>
              </p:cNvCxnSpPr>
              <p:nvPr/>
            </p:nvCxnSpPr>
            <p:spPr>
              <a:xfrm flipV="1">
                <a:off x="2366392" y="2602539"/>
                <a:ext cx="829060" cy="2411001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8" name="Straight Connector 667">
                <a:extLst>
                  <a:ext uri="{FF2B5EF4-FFF2-40B4-BE49-F238E27FC236}">
                    <a16:creationId xmlns:a16="http://schemas.microsoft.com/office/drawing/2014/main" id="{2CD31101-9C71-88D7-CF3B-A556D9EE414C}"/>
                  </a:ext>
                </a:extLst>
              </p:cNvPr>
              <p:cNvCxnSpPr>
                <a:cxnSpLocks/>
                <a:stCxn id="634" idx="6"/>
                <a:endCxn id="626" idx="2"/>
              </p:cNvCxnSpPr>
              <p:nvPr/>
            </p:nvCxnSpPr>
            <p:spPr>
              <a:xfrm flipV="1">
                <a:off x="2366392" y="3404010"/>
                <a:ext cx="835588" cy="160953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9" name="Straight Connector 668">
                <a:extLst>
                  <a:ext uri="{FF2B5EF4-FFF2-40B4-BE49-F238E27FC236}">
                    <a16:creationId xmlns:a16="http://schemas.microsoft.com/office/drawing/2014/main" id="{FEC7CB55-6F77-651F-643D-94402782864F}"/>
                  </a:ext>
                </a:extLst>
              </p:cNvPr>
              <p:cNvCxnSpPr>
                <a:cxnSpLocks/>
                <a:stCxn id="634" idx="6"/>
                <a:endCxn id="627" idx="2"/>
              </p:cNvCxnSpPr>
              <p:nvPr/>
            </p:nvCxnSpPr>
            <p:spPr>
              <a:xfrm flipV="1">
                <a:off x="2366392" y="4207405"/>
                <a:ext cx="835588" cy="806135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0" name="Straight Connector 669">
                <a:extLst>
                  <a:ext uri="{FF2B5EF4-FFF2-40B4-BE49-F238E27FC236}">
                    <a16:creationId xmlns:a16="http://schemas.microsoft.com/office/drawing/2014/main" id="{5C3F0B73-23CE-C16D-41BE-F0E230D40846}"/>
                  </a:ext>
                </a:extLst>
              </p:cNvPr>
              <p:cNvCxnSpPr>
                <a:cxnSpLocks/>
                <a:stCxn id="634" idx="6"/>
                <a:endCxn id="628" idx="2"/>
              </p:cNvCxnSpPr>
              <p:nvPr/>
            </p:nvCxnSpPr>
            <p:spPr>
              <a:xfrm>
                <a:off x="2366392" y="5013540"/>
                <a:ext cx="830638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671" name="Right Arrow 670">
              <a:extLst>
                <a:ext uri="{FF2B5EF4-FFF2-40B4-BE49-F238E27FC236}">
                  <a16:creationId xmlns:a16="http://schemas.microsoft.com/office/drawing/2014/main" id="{40488C25-9489-7541-E5D5-CF2AD81F30C5}"/>
                </a:ext>
              </a:extLst>
            </p:cNvPr>
            <p:cNvSpPr/>
            <p:nvPr/>
          </p:nvSpPr>
          <p:spPr>
            <a:xfrm>
              <a:off x="3636271" y="2928416"/>
              <a:ext cx="462579" cy="325419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72" name="Group 671">
              <a:extLst>
                <a:ext uri="{FF2B5EF4-FFF2-40B4-BE49-F238E27FC236}">
                  <a16:creationId xmlns:a16="http://schemas.microsoft.com/office/drawing/2014/main" id="{58F53B4A-004B-1684-FA73-0F8BAA2BFA88}"/>
                </a:ext>
              </a:extLst>
            </p:cNvPr>
            <p:cNvGrpSpPr/>
            <p:nvPr/>
          </p:nvGrpSpPr>
          <p:grpSpPr>
            <a:xfrm>
              <a:off x="3422364" y="1811954"/>
              <a:ext cx="834034" cy="918138"/>
              <a:chOff x="4647405" y="5231178"/>
              <a:chExt cx="834034" cy="918138"/>
            </a:xfrm>
          </p:grpSpPr>
          <p:sp>
            <p:nvSpPr>
              <p:cNvPr id="673" name="TextBox 672">
                <a:extLst>
                  <a:ext uri="{FF2B5EF4-FFF2-40B4-BE49-F238E27FC236}">
                    <a16:creationId xmlns:a16="http://schemas.microsoft.com/office/drawing/2014/main" id="{25CC5461-C3C0-176A-E237-04BE713EBAAD}"/>
                  </a:ext>
                </a:extLst>
              </p:cNvPr>
              <p:cNvSpPr txBox="1"/>
              <p:nvPr/>
            </p:nvSpPr>
            <p:spPr>
              <a:xfrm>
                <a:off x="4647405" y="5231178"/>
                <a:ext cx="82028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err="1"/>
                  <a:t>ReLU</a:t>
                </a:r>
                <a:endParaRPr lang="en-US" sz="2400" dirty="0"/>
              </a:p>
            </p:txBody>
          </p:sp>
          <p:sp>
            <p:nvSpPr>
              <p:cNvPr id="674" name="Rounded Rectangle 673">
                <a:extLst>
                  <a:ext uri="{FF2B5EF4-FFF2-40B4-BE49-F238E27FC236}">
                    <a16:creationId xmlns:a16="http://schemas.microsoft.com/office/drawing/2014/main" id="{318D227D-F9BF-90E2-B38C-A09C68829706}"/>
                  </a:ext>
                </a:extLst>
              </p:cNvPr>
              <p:cNvSpPr/>
              <p:nvPr/>
            </p:nvSpPr>
            <p:spPr>
              <a:xfrm>
                <a:off x="4647405" y="5682184"/>
                <a:ext cx="834034" cy="467132"/>
              </a:xfrm>
              <a:prstGeom prst="roundRect">
                <a:avLst>
                  <a:gd name="adj" fmla="val 12783"/>
                </a:avLst>
              </a:prstGeom>
              <a:solidFill>
                <a:schemeClr val="accent2">
                  <a:lumMod val="40000"/>
                  <a:lumOff val="60000"/>
                  <a:alpha val="80261"/>
                </a:schemeClr>
              </a:solidFill>
              <a:ln>
                <a:solidFill>
                  <a:schemeClr val="bg2">
                    <a:lumMod val="9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75" name="Straight Connector 674">
                <a:extLst>
                  <a:ext uri="{FF2B5EF4-FFF2-40B4-BE49-F238E27FC236}">
                    <a16:creationId xmlns:a16="http://schemas.microsoft.com/office/drawing/2014/main" id="{CF82D170-8732-08C5-DAD7-F3247567BA7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739163" y="6026818"/>
                <a:ext cx="349623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6" name="Straight Connector 675">
                <a:extLst>
                  <a:ext uri="{FF2B5EF4-FFF2-40B4-BE49-F238E27FC236}">
                    <a16:creationId xmlns:a16="http://schemas.microsoft.com/office/drawing/2014/main" id="{5DEB24C9-8AD5-4692-6366-7D7D7197B41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88786" y="5793252"/>
                <a:ext cx="290455" cy="23356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677" name="Right Arrow 676">
              <a:extLst>
                <a:ext uri="{FF2B5EF4-FFF2-40B4-BE49-F238E27FC236}">
                  <a16:creationId xmlns:a16="http://schemas.microsoft.com/office/drawing/2014/main" id="{93500760-0E77-6150-D411-0CC623D7D955}"/>
                </a:ext>
              </a:extLst>
            </p:cNvPr>
            <p:cNvSpPr/>
            <p:nvPr/>
          </p:nvSpPr>
          <p:spPr>
            <a:xfrm>
              <a:off x="8736406" y="2994574"/>
              <a:ext cx="462579" cy="325419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78" name="Group 677">
              <a:extLst>
                <a:ext uri="{FF2B5EF4-FFF2-40B4-BE49-F238E27FC236}">
                  <a16:creationId xmlns:a16="http://schemas.microsoft.com/office/drawing/2014/main" id="{4BBA51F6-D88D-4C31-9BC2-76C31BB913DF}"/>
                </a:ext>
              </a:extLst>
            </p:cNvPr>
            <p:cNvGrpSpPr/>
            <p:nvPr/>
          </p:nvGrpSpPr>
          <p:grpSpPr>
            <a:xfrm>
              <a:off x="8522499" y="1878112"/>
              <a:ext cx="834034" cy="918138"/>
              <a:chOff x="4647405" y="5231178"/>
              <a:chExt cx="834034" cy="918138"/>
            </a:xfrm>
          </p:grpSpPr>
          <p:sp>
            <p:nvSpPr>
              <p:cNvPr id="679" name="TextBox 678">
                <a:extLst>
                  <a:ext uri="{FF2B5EF4-FFF2-40B4-BE49-F238E27FC236}">
                    <a16:creationId xmlns:a16="http://schemas.microsoft.com/office/drawing/2014/main" id="{8BF84586-52F6-7BDE-9D57-3BFBF83F6CDA}"/>
                  </a:ext>
                </a:extLst>
              </p:cNvPr>
              <p:cNvSpPr txBox="1"/>
              <p:nvPr/>
            </p:nvSpPr>
            <p:spPr>
              <a:xfrm>
                <a:off x="4647405" y="5231178"/>
                <a:ext cx="82028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err="1"/>
                  <a:t>ReLU</a:t>
                </a:r>
                <a:endParaRPr lang="en-US" sz="2400" dirty="0"/>
              </a:p>
            </p:txBody>
          </p:sp>
          <p:sp>
            <p:nvSpPr>
              <p:cNvPr id="680" name="Rounded Rectangle 679">
                <a:extLst>
                  <a:ext uri="{FF2B5EF4-FFF2-40B4-BE49-F238E27FC236}">
                    <a16:creationId xmlns:a16="http://schemas.microsoft.com/office/drawing/2014/main" id="{EC9F57AB-098C-4C0B-12A7-1A1F24EF16AC}"/>
                  </a:ext>
                </a:extLst>
              </p:cNvPr>
              <p:cNvSpPr/>
              <p:nvPr/>
            </p:nvSpPr>
            <p:spPr>
              <a:xfrm>
                <a:off x="4647405" y="5682184"/>
                <a:ext cx="834034" cy="467132"/>
              </a:xfrm>
              <a:prstGeom prst="roundRect">
                <a:avLst>
                  <a:gd name="adj" fmla="val 12783"/>
                </a:avLst>
              </a:prstGeom>
              <a:solidFill>
                <a:schemeClr val="accent2">
                  <a:lumMod val="40000"/>
                  <a:lumOff val="60000"/>
                  <a:alpha val="80261"/>
                </a:schemeClr>
              </a:solidFill>
              <a:ln>
                <a:solidFill>
                  <a:schemeClr val="bg2">
                    <a:lumMod val="9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81" name="Straight Connector 680">
                <a:extLst>
                  <a:ext uri="{FF2B5EF4-FFF2-40B4-BE49-F238E27FC236}">
                    <a16:creationId xmlns:a16="http://schemas.microsoft.com/office/drawing/2014/main" id="{BC90A3BD-B5F2-B329-C526-B0580EF3269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739163" y="6026818"/>
                <a:ext cx="349623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2" name="Straight Connector 681">
                <a:extLst>
                  <a:ext uri="{FF2B5EF4-FFF2-40B4-BE49-F238E27FC236}">
                    <a16:creationId xmlns:a16="http://schemas.microsoft.com/office/drawing/2014/main" id="{A19B6071-9BF7-8A12-0D20-38F2727F032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88786" y="5793252"/>
                <a:ext cx="290455" cy="23356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683" name="Right Arrow 682">
              <a:extLst>
                <a:ext uri="{FF2B5EF4-FFF2-40B4-BE49-F238E27FC236}">
                  <a16:creationId xmlns:a16="http://schemas.microsoft.com/office/drawing/2014/main" id="{4E289334-25D0-F56A-EB93-E437622E01BB}"/>
                </a:ext>
              </a:extLst>
            </p:cNvPr>
            <p:cNvSpPr/>
            <p:nvPr/>
          </p:nvSpPr>
          <p:spPr>
            <a:xfrm>
              <a:off x="11570146" y="2988355"/>
              <a:ext cx="462579" cy="325419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86" name="Rounded Rectangle 685">
            <a:extLst>
              <a:ext uri="{FF2B5EF4-FFF2-40B4-BE49-F238E27FC236}">
                <a16:creationId xmlns:a16="http://schemas.microsoft.com/office/drawing/2014/main" id="{57B3EB9C-544A-8617-68F1-6F25F2452635}"/>
              </a:ext>
            </a:extLst>
          </p:cNvPr>
          <p:cNvSpPr/>
          <p:nvPr/>
        </p:nvSpPr>
        <p:spPr>
          <a:xfrm>
            <a:off x="1751142" y="3832865"/>
            <a:ext cx="3357096" cy="1446897"/>
          </a:xfrm>
          <a:prstGeom prst="roundRect">
            <a:avLst>
              <a:gd name="adj" fmla="val 12783"/>
            </a:avLst>
          </a:prstGeom>
          <a:solidFill>
            <a:srgbClr val="7030A0">
              <a:alpha val="50000"/>
            </a:srgbClr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u="sng" dirty="0">
                <a:solidFill>
                  <a:schemeClr val="tx1"/>
                </a:solidFill>
              </a:rPr>
              <a:t>MILP solver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(reserve &amp; non-reserve constraints)</a:t>
            </a:r>
          </a:p>
        </p:txBody>
      </p:sp>
      <p:sp>
        <p:nvSpPr>
          <p:cNvPr id="688" name="Rounded Rectangle 687">
            <a:extLst>
              <a:ext uri="{FF2B5EF4-FFF2-40B4-BE49-F238E27FC236}">
                <a16:creationId xmlns:a16="http://schemas.microsoft.com/office/drawing/2014/main" id="{59528C33-75D7-0EF9-7249-000339424B95}"/>
              </a:ext>
            </a:extLst>
          </p:cNvPr>
          <p:cNvSpPr/>
          <p:nvPr/>
        </p:nvSpPr>
        <p:spPr>
          <a:xfrm>
            <a:off x="5845587" y="3833913"/>
            <a:ext cx="2668196" cy="1446933"/>
          </a:xfrm>
          <a:prstGeom prst="roundRect">
            <a:avLst>
              <a:gd name="adj" fmla="val 12783"/>
            </a:avLst>
          </a:prstGeom>
          <a:solidFill>
            <a:srgbClr val="7030A0">
              <a:alpha val="50000"/>
            </a:srgbClr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Load shedding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(reserve + non-reserve related)</a:t>
            </a:r>
          </a:p>
        </p:txBody>
      </p:sp>
      <p:cxnSp>
        <p:nvCxnSpPr>
          <p:cNvPr id="694" name="Curved Connector 693">
            <a:extLst>
              <a:ext uri="{FF2B5EF4-FFF2-40B4-BE49-F238E27FC236}">
                <a16:creationId xmlns:a16="http://schemas.microsoft.com/office/drawing/2014/main" id="{B69406E4-D56B-E4D4-5016-A10A193C8927}"/>
              </a:ext>
            </a:extLst>
          </p:cNvPr>
          <p:cNvCxnSpPr>
            <a:cxnSpLocks/>
            <a:endCxn id="686" idx="1"/>
          </p:cNvCxnSpPr>
          <p:nvPr/>
        </p:nvCxnSpPr>
        <p:spPr>
          <a:xfrm flipV="1">
            <a:off x="0" y="4556314"/>
            <a:ext cx="1751142" cy="1017001"/>
          </a:xfrm>
          <a:prstGeom prst="curved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9" name="Straight Arrow Connector 708">
            <a:extLst>
              <a:ext uri="{FF2B5EF4-FFF2-40B4-BE49-F238E27FC236}">
                <a16:creationId xmlns:a16="http://schemas.microsoft.com/office/drawing/2014/main" id="{6816DA26-91B6-7FE4-8DD6-50FE81F53F58}"/>
              </a:ext>
            </a:extLst>
          </p:cNvPr>
          <p:cNvCxnSpPr>
            <a:cxnSpLocks/>
            <a:stCxn id="686" idx="3"/>
            <a:endCxn id="688" idx="1"/>
          </p:cNvCxnSpPr>
          <p:nvPr/>
        </p:nvCxnSpPr>
        <p:spPr>
          <a:xfrm>
            <a:off x="5108238" y="4556314"/>
            <a:ext cx="737349" cy="106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5" name="TextBox 744">
            <a:extLst>
              <a:ext uri="{FF2B5EF4-FFF2-40B4-BE49-F238E27FC236}">
                <a16:creationId xmlns:a16="http://schemas.microsoft.com/office/drawing/2014/main" id="{DB6DA76D-22A5-6177-4213-1AE73141BABC}"/>
              </a:ext>
            </a:extLst>
          </p:cNvPr>
          <p:cNvSpPr txBox="1"/>
          <p:nvPr/>
        </p:nvSpPr>
        <p:spPr>
          <a:xfrm>
            <a:off x="-2203158" y="-2658376"/>
            <a:ext cx="5870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(a)</a:t>
            </a:r>
          </a:p>
        </p:txBody>
      </p:sp>
      <p:sp>
        <p:nvSpPr>
          <p:cNvPr id="746" name="TextBox 745">
            <a:extLst>
              <a:ext uri="{FF2B5EF4-FFF2-40B4-BE49-F238E27FC236}">
                <a16:creationId xmlns:a16="http://schemas.microsoft.com/office/drawing/2014/main" id="{AF317EF3-A49B-844D-5677-96E3F2602DA8}"/>
              </a:ext>
            </a:extLst>
          </p:cNvPr>
          <p:cNvSpPr txBox="1"/>
          <p:nvPr/>
        </p:nvSpPr>
        <p:spPr>
          <a:xfrm>
            <a:off x="-2198246" y="3777479"/>
            <a:ext cx="6014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(b)</a:t>
            </a:r>
          </a:p>
        </p:txBody>
      </p:sp>
      <p:sp>
        <p:nvSpPr>
          <p:cNvPr id="685" name="Cloud 684">
            <a:extLst>
              <a:ext uri="{FF2B5EF4-FFF2-40B4-BE49-F238E27FC236}">
                <a16:creationId xmlns:a16="http://schemas.microsoft.com/office/drawing/2014/main" id="{07AC9B01-B734-9045-7A5C-76B809E06745}"/>
              </a:ext>
            </a:extLst>
          </p:cNvPr>
          <p:cNvSpPr/>
          <p:nvPr/>
        </p:nvSpPr>
        <p:spPr>
          <a:xfrm>
            <a:off x="-1889586" y="5524994"/>
            <a:ext cx="2976913" cy="1440084"/>
          </a:xfrm>
          <a:prstGeom prst="cloud">
            <a:avLst/>
          </a:prstGeom>
          <a:solidFill>
            <a:schemeClr val="accent2">
              <a:lumMod val="40000"/>
              <a:lumOff val="60000"/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Stochastic</a:t>
            </a:r>
          </a:p>
          <a:p>
            <a:pPr algn="ctr"/>
            <a:r>
              <a:rPr lang="en-US" sz="2400" b="1" dirty="0">
                <a:solidFill>
                  <a:schemeClr val="tx1"/>
                </a:solidFill>
              </a:rPr>
              <a:t>grid variables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F7B3BC2-42EA-3772-0847-7044934980BC}"/>
              </a:ext>
            </a:extLst>
          </p:cNvPr>
          <p:cNvSpPr txBox="1"/>
          <p:nvPr/>
        </p:nvSpPr>
        <p:spPr>
          <a:xfrm>
            <a:off x="824496" y="2585567"/>
            <a:ext cx="12219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Encoder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59A0205-D0A9-69EE-B75F-37D6E473661B}"/>
              </a:ext>
            </a:extLst>
          </p:cNvPr>
          <p:cNvSpPr txBox="1"/>
          <p:nvPr/>
        </p:nvSpPr>
        <p:spPr>
          <a:xfrm>
            <a:off x="8966135" y="2583683"/>
            <a:ext cx="1255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Decoder</a:t>
            </a:r>
          </a:p>
        </p:txBody>
      </p:sp>
      <p:sp>
        <p:nvSpPr>
          <p:cNvPr id="4" name="Left Brace 3">
            <a:extLst>
              <a:ext uri="{FF2B5EF4-FFF2-40B4-BE49-F238E27FC236}">
                <a16:creationId xmlns:a16="http://schemas.microsoft.com/office/drawing/2014/main" id="{FB9F6E1F-6940-84F7-A76B-CAD937264315}"/>
              </a:ext>
            </a:extLst>
          </p:cNvPr>
          <p:cNvSpPr/>
          <p:nvPr/>
        </p:nvSpPr>
        <p:spPr>
          <a:xfrm rot="16200000">
            <a:off x="5341726" y="706708"/>
            <a:ext cx="292172" cy="3976675"/>
          </a:xfrm>
          <a:prstGeom prst="leftBrac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0A74FF-D847-CCFF-DAAD-C7B43A875012}"/>
              </a:ext>
            </a:extLst>
          </p:cNvPr>
          <p:cNvSpPr txBox="1"/>
          <p:nvPr/>
        </p:nvSpPr>
        <p:spPr>
          <a:xfrm>
            <a:off x="4693902" y="2891618"/>
            <a:ext cx="16017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GNN layers</a:t>
            </a:r>
          </a:p>
        </p:txBody>
      </p:sp>
      <p:cxnSp>
        <p:nvCxnSpPr>
          <p:cNvPr id="17" name="Curved Connector 16">
            <a:extLst>
              <a:ext uri="{FF2B5EF4-FFF2-40B4-BE49-F238E27FC236}">
                <a16:creationId xmlns:a16="http://schemas.microsoft.com/office/drawing/2014/main" id="{815DEE99-BD98-412B-CCBD-5C97E5F19D00}"/>
              </a:ext>
            </a:extLst>
          </p:cNvPr>
          <p:cNvCxnSpPr>
            <a:cxnSpLocks/>
            <a:endCxn id="26" idx="1"/>
          </p:cNvCxnSpPr>
          <p:nvPr/>
        </p:nvCxnSpPr>
        <p:spPr>
          <a:xfrm>
            <a:off x="72594" y="6806271"/>
            <a:ext cx="1678548" cy="1023637"/>
          </a:xfrm>
          <a:prstGeom prst="curved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7D1D9389-DD03-DD55-78FF-9ED5F59CA26D}"/>
              </a:ext>
            </a:extLst>
          </p:cNvPr>
          <p:cNvSpPr/>
          <p:nvPr/>
        </p:nvSpPr>
        <p:spPr>
          <a:xfrm>
            <a:off x="1751142" y="7106459"/>
            <a:ext cx="3357096" cy="1446897"/>
          </a:xfrm>
          <a:prstGeom prst="roundRect">
            <a:avLst>
              <a:gd name="adj" fmla="val 12783"/>
            </a:avLst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u="sng" dirty="0">
                <a:solidFill>
                  <a:schemeClr val="tx1"/>
                </a:solidFill>
              </a:rPr>
              <a:t>MILP solver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(non-reserve constraints only)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579A0FC8-3288-368B-0C7B-039BBA05D2A8}"/>
              </a:ext>
            </a:extLst>
          </p:cNvPr>
          <p:cNvSpPr/>
          <p:nvPr/>
        </p:nvSpPr>
        <p:spPr>
          <a:xfrm>
            <a:off x="5869856" y="7109819"/>
            <a:ext cx="2643927" cy="1446933"/>
          </a:xfrm>
          <a:prstGeom prst="roundRect">
            <a:avLst>
              <a:gd name="adj" fmla="val 12783"/>
            </a:avLst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Load shedding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(non-reserve related only)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19828F5-0883-C3A4-683A-DA86540FDBE3}"/>
              </a:ext>
            </a:extLst>
          </p:cNvPr>
          <p:cNvCxnSpPr>
            <a:cxnSpLocks/>
            <a:stCxn id="26" idx="3"/>
            <a:endCxn id="27" idx="1"/>
          </p:cNvCxnSpPr>
          <p:nvPr/>
        </p:nvCxnSpPr>
        <p:spPr>
          <a:xfrm>
            <a:off x="5108238" y="7829908"/>
            <a:ext cx="761618" cy="337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C7335F7-3C4E-9C4F-4844-A945287A63E5}"/>
              </a:ext>
            </a:extLst>
          </p:cNvPr>
          <p:cNvCxnSpPr>
            <a:cxnSpLocks/>
            <a:stCxn id="34" idx="2"/>
            <a:endCxn id="26" idx="0"/>
          </p:cNvCxnSpPr>
          <p:nvPr/>
        </p:nvCxnSpPr>
        <p:spPr>
          <a:xfrm flipH="1">
            <a:off x="3429690" y="6506084"/>
            <a:ext cx="4749" cy="60037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FCAE45EC-DC13-679B-BBA7-DDA5589D67A2}"/>
              </a:ext>
            </a:extLst>
          </p:cNvPr>
          <p:cNvSpPr/>
          <p:nvPr/>
        </p:nvSpPr>
        <p:spPr>
          <a:xfrm>
            <a:off x="2930044" y="5894773"/>
            <a:ext cx="1008790" cy="611311"/>
          </a:xfrm>
          <a:prstGeom prst="roundRect">
            <a:avLst>
              <a:gd name="adj" fmla="val 50000"/>
            </a:avLst>
          </a:prstGeom>
          <a:solidFill>
            <a:srgbClr val="C00000">
              <a:alpha val="50000"/>
            </a:srgbClr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UC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8D4A4AE-8472-3946-111E-E5DCC7216976}"/>
              </a:ext>
            </a:extLst>
          </p:cNvPr>
          <p:cNvCxnSpPr>
            <a:cxnSpLocks/>
            <a:stCxn id="686" idx="2"/>
            <a:endCxn id="34" idx="0"/>
          </p:cNvCxnSpPr>
          <p:nvPr/>
        </p:nvCxnSpPr>
        <p:spPr>
          <a:xfrm>
            <a:off x="3429690" y="5279762"/>
            <a:ext cx="4749" cy="61501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6176524B-82CD-A64E-7DAE-23703F04A09B}"/>
              </a:ext>
            </a:extLst>
          </p:cNvPr>
          <p:cNvSpPr/>
          <p:nvPr/>
        </p:nvSpPr>
        <p:spPr>
          <a:xfrm>
            <a:off x="9775583" y="5518145"/>
            <a:ext cx="2643928" cy="1446933"/>
          </a:xfrm>
          <a:prstGeom prst="roundRect">
            <a:avLst>
              <a:gd name="adj" fmla="val 12783"/>
            </a:avLst>
          </a:prstGeom>
          <a:solidFill>
            <a:srgbClr val="00B0F0">
              <a:alpha val="50000"/>
            </a:srgbClr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Load shedding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(reserve related only)</a:t>
            </a:r>
          </a:p>
        </p:txBody>
      </p:sp>
      <p:cxnSp>
        <p:nvCxnSpPr>
          <p:cNvPr id="50" name="Curved Connector 49">
            <a:extLst>
              <a:ext uri="{FF2B5EF4-FFF2-40B4-BE49-F238E27FC236}">
                <a16:creationId xmlns:a16="http://schemas.microsoft.com/office/drawing/2014/main" id="{E39F8C4A-6B3F-A6E4-94EA-7A98D0A2D2A6}"/>
              </a:ext>
            </a:extLst>
          </p:cNvPr>
          <p:cNvCxnSpPr>
            <a:cxnSpLocks/>
            <a:stCxn id="688" idx="3"/>
            <a:endCxn id="40" idx="1"/>
          </p:cNvCxnSpPr>
          <p:nvPr/>
        </p:nvCxnSpPr>
        <p:spPr>
          <a:xfrm>
            <a:off x="8513783" y="4557380"/>
            <a:ext cx="1261800" cy="1684232"/>
          </a:xfrm>
          <a:prstGeom prst="curved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Curved Connector 52">
            <a:extLst>
              <a:ext uri="{FF2B5EF4-FFF2-40B4-BE49-F238E27FC236}">
                <a16:creationId xmlns:a16="http://schemas.microsoft.com/office/drawing/2014/main" id="{9D38D34E-CE98-CD76-1C55-25B0652762AB}"/>
              </a:ext>
            </a:extLst>
          </p:cNvPr>
          <p:cNvCxnSpPr>
            <a:cxnSpLocks/>
            <a:stCxn id="27" idx="3"/>
            <a:endCxn id="40" idx="1"/>
          </p:cNvCxnSpPr>
          <p:nvPr/>
        </p:nvCxnSpPr>
        <p:spPr>
          <a:xfrm flipV="1">
            <a:off x="8513783" y="6241612"/>
            <a:ext cx="1261800" cy="1591674"/>
          </a:xfrm>
          <a:prstGeom prst="curved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1243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67AB71C-A585-4005-9C2C-E782EF925E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474" y="1948180"/>
            <a:ext cx="5397500" cy="2184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6272E4B-7486-87F9-C1D6-73FAC86B47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3028" y="1948180"/>
            <a:ext cx="5803900" cy="218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0369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DC825B1F-295D-C25A-3386-71D1D033C9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431" y="3138611"/>
            <a:ext cx="3048000" cy="16764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7F556D1-C6D5-C3E7-73E2-DF415F4724B2}"/>
              </a:ext>
            </a:extLst>
          </p:cNvPr>
          <p:cNvSpPr txBox="1"/>
          <p:nvPr/>
        </p:nvSpPr>
        <p:spPr>
          <a:xfrm>
            <a:off x="1242458" y="2861612"/>
            <a:ext cx="18229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Thermal power generation</a:t>
            </a:r>
          </a:p>
        </p:txBody>
      </p:sp>
      <p:pic>
        <p:nvPicPr>
          <p:cNvPr id="15" name="Picture 14" descr="A graph of a number of numbers and a line of colored squares&#10;&#10;Description automatically generated with medium confidence">
            <a:extLst>
              <a:ext uri="{FF2B5EF4-FFF2-40B4-BE49-F238E27FC236}">
                <a16:creationId xmlns:a16="http://schemas.microsoft.com/office/drawing/2014/main" id="{F9954C23-F205-2A43-A5A9-A8811F101A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1357" y="3138611"/>
            <a:ext cx="3048000" cy="16764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FA4E7FB-D084-3DB5-5435-5A082A20723E}"/>
              </a:ext>
            </a:extLst>
          </p:cNvPr>
          <p:cNvSpPr txBox="1"/>
          <p:nvPr/>
        </p:nvSpPr>
        <p:spPr>
          <a:xfrm>
            <a:off x="4999225" y="2861611"/>
            <a:ext cx="10967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 shedding</a:t>
            </a:r>
          </a:p>
        </p:txBody>
      </p:sp>
      <p:pic>
        <p:nvPicPr>
          <p:cNvPr id="11" name="Picture 10" descr="A graph of a number and number&#10;&#10;Description automatically generated with medium confidence">
            <a:extLst>
              <a:ext uri="{FF2B5EF4-FFF2-40B4-BE49-F238E27FC236}">
                <a16:creationId xmlns:a16="http://schemas.microsoft.com/office/drawing/2014/main" id="{A19B9BEC-ADCB-9227-C64C-CC194F176C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0553" y="3138611"/>
            <a:ext cx="3048000" cy="16764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988A86B4-8512-1FB8-2D4B-AFF467AEA0A2}"/>
              </a:ext>
            </a:extLst>
          </p:cNvPr>
          <p:cNvSpPr txBox="1"/>
          <p:nvPr/>
        </p:nvSpPr>
        <p:spPr>
          <a:xfrm>
            <a:off x="7942631" y="2861611"/>
            <a:ext cx="23679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 flow in significant branches</a:t>
            </a:r>
          </a:p>
        </p:txBody>
      </p:sp>
    </p:spTree>
    <p:extLst>
      <p:ext uri="{BB962C8B-B14F-4D97-AF65-F5344CB8AC3E}">
        <p14:creationId xmlns:p14="http://schemas.microsoft.com/office/powerpoint/2010/main" val="33592474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B0CF8B6A-CAFC-99A4-3644-343411B8F8C1}"/>
              </a:ext>
            </a:extLst>
          </p:cNvPr>
          <p:cNvSpPr/>
          <p:nvPr/>
        </p:nvSpPr>
        <p:spPr>
          <a:xfrm>
            <a:off x="409309" y="1281761"/>
            <a:ext cx="1520042" cy="1039981"/>
          </a:xfrm>
          <a:prstGeom prst="roundRect">
            <a:avLst>
              <a:gd name="adj" fmla="val 12783"/>
            </a:avLst>
          </a:prstGeom>
          <a:solidFill>
            <a:srgbClr val="7030A0">
              <a:alpha val="50000"/>
            </a:srgbClr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MILP solver</a:t>
            </a:r>
          </a:p>
          <a:p>
            <a:pPr algn="ctr"/>
            <a:r>
              <a:rPr lang="en-US" sz="1600" u="sng" dirty="0">
                <a:solidFill>
                  <a:schemeClr val="tx1"/>
                </a:solidFill>
              </a:rPr>
              <a:t>reserve</a:t>
            </a:r>
            <a:r>
              <a:rPr lang="en-US" sz="1600" dirty="0">
                <a:solidFill>
                  <a:schemeClr val="tx1"/>
                </a:solidFill>
              </a:rPr>
              <a:t> &amp; </a:t>
            </a:r>
          </a:p>
          <a:p>
            <a:pPr algn="ctr"/>
            <a:r>
              <a:rPr lang="en-US" sz="1600" u="sng" dirty="0">
                <a:solidFill>
                  <a:schemeClr val="tx1"/>
                </a:solidFill>
              </a:rPr>
              <a:t>non-reserve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constraints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F3064D6B-B0BF-4596-3B71-B1FD354FA98C}"/>
              </a:ext>
            </a:extLst>
          </p:cNvPr>
          <p:cNvSpPr/>
          <p:nvPr/>
        </p:nvSpPr>
        <p:spPr>
          <a:xfrm>
            <a:off x="4539754" y="1281761"/>
            <a:ext cx="1713804" cy="1039982"/>
          </a:xfrm>
          <a:prstGeom prst="roundRect">
            <a:avLst>
              <a:gd name="adj" fmla="val 12783"/>
            </a:avLst>
          </a:prstGeom>
          <a:solidFill>
            <a:srgbClr val="7030A0">
              <a:alpha val="50000"/>
            </a:srgbClr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Shedding</a:t>
            </a:r>
          </a:p>
          <a:p>
            <a:pPr algn="ctr"/>
            <a:r>
              <a:rPr lang="en-US" sz="1600" u="sng" dirty="0">
                <a:solidFill>
                  <a:schemeClr val="tx1"/>
                </a:solidFill>
              </a:rPr>
              <a:t>reserve</a:t>
            </a:r>
            <a:r>
              <a:rPr lang="en-US" sz="1600" dirty="0">
                <a:solidFill>
                  <a:schemeClr val="tx1"/>
                </a:solidFill>
              </a:rPr>
              <a:t> &amp; </a:t>
            </a:r>
          </a:p>
          <a:p>
            <a:pPr algn="ctr"/>
            <a:r>
              <a:rPr lang="en-US" sz="1600" u="sng" dirty="0">
                <a:solidFill>
                  <a:schemeClr val="tx1"/>
                </a:solidFill>
              </a:rPr>
              <a:t>non-reserve 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related</a:t>
            </a:r>
          </a:p>
        </p:txBody>
      </p:sp>
      <p:sp>
        <p:nvSpPr>
          <p:cNvPr id="9" name="Cloud 8">
            <a:extLst>
              <a:ext uri="{FF2B5EF4-FFF2-40B4-BE49-F238E27FC236}">
                <a16:creationId xmlns:a16="http://schemas.microsoft.com/office/drawing/2014/main" id="{7682C046-1169-293B-3329-D6BD7B170095}"/>
              </a:ext>
            </a:extLst>
          </p:cNvPr>
          <p:cNvSpPr/>
          <p:nvPr/>
        </p:nvSpPr>
        <p:spPr>
          <a:xfrm>
            <a:off x="-1687126" y="2590404"/>
            <a:ext cx="1497122" cy="1017001"/>
          </a:xfrm>
          <a:prstGeom prst="cloud">
            <a:avLst/>
          </a:prstGeom>
          <a:solidFill>
            <a:schemeClr val="accent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Grid</a:t>
            </a: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variable</a:t>
            </a: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samples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C588A9B8-1E6F-B0EC-AEF8-7C3AA9F362C5}"/>
              </a:ext>
            </a:extLst>
          </p:cNvPr>
          <p:cNvSpPr/>
          <p:nvPr/>
        </p:nvSpPr>
        <p:spPr>
          <a:xfrm>
            <a:off x="409309" y="3564101"/>
            <a:ext cx="1520042" cy="1039981"/>
          </a:xfrm>
          <a:prstGeom prst="roundRect">
            <a:avLst>
              <a:gd name="adj" fmla="val 12783"/>
            </a:avLst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MILP solver</a:t>
            </a:r>
          </a:p>
          <a:p>
            <a:pPr algn="ctr"/>
            <a:r>
              <a:rPr lang="en-US" sz="1600" u="sng" dirty="0">
                <a:solidFill>
                  <a:schemeClr val="tx1"/>
                </a:solidFill>
              </a:rPr>
              <a:t>non-reserve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constraints only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F010D204-F4AC-94B9-595F-F6FD83C0E632}"/>
              </a:ext>
            </a:extLst>
          </p:cNvPr>
          <p:cNvSpPr/>
          <p:nvPr/>
        </p:nvSpPr>
        <p:spPr>
          <a:xfrm>
            <a:off x="4539754" y="3611263"/>
            <a:ext cx="1713804" cy="1039980"/>
          </a:xfrm>
          <a:prstGeom prst="roundRect">
            <a:avLst>
              <a:gd name="adj" fmla="val 12783"/>
            </a:avLst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Shedding</a:t>
            </a:r>
          </a:p>
          <a:p>
            <a:pPr algn="ctr"/>
            <a:r>
              <a:rPr lang="en-US" sz="1600" u="sng" dirty="0">
                <a:solidFill>
                  <a:schemeClr val="tx1"/>
                </a:solidFill>
              </a:rPr>
              <a:t>non-reserve 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related only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71324B0-0951-FA4E-E71B-901AA91B9856}"/>
              </a:ext>
            </a:extLst>
          </p:cNvPr>
          <p:cNvCxnSpPr>
            <a:cxnSpLocks/>
          </p:cNvCxnSpPr>
          <p:nvPr/>
        </p:nvCxnSpPr>
        <p:spPr>
          <a:xfrm>
            <a:off x="4448509" y="6355002"/>
            <a:ext cx="2675945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EC11D9ED-3690-A325-B43E-D76B3CD0C5FB}"/>
              </a:ext>
            </a:extLst>
          </p:cNvPr>
          <p:cNvSpPr/>
          <p:nvPr/>
        </p:nvSpPr>
        <p:spPr>
          <a:xfrm>
            <a:off x="6648791" y="2434813"/>
            <a:ext cx="1713804" cy="1032012"/>
          </a:xfrm>
          <a:prstGeom prst="roundRect">
            <a:avLst>
              <a:gd name="adj" fmla="val 12783"/>
            </a:avLst>
          </a:prstGeom>
          <a:solidFill>
            <a:srgbClr val="C00000">
              <a:alpha val="60000"/>
            </a:srgbClr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Shedding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reserve related 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only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ounded Rectangle 32">
                <a:extLst>
                  <a:ext uri="{FF2B5EF4-FFF2-40B4-BE49-F238E27FC236}">
                    <a16:creationId xmlns:a16="http://schemas.microsoft.com/office/drawing/2014/main" id="{4E02C21F-1BAD-6FF7-9DAE-0867A0576BC9}"/>
                  </a:ext>
                </a:extLst>
              </p:cNvPr>
              <p:cNvSpPr/>
              <p:nvPr/>
            </p:nvSpPr>
            <p:spPr>
              <a:xfrm>
                <a:off x="2744176" y="1561581"/>
                <a:ext cx="767938" cy="480340"/>
              </a:xfrm>
              <a:prstGeom prst="roundRect">
                <a:avLst>
                  <a:gd name="adj" fmla="val 12783"/>
                </a:avLst>
              </a:prstGeom>
              <a:solidFill>
                <a:srgbClr val="7030A0">
                  <a:alpha val="50000"/>
                </a:srgbClr>
              </a:solidFill>
              <a:ln>
                <a:solidFill>
                  <a:schemeClr val="bg2">
                    <a:lumMod val="9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sSub>
                            <m:sSubPr>
                              <m:ctrlPr>
                                <a:rPr lang="en-US" sz="16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Rounded Rectangle 32">
                <a:extLst>
                  <a:ext uri="{FF2B5EF4-FFF2-40B4-BE49-F238E27FC236}">
                    <a16:creationId xmlns:a16="http://schemas.microsoft.com/office/drawing/2014/main" id="{4E02C21F-1BAD-6FF7-9DAE-0867A0576B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4176" y="1561581"/>
                <a:ext cx="767938" cy="480340"/>
              </a:xfrm>
              <a:prstGeom prst="roundRect">
                <a:avLst>
                  <a:gd name="adj" fmla="val 12783"/>
                </a:avLst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bg2">
                    <a:lumMod val="9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ounded Rectangle 34">
                <a:extLst>
                  <a:ext uri="{FF2B5EF4-FFF2-40B4-BE49-F238E27FC236}">
                    <a16:creationId xmlns:a16="http://schemas.microsoft.com/office/drawing/2014/main" id="{7F064B5D-BCDA-2DD0-0073-B6CACEAC40C6}"/>
                  </a:ext>
                </a:extLst>
              </p:cNvPr>
              <p:cNvSpPr/>
              <p:nvPr/>
            </p:nvSpPr>
            <p:spPr>
              <a:xfrm>
                <a:off x="2547050" y="2337538"/>
                <a:ext cx="1174682" cy="1226563"/>
              </a:xfrm>
              <a:prstGeom prst="roundRect">
                <a:avLst>
                  <a:gd name="adj" fmla="val 12783"/>
                </a:avLst>
              </a:prstGeom>
              <a:solidFill>
                <a:srgbClr val="FF0000">
                  <a:alpha val="35000"/>
                </a:srgb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𝑈𝐶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generation capacity</a:t>
                </a:r>
              </a:p>
            </p:txBody>
          </p:sp>
        </mc:Choice>
        <mc:Fallback xmlns="">
          <p:sp>
            <p:nvSpPr>
              <p:cNvPr id="35" name="Rounded Rectangle 34">
                <a:extLst>
                  <a:ext uri="{FF2B5EF4-FFF2-40B4-BE49-F238E27FC236}">
                    <a16:creationId xmlns:a16="http://schemas.microsoft.com/office/drawing/2014/main" id="{7F064B5D-BCDA-2DD0-0073-B6CACEAC40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7050" y="2337538"/>
                <a:ext cx="1174682" cy="1226563"/>
              </a:xfrm>
              <a:prstGeom prst="roundRect">
                <a:avLst>
                  <a:gd name="adj" fmla="val 12783"/>
                </a:avLst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ounded Rectangle 36">
                <a:extLst>
                  <a:ext uri="{FF2B5EF4-FFF2-40B4-BE49-F238E27FC236}">
                    <a16:creationId xmlns:a16="http://schemas.microsoft.com/office/drawing/2014/main" id="{5DCAD0B0-76E6-1B0B-E3A4-C99145B7B5C2}"/>
                  </a:ext>
                </a:extLst>
              </p:cNvPr>
              <p:cNvSpPr/>
              <p:nvPr/>
            </p:nvSpPr>
            <p:spPr>
              <a:xfrm>
                <a:off x="2744176" y="3843921"/>
                <a:ext cx="767938" cy="480340"/>
              </a:xfrm>
              <a:prstGeom prst="roundRect">
                <a:avLst>
                  <a:gd name="adj" fmla="val 12783"/>
                </a:avLst>
              </a:prstGeom>
              <a:solidFill>
                <a:srgbClr val="92D050">
                  <a:alpha val="28902"/>
                </a:srgbClr>
              </a:solidFill>
              <a:ln>
                <a:solidFill>
                  <a:schemeClr val="bg2">
                    <a:lumMod val="9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Rounded Rectangle 36">
                <a:extLst>
                  <a:ext uri="{FF2B5EF4-FFF2-40B4-BE49-F238E27FC236}">
                    <a16:creationId xmlns:a16="http://schemas.microsoft.com/office/drawing/2014/main" id="{5DCAD0B0-76E6-1B0B-E3A4-C99145B7B5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4176" y="3843921"/>
                <a:ext cx="767938" cy="480340"/>
              </a:xfrm>
              <a:prstGeom prst="roundRect">
                <a:avLst>
                  <a:gd name="adj" fmla="val 12783"/>
                </a:avLst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bg2">
                    <a:lumMod val="9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94998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7375</TotalTime>
  <Words>592</Words>
  <Application>Microsoft Office PowerPoint</Application>
  <PresentationFormat>Widescreen</PresentationFormat>
  <Paragraphs>292</Paragraphs>
  <Slides>22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Zhang, Yadong</dc:creator>
  <cp:lastModifiedBy>Zhang, Yadong</cp:lastModifiedBy>
  <cp:revision>187</cp:revision>
  <dcterms:created xsi:type="dcterms:W3CDTF">2023-09-20T19:47:46Z</dcterms:created>
  <dcterms:modified xsi:type="dcterms:W3CDTF">2024-08-28T22:52:26Z</dcterms:modified>
</cp:coreProperties>
</file>