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97" r:id="rId10"/>
    <p:sldId id="264" r:id="rId11"/>
    <p:sldId id="265" r:id="rId12"/>
    <p:sldId id="266" r:id="rId13"/>
    <p:sldId id="267" r:id="rId14"/>
    <p:sldId id="269" r:id="rId15"/>
    <p:sldId id="270" r:id="rId16"/>
    <p:sldId id="292" r:id="rId17"/>
    <p:sldId id="291" r:id="rId18"/>
    <p:sldId id="296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8C6"/>
    <a:srgbClr val="CFC0DB"/>
    <a:srgbClr val="E8DFEE"/>
    <a:srgbClr val="CFE1F2"/>
    <a:srgbClr val="C2B0D3"/>
    <a:srgbClr val="E1DA00"/>
    <a:srgbClr val="9F7FB7"/>
    <a:srgbClr val="00E4D4"/>
    <a:srgbClr val="007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0"/>
    <p:restoredTop sz="94673"/>
  </p:normalViewPr>
  <p:slideViewPr>
    <p:cSldViewPr snapToGrid="0">
      <p:cViewPr>
        <p:scale>
          <a:sx n="85" d="100"/>
          <a:sy n="85" d="100"/>
        </p:scale>
        <p:origin x="1928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968FB-5B91-B041-AB97-9240EAD99544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30F0E-FC3E-C74F-B3C3-48DDDB9AE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DB1E4-29DE-DB41-8730-D5C7A9B257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1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65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30F0E-FC3E-C74F-B3C3-48DDDB9AE8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93FB-355D-E942-5132-0F445BFC4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F023B-B091-E6AC-4403-7644BE747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CC27-C804-6719-4582-1A0805F4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6BFC-3475-B4BD-A812-202FCFCF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986E-4B68-BC02-38E5-56730885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7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BC7E-BB87-A649-A0B9-A1E0B873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D04B1-9D27-C59C-558B-8A12F8FB6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18DF-2537-68B5-4E70-A0E81936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770F-2D06-25A4-7077-46AE3769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19BC-94FB-E152-0F74-5B07538B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84689-E31D-877C-8858-7D9645E20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81663-D990-2F03-669A-72AE8B85B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55B-D112-D986-2CCE-6A894C0A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B318-4269-2541-E094-8085E828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4665-5FD1-5D6E-807B-974B572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0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F71D-343B-B5B6-D627-A4DF15D0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8333-295D-A2E0-4421-A769F1A2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9E8A6-5CA6-E95C-232C-7015F79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C18A-C1BC-AF5C-62A9-94B74B52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F30-2415-6C86-9C86-7EEC6009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8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29BA-EF33-C5BC-0C58-C1731102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6F078-84AE-37CA-E850-2B7AB474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926DA-D6D4-9791-4328-0F0CE6E7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9E89-01A4-81E5-47E8-CC6DDC04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4652-85FB-E4BB-9D39-EA4137E5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3AB3-40A0-3472-EF8C-E4B7E5E4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E491-B062-7457-8DE5-5C9AC770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FBBDA-F783-183A-2736-73642C187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16F74-E4F6-7D0B-AA80-EE8D7E35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9ADE-7690-5C11-656D-7FB1D895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108EB-B11C-4ED0-DFA0-15E1B36A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6036-C64D-2918-50B4-65F49207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1D6EF-8218-336F-633E-D4442B26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9B8B2-71CA-E01C-6423-65386A713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94024-4257-CF51-F285-6AD3C0B54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F7584-EF46-004F-7B89-E495D4559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A9BE3-AC32-DC91-50D6-0E0615B4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98756-48BA-14DB-0566-8F859D9E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C1B32-2533-E71B-45D2-949B57FF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C5DC-AF1C-BF34-C82B-720EE33E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30589-A6D1-31E0-ACB2-779DD0B4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98D57-D687-6684-047E-C849CE07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42316-FC77-825C-8450-D4393CED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0B589-531D-2C1E-07BE-13909CE3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3D2D2-6D5A-7B09-9C51-610202FD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07D6B-E300-703C-BAD8-C27D0CFD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87E3-4AC7-B557-E2F7-C658602C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85EC-653F-4093-1F0C-DC2D0C92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FFAE-E3A6-5622-FD00-FC6368CAB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450EF-D13A-5390-8681-AD968C44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13A6C-A1C9-361E-B5F9-67D3018B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E2F4E-1AB7-3F45-4F0D-5BC3779B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483C-1568-F0B6-5DBF-818E8DB4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1A2BF-2F93-7DFA-D1A6-ECE4C413B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403D0-45A8-FAD5-F52B-566840B56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722AB-4127-6EF4-42D9-FB72D210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1555-C6EC-AB48-BB26-BED57D70ACEF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7D762-AAA9-3982-40FF-5ECD25AC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FD8A4-9D8E-780B-2584-7F10DB5C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90FDE-81FA-FD60-0EF1-86162813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C793-DCDD-CA10-8AD2-59E093F3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34E-A33D-5B67-4AF0-A67F5A612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1555-C6EC-AB48-BB26-BED57D70ACEF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97935-811D-0948-7043-F2CE82491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AB17-AF8A-FDB5-7AC2-178D4B0BF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BF23-9950-AD4B-9BF5-FEC90967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1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7.png"/><Relationship Id="rId7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svg"/><Relationship Id="rId10" Type="http://schemas.openxmlformats.org/officeDocument/2006/relationships/image" Target="../media/image29.svg"/><Relationship Id="rId4" Type="http://schemas.openxmlformats.org/officeDocument/2006/relationships/image" Target="../media/image34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NUL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sv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5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81A5D6-FC4B-14C4-14F1-6A2E3E3BAEDC}"/>
              </a:ext>
            </a:extLst>
          </p:cNvPr>
          <p:cNvGrpSpPr/>
          <p:nvPr/>
        </p:nvGrpSpPr>
        <p:grpSpPr>
          <a:xfrm>
            <a:off x="-1369625" y="264420"/>
            <a:ext cx="14442243" cy="4963819"/>
            <a:chOff x="-1075869" y="449477"/>
            <a:chExt cx="14442243" cy="49638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012A54-EE19-1C7F-EF19-F68FEE238AE3}"/>
                </a:ext>
              </a:extLst>
            </p:cNvPr>
            <p:cNvGrpSpPr/>
            <p:nvPr/>
          </p:nvGrpSpPr>
          <p:grpSpPr>
            <a:xfrm>
              <a:off x="1908030" y="1138150"/>
              <a:ext cx="3859123" cy="4275146"/>
              <a:chOff x="2670886" y="1767844"/>
              <a:chExt cx="3859123" cy="4275146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0E5CAB6E-A326-6F43-121C-EA3E266D098A}"/>
                  </a:ext>
                </a:extLst>
              </p:cNvPr>
              <p:cNvSpPr/>
              <p:nvPr/>
            </p:nvSpPr>
            <p:spPr>
              <a:xfrm>
                <a:off x="2670886" y="1966324"/>
                <a:ext cx="3859123" cy="4076666"/>
              </a:xfrm>
              <a:prstGeom prst="roundRect">
                <a:avLst>
                  <a:gd name="adj" fmla="val 2672"/>
                </a:avLst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1380E35-AFA7-41E5-4039-4A04D5EAB8FA}"/>
                  </a:ext>
                </a:extLst>
              </p:cNvPr>
              <p:cNvGrpSpPr/>
              <p:nvPr/>
            </p:nvGrpSpPr>
            <p:grpSpPr>
              <a:xfrm>
                <a:off x="2788601" y="3229809"/>
                <a:ext cx="1755999" cy="1437239"/>
                <a:chOff x="1992435" y="454172"/>
                <a:chExt cx="1755999" cy="1437239"/>
              </a:xfrm>
            </p:grpSpPr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A2E47793-9296-A64F-27F3-123054681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508" y="1644356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F434BD4-9257-4171-4145-ECC68472F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8657" y="454172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6618F504-2473-21CB-074B-1FF3D5143BEF}"/>
                    </a:ext>
                  </a:extLst>
                </p:cNvPr>
                <p:cNvSpPr/>
                <p:nvPr/>
              </p:nvSpPr>
              <p:spPr>
                <a:xfrm>
                  <a:off x="2331417" y="633482"/>
                  <a:ext cx="1199015" cy="989425"/>
                </a:xfrm>
                <a:custGeom>
                  <a:avLst/>
                  <a:gdLst>
                    <a:gd name="connsiteX0" fmla="*/ 0 w 926511"/>
                    <a:gd name="connsiteY0" fmla="*/ 805400 h 811455"/>
                    <a:gd name="connsiteX1" fmla="*/ 466284 w 926511"/>
                    <a:gd name="connsiteY1" fmla="*/ 1 h 811455"/>
                    <a:gd name="connsiteX2" fmla="*/ 926511 w 926511"/>
                    <a:gd name="connsiteY2" fmla="*/ 811455 h 811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6511" h="811455">
                      <a:moveTo>
                        <a:pt x="0" y="805400"/>
                      </a:moveTo>
                      <a:cubicBezTo>
                        <a:pt x="155933" y="402196"/>
                        <a:pt x="311866" y="-1008"/>
                        <a:pt x="466284" y="1"/>
                      </a:cubicBezTo>
                      <a:cubicBezTo>
                        <a:pt x="620703" y="1010"/>
                        <a:pt x="773607" y="406232"/>
                        <a:pt x="926511" y="811455"/>
                      </a:cubicBezTo>
                    </a:path>
                  </a:pathLst>
                </a:cu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1229F08-BFC9-06D9-6C9E-1774AFCDBCC9}"/>
                    </a:ext>
                  </a:extLst>
                </p:cNvPr>
                <p:cNvSpPr txBox="1"/>
                <p:nvPr/>
              </p:nvSpPr>
              <p:spPr>
                <a:xfrm>
                  <a:off x="2736667" y="1645190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Load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6A40756D-28EC-8A7A-2572-302D8B83B307}"/>
                    </a:ext>
                  </a:extLst>
                </p:cNvPr>
                <p:cNvSpPr txBox="1"/>
                <p:nvPr/>
              </p:nvSpPr>
              <p:spPr>
                <a:xfrm rot="16200000">
                  <a:off x="1921422" y="926154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FAF1A0E-278A-30F4-A7CD-609527B65A76}"/>
                  </a:ext>
                </a:extLst>
              </p:cNvPr>
              <p:cNvGrpSpPr/>
              <p:nvPr/>
            </p:nvGrpSpPr>
            <p:grpSpPr>
              <a:xfrm>
                <a:off x="4587675" y="3229809"/>
                <a:ext cx="1762969" cy="1403530"/>
                <a:chOff x="1986474" y="1914978"/>
                <a:chExt cx="1762969" cy="140353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1BB0525D-9F28-0373-7A5D-A0B8BE76A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3517" y="3105162"/>
                  <a:ext cx="1595926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9A167D6-45DE-3CAA-BCFA-F5EF037164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9666" y="1914978"/>
                  <a:ext cx="0" cy="12804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EE13F7F0-BC58-30A4-6B03-52C2FECF3EE6}"/>
                    </a:ext>
                  </a:extLst>
                </p:cNvPr>
                <p:cNvSpPr/>
                <p:nvPr/>
              </p:nvSpPr>
              <p:spPr>
                <a:xfrm>
                  <a:off x="2246638" y="2094289"/>
                  <a:ext cx="1404906" cy="1012250"/>
                </a:xfrm>
                <a:custGeom>
                  <a:avLst/>
                  <a:gdLst>
                    <a:gd name="connsiteX0" fmla="*/ 0 w 1404906"/>
                    <a:gd name="connsiteY0" fmla="*/ 788259 h 788259"/>
                    <a:gd name="connsiteX1" fmla="*/ 169558 w 1404906"/>
                    <a:gd name="connsiteY1" fmla="*/ 1027 h 788259"/>
                    <a:gd name="connsiteX2" fmla="*/ 696397 w 1404906"/>
                    <a:gd name="connsiteY2" fmla="*/ 624757 h 788259"/>
                    <a:gd name="connsiteX3" fmla="*/ 1404906 w 1404906"/>
                    <a:gd name="connsiteY3" fmla="*/ 770092 h 788259"/>
                    <a:gd name="connsiteX4" fmla="*/ 1404906 w 1404906"/>
                    <a:gd name="connsiteY4" fmla="*/ 770092 h 788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06" h="788259">
                      <a:moveTo>
                        <a:pt x="0" y="788259"/>
                      </a:moveTo>
                      <a:cubicBezTo>
                        <a:pt x="26746" y="408268"/>
                        <a:pt x="53492" y="28277"/>
                        <a:pt x="169558" y="1027"/>
                      </a:cubicBezTo>
                      <a:cubicBezTo>
                        <a:pt x="285624" y="-26223"/>
                        <a:pt x="490506" y="496579"/>
                        <a:pt x="696397" y="624757"/>
                      </a:cubicBezTo>
                      <a:cubicBezTo>
                        <a:pt x="902288" y="752934"/>
                        <a:pt x="1404906" y="770092"/>
                        <a:pt x="1404906" y="770092"/>
                      </a:cubicBezTo>
                      <a:lnTo>
                        <a:pt x="1404906" y="770092"/>
                      </a:lnTo>
                    </a:path>
                  </a:pathLst>
                </a:cu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F47FEB7-8870-4CBD-B3F1-70F60DB6F72D}"/>
                    </a:ext>
                  </a:extLst>
                </p:cNvPr>
                <p:cNvSpPr txBox="1"/>
                <p:nvPr/>
              </p:nvSpPr>
              <p:spPr>
                <a:xfrm>
                  <a:off x="2533823" y="3072287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CC6D79F-1CAB-FFC1-DC42-BDEF639663DE}"/>
                    </a:ext>
                  </a:extLst>
                </p:cNvPr>
                <p:cNvSpPr txBox="1"/>
                <p:nvPr/>
              </p:nvSpPr>
              <p:spPr>
                <a:xfrm rot="16200000">
                  <a:off x="1915461" y="2401549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78818E1-17B3-DBAF-FAFD-F252B32F1FB9}"/>
                  </a:ext>
                </a:extLst>
              </p:cNvPr>
              <p:cNvSpPr txBox="1"/>
              <p:nvPr/>
            </p:nvSpPr>
            <p:spPr>
              <a:xfrm>
                <a:off x="3396315" y="1767844"/>
                <a:ext cx="24693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Joint PDF approximation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9A30D44-12F0-200D-F96D-E1A7D1E3D1CB}"/>
                  </a:ext>
                </a:extLst>
              </p:cNvPr>
              <p:cNvGrpSpPr/>
              <p:nvPr/>
            </p:nvGrpSpPr>
            <p:grpSpPr>
              <a:xfrm>
                <a:off x="3518908" y="5030225"/>
                <a:ext cx="1390394" cy="935309"/>
                <a:chOff x="96042" y="1324156"/>
                <a:chExt cx="1390394" cy="935309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E2DBBF16-816F-B8BA-64DC-F0026DBAC7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8" y="2046118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CE1067F1-8692-6247-56AF-030ACA43E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7" y="1324156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AFADEE7C-A9FA-3EE9-8508-EC293947BE30}"/>
                    </a:ext>
                  </a:extLst>
                </p:cNvPr>
                <p:cNvSpPr/>
                <p:nvPr/>
              </p:nvSpPr>
              <p:spPr>
                <a:xfrm>
                  <a:off x="366432" y="1600101"/>
                  <a:ext cx="963096" cy="443673"/>
                </a:xfrm>
                <a:custGeom>
                  <a:avLst/>
                  <a:gdLst>
                    <a:gd name="connsiteX0" fmla="*/ 0 w 1303967"/>
                    <a:gd name="connsiteY0" fmla="*/ 443673 h 443673"/>
                    <a:gd name="connsiteX1" fmla="*/ 346281 w 1303967"/>
                    <a:gd name="connsiteY1" fmla="*/ 0 h 443673"/>
                    <a:gd name="connsiteX2" fmla="*/ 1303967 w 1303967"/>
                    <a:gd name="connsiteY2" fmla="*/ 443673 h 443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3967" h="443673">
                      <a:moveTo>
                        <a:pt x="0" y="443673"/>
                      </a:moveTo>
                      <a:cubicBezTo>
                        <a:pt x="64476" y="221836"/>
                        <a:pt x="128953" y="0"/>
                        <a:pt x="346281" y="0"/>
                      </a:cubicBezTo>
                      <a:cubicBezTo>
                        <a:pt x="563609" y="0"/>
                        <a:pt x="933788" y="221836"/>
                        <a:pt x="1303967" y="443673"/>
                      </a:cubicBezTo>
                    </a:path>
                  </a:pathLst>
                </a:cu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16EE511-9518-9AAD-8EE2-BF2D57F21363}"/>
                    </a:ext>
                  </a:extLst>
                </p:cNvPr>
                <p:cNvSpPr txBox="1"/>
                <p:nvPr/>
              </p:nvSpPr>
              <p:spPr>
                <a:xfrm>
                  <a:off x="475604" y="2013244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1EF19FC-BB1B-6CCA-BC26-33E17AA7F49A}"/>
                    </a:ext>
                  </a:extLst>
                </p:cNvPr>
                <p:cNvSpPr txBox="1"/>
                <p:nvPr/>
              </p:nvSpPr>
              <p:spPr>
                <a:xfrm rot="16200000">
                  <a:off x="25029" y="1575402"/>
                  <a:ext cx="3882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PDF</a:t>
                  </a: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10530D1-1EF7-902E-1327-94CC27781AD4}"/>
                  </a:ext>
                </a:extLst>
              </p:cNvPr>
              <p:cNvGrpSpPr/>
              <p:nvPr/>
            </p:nvGrpSpPr>
            <p:grpSpPr>
              <a:xfrm>
                <a:off x="4965660" y="4975216"/>
                <a:ext cx="1384984" cy="987972"/>
                <a:chOff x="101451" y="2330536"/>
                <a:chExt cx="1384984" cy="987972"/>
              </a:xfrm>
            </p:grpSpPr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66EA8253-CCFF-067E-900C-898D64D70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8197" y="3107507"/>
                  <a:ext cx="121823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CD9A7499-4135-DCDE-7739-D9165DC32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346" y="2385545"/>
                  <a:ext cx="0" cy="8121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09E90356-1DF4-445C-09E0-9738866396B9}"/>
                    </a:ext>
                  </a:extLst>
                </p:cNvPr>
                <p:cNvSpPr/>
                <p:nvPr/>
              </p:nvSpPr>
              <p:spPr>
                <a:xfrm>
                  <a:off x="355612" y="2588952"/>
                  <a:ext cx="973894" cy="506271"/>
                </a:xfrm>
                <a:custGeom>
                  <a:avLst/>
                  <a:gdLst>
                    <a:gd name="connsiteX0" fmla="*/ 0 w 492369"/>
                    <a:gd name="connsiteY0" fmla="*/ 687233 h 687403"/>
                    <a:gd name="connsiteX1" fmla="*/ 140676 w 492369"/>
                    <a:gd name="connsiteY1" fmla="*/ 589841 h 687403"/>
                    <a:gd name="connsiteX2" fmla="*/ 281353 w 492369"/>
                    <a:gd name="connsiteY2" fmla="*/ 92062 h 687403"/>
                    <a:gd name="connsiteX3" fmla="*/ 492369 w 492369"/>
                    <a:gd name="connsiteY3" fmla="*/ 81 h 687403"/>
                    <a:gd name="connsiteX4" fmla="*/ 492369 w 492369"/>
                    <a:gd name="connsiteY4" fmla="*/ 81 h 687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2369" h="687403">
                      <a:moveTo>
                        <a:pt x="0" y="687233"/>
                      </a:moveTo>
                      <a:cubicBezTo>
                        <a:pt x="46892" y="688134"/>
                        <a:pt x="93784" y="689036"/>
                        <a:pt x="140676" y="589841"/>
                      </a:cubicBezTo>
                      <a:cubicBezTo>
                        <a:pt x="187568" y="490646"/>
                        <a:pt x="222738" y="190355"/>
                        <a:pt x="281353" y="92062"/>
                      </a:cubicBezTo>
                      <a:cubicBezTo>
                        <a:pt x="339968" y="-6231"/>
                        <a:pt x="492369" y="81"/>
                        <a:pt x="492369" y="81"/>
                      </a:cubicBezTo>
                      <a:lnTo>
                        <a:pt x="492369" y="81"/>
                      </a:lnTo>
                    </a:path>
                  </a:pathLst>
                </a:cu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B95210C-EB56-56CC-09B4-4FA72B76C9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021" y="2582658"/>
                  <a:ext cx="96848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6F96B7A-C582-EFC8-D8F0-37E55AFF8F8D}"/>
                    </a:ext>
                  </a:extLst>
                </p:cNvPr>
                <p:cNvSpPr txBox="1"/>
                <p:nvPr/>
              </p:nvSpPr>
              <p:spPr>
                <a:xfrm>
                  <a:off x="475604" y="3072287"/>
                  <a:ext cx="8034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speed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F7675F7-033C-4690-BC3D-810919E922A1}"/>
                    </a:ext>
                  </a:extLst>
                </p:cNvPr>
                <p:cNvSpPr txBox="1"/>
                <p:nvPr/>
              </p:nvSpPr>
              <p:spPr>
                <a:xfrm rot="16200000">
                  <a:off x="-188372" y="2620359"/>
                  <a:ext cx="8258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Wind power</a:t>
                  </a:r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75ADF2C-9D1F-BF75-3E50-4EC434AB3C79}"/>
                  </a:ext>
                </a:extLst>
              </p:cNvPr>
              <p:cNvSpPr/>
              <p:nvPr/>
            </p:nvSpPr>
            <p:spPr>
              <a:xfrm>
                <a:off x="2788604" y="2289370"/>
                <a:ext cx="1537994" cy="3257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Times New Roman" panose="02020603050405020304" pitchFamily="18" charset="0"/>
                  </a:rPr>
                  <a:t>Copula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08FCCB6-2F80-8B06-5B7C-76541B81286E}"/>
                  </a:ext>
                </a:extLst>
              </p:cNvPr>
              <p:cNvSpPr/>
              <p:nvPr/>
            </p:nvSpPr>
            <p:spPr>
              <a:xfrm>
                <a:off x="4812650" y="2174910"/>
                <a:ext cx="1537994" cy="5665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Joint PDF approximation 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3839AD1D-BCFE-D7A4-9912-D6EBC7F0A7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7675" y="4647170"/>
                <a:ext cx="630880" cy="47666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DDCF6C15-FFE9-8579-4FD2-B94777FF15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22575" y="4667048"/>
                <a:ext cx="285648" cy="38305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EC3C3A4-1E29-DDDB-4300-44B9789D57CF}"/>
                  </a:ext>
                </a:extLst>
              </p:cNvPr>
              <p:cNvCxnSpPr>
                <a:cxnSpLocks/>
                <a:stCxn id="88" idx="3"/>
                <a:endCxn id="89" idx="1"/>
              </p:cNvCxnSpPr>
              <p:nvPr/>
            </p:nvCxnSpPr>
            <p:spPr>
              <a:xfrm>
                <a:off x="4326598" y="2452266"/>
                <a:ext cx="486052" cy="5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4580C2A-8767-0EE3-EAFB-8CE8BDF8E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66485" y="2662466"/>
                <a:ext cx="125076" cy="56734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B481E7E-FB35-05A8-15CC-ED8211ACB0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44283" y="2658758"/>
                <a:ext cx="868367" cy="53701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EC31FCD-2F64-FF36-BA4F-B6B0C3B07000}"/>
                  </a:ext>
                </a:extLst>
              </p:cNvPr>
              <p:cNvSpPr txBox="1"/>
              <p:nvPr/>
            </p:nvSpPr>
            <p:spPr>
              <a:xfrm>
                <a:off x="3481246" y="3132350"/>
                <a:ext cx="12275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408C8C"/>
                    </a:solidFill>
                  </a:rPr>
                  <a:t>Marginal PDFs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302025D-57E4-A46D-6112-7376430F33BF}"/>
                </a:ext>
              </a:extLst>
            </p:cNvPr>
            <p:cNvSpPr/>
            <p:nvPr/>
          </p:nvSpPr>
          <p:spPr>
            <a:xfrm>
              <a:off x="6621822" y="2003830"/>
              <a:ext cx="575484" cy="3125994"/>
            </a:xfrm>
            <a:prstGeom prst="roundRect">
              <a:avLst/>
            </a:prstGeom>
            <a:noFill/>
            <a:ln>
              <a:solidFill>
                <a:srgbClr val="408C8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43554DD-A2F2-F61A-5EE9-FAD9C955EC9C}"/>
                </a:ext>
              </a:extLst>
            </p:cNvPr>
            <p:cNvSpPr/>
            <p:nvPr/>
          </p:nvSpPr>
          <p:spPr>
            <a:xfrm>
              <a:off x="9781919" y="1830723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SCUC solution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F560E1-6143-35E5-797B-75F9A47EBC7F}"/>
                </a:ext>
              </a:extLst>
            </p:cNvPr>
            <p:cNvGrpSpPr/>
            <p:nvPr/>
          </p:nvGrpSpPr>
          <p:grpSpPr>
            <a:xfrm>
              <a:off x="10075697" y="2175084"/>
              <a:ext cx="802341" cy="877479"/>
              <a:chOff x="9977384" y="982431"/>
              <a:chExt cx="1734648" cy="189709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447B02-2368-E1C7-42EA-23EECC1A10C0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29603D4-D797-BD3F-7BB1-036E76566914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E0132FC-A0D0-69C4-5C49-3DCF172C61C5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0834F70-6D89-4085-7B32-5E200106A013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16F3CE-7DA2-2832-C8A2-027E8565B98D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C958729-02DF-C440-F3E5-0E625F51EA55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C5C29EB-C94E-63EC-20AD-57F110F679F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1B67F95-B219-9B1E-98E7-E62D8FCC45E1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78106F6-AEDA-0213-C513-F11B924D741A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3099C66B-B85E-1C58-2EA7-264DFBDECCE9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937D577-5791-0FE3-B632-B899C4131903}"/>
                  </a:ext>
                </a:extLst>
              </p:cNvPr>
              <p:cNvCxnSpPr>
                <a:cxnSpLocks/>
                <a:stCxn id="60" idx="4"/>
                <a:endCxn id="63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AC9DD2A-4EA6-91A4-3BF7-AB8E6149FCF6}"/>
                  </a:ext>
                </a:extLst>
              </p:cNvPr>
              <p:cNvCxnSpPr>
                <a:cxnSpLocks/>
                <a:stCxn id="63" idx="5"/>
                <a:endCxn id="65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5784941-5958-F86F-AB3E-46772372EE1A}"/>
                  </a:ext>
                </a:extLst>
              </p:cNvPr>
              <p:cNvCxnSpPr>
                <a:cxnSpLocks/>
                <a:stCxn id="68" idx="4"/>
                <a:endCxn id="65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2B80D14-9C32-1E1D-3D75-181A41AC0F66}"/>
                  </a:ext>
                </a:extLst>
              </p:cNvPr>
              <p:cNvCxnSpPr>
                <a:cxnSpLocks/>
                <a:stCxn id="67" idx="3"/>
                <a:endCxn id="65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53E02F4-FB2C-3EB0-F995-041A02D6AFFE}"/>
                  </a:ext>
                </a:extLst>
              </p:cNvPr>
              <p:cNvCxnSpPr>
                <a:cxnSpLocks/>
                <a:stCxn id="66" idx="2"/>
                <a:endCxn id="69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E596F94-17B8-5659-D0CB-2D81D3749E3E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21931C4-5144-1F89-2A31-12B706CC84AA}"/>
                  </a:ext>
                </a:extLst>
              </p:cNvPr>
              <p:cNvCxnSpPr>
                <a:cxnSpLocks/>
                <a:stCxn id="64" idx="5"/>
                <a:endCxn id="69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1A46E45-A6C8-1B58-456E-F58E02399E96}"/>
                  </a:ext>
                </a:extLst>
              </p:cNvPr>
              <p:cNvCxnSpPr>
                <a:cxnSpLocks/>
                <a:stCxn id="61" idx="6"/>
                <a:endCxn id="62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512FAE8-2EC6-75C3-5DC6-D7F04076DAAF}"/>
                  </a:ext>
                </a:extLst>
              </p:cNvPr>
              <p:cNvCxnSpPr>
                <a:cxnSpLocks/>
                <a:stCxn id="61" idx="3"/>
                <a:endCxn id="60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CFA5647-FFE3-9D97-621C-CC548A9AD898}"/>
                  </a:ext>
                </a:extLst>
              </p:cNvPr>
              <p:cNvCxnSpPr>
                <a:cxnSpLocks/>
                <a:stCxn id="68" idx="0"/>
                <a:endCxn id="64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1FE4057-1F64-1B76-0F39-73FC92410B96}"/>
                  </a:ext>
                </a:extLst>
              </p:cNvPr>
              <p:cNvCxnSpPr>
                <a:cxnSpLocks/>
                <a:stCxn id="69" idx="0"/>
                <a:endCxn id="62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4A1C013-EE25-2AA4-8E09-92378F1E537E}"/>
                  </a:ext>
                </a:extLst>
              </p:cNvPr>
              <p:cNvCxnSpPr>
                <a:cxnSpLocks/>
                <a:stCxn id="66" idx="0"/>
                <a:endCxn id="62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6B7F11-A2F5-1008-A554-713EFB0AFA8E}"/>
                </a:ext>
              </a:extLst>
            </p:cNvPr>
            <p:cNvSpPr txBox="1"/>
            <p:nvPr/>
          </p:nvSpPr>
          <p:spPr>
            <a:xfrm>
              <a:off x="6020794" y="1336630"/>
              <a:ext cx="1762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MC sampling of grid variables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EF0F8CA-5A1E-2419-BFE7-3CF29BF2E21C}"/>
                </a:ext>
              </a:extLst>
            </p:cNvPr>
            <p:cNvGrpSpPr/>
            <p:nvPr/>
          </p:nvGrpSpPr>
          <p:grpSpPr>
            <a:xfrm>
              <a:off x="-918521" y="2465847"/>
              <a:ext cx="2382808" cy="2367021"/>
              <a:chOff x="-725336" y="2285541"/>
              <a:chExt cx="2382808" cy="2367021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81AA9B7A-477D-BFC3-0AC9-1252C7740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09" y="3605227"/>
                <a:ext cx="152293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3376397-E63B-9451-7D7D-6A26A2A551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25336" y="3611070"/>
                <a:ext cx="830145" cy="10334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105CE464-79D4-6A96-C9B5-37C9078D0B88}"/>
                  </a:ext>
                </a:extLst>
              </p:cNvPr>
              <p:cNvSpPr/>
              <p:nvPr/>
            </p:nvSpPr>
            <p:spPr>
              <a:xfrm>
                <a:off x="-661868" y="2731261"/>
                <a:ext cx="1822977" cy="1651357"/>
              </a:xfrm>
              <a:custGeom>
                <a:avLst/>
                <a:gdLst>
                  <a:gd name="connsiteX0" fmla="*/ 934451 w 2278376"/>
                  <a:gd name="connsiteY0" fmla="*/ 45562 h 1637105"/>
                  <a:gd name="connsiteX1" fmla="*/ 596 w 2278376"/>
                  <a:gd name="connsiteY1" fmla="*/ 609767 h 1637105"/>
                  <a:gd name="connsiteX2" fmla="*/ 1070639 w 2278376"/>
                  <a:gd name="connsiteY2" fmla="*/ 1592260 h 1637105"/>
                  <a:gd name="connsiteX3" fmla="*/ 2228230 w 2278376"/>
                  <a:gd name="connsiteY3" fmla="*/ 1339341 h 1637105"/>
                  <a:gd name="connsiteX4" fmla="*/ 1955856 w 2278376"/>
                  <a:gd name="connsiteY4" fmla="*/ 181750 h 1637105"/>
                  <a:gd name="connsiteX5" fmla="*/ 934451 w 2278376"/>
                  <a:gd name="connsiteY5" fmla="*/ 45562 h 163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8376" h="1637105">
                    <a:moveTo>
                      <a:pt x="934451" y="45562"/>
                    </a:moveTo>
                    <a:cubicBezTo>
                      <a:pt x="608574" y="116898"/>
                      <a:pt x="-22102" y="351984"/>
                      <a:pt x="596" y="609767"/>
                    </a:cubicBezTo>
                    <a:cubicBezTo>
                      <a:pt x="23294" y="867550"/>
                      <a:pt x="699367" y="1470664"/>
                      <a:pt x="1070639" y="1592260"/>
                    </a:cubicBezTo>
                    <a:cubicBezTo>
                      <a:pt x="1441911" y="1713856"/>
                      <a:pt x="2080694" y="1574426"/>
                      <a:pt x="2228230" y="1339341"/>
                    </a:cubicBezTo>
                    <a:cubicBezTo>
                      <a:pt x="2375766" y="1104256"/>
                      <a:pt x="2171486" y="399001"/>
                      <a:pt x="1955856" y="181750"/>
                    </a:cubicBezTo>
                    <a:cubicBezTo>
                      <a:pt x="1740226" y="-35501"/>
                      <a:pt x="1260328" y="-25774"/>
                      <a:pt x="934451" y="45562"/>
                    </a:cubicBezTo>
                    <a:close/>
                  </a:path>
                </a:pathLst>
              </a:custGeom>
              <a:solidFill>
                <a:srgbClr val="A17493">
                  <a:alpha val="50196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EF62C89-204B-A1BC-10E6-5F0604C8B9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503" y="2285541"/>
                <a:ext cx="306" cy="13196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2170119-0BA2-626D-6C98-270427EDA989}"/>
                  </a:ext>
                </a:extLst>
              </p:cNvPr>
              <p:cNvSpPr txBox="1"/>
              <p:nvPr/>
            </p:nvSpPr>
            <p:spPr>
              <a:xfrm rot="18478084">
                <a:off x="-999522" y="3957051"/>
                <a:ext cx="1083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Wind power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ACCD700-B3D8-934B-4ACB-23954E1ED503}"/>
                  </a:ext>
                </a:extLst>
              </p:cNvPr>
              <p:cNvSpPr txBox="1"/>
              <p:nvPr/>
            </p:nvSpPr>
            <p:spPr>
              <a:xfrm>
                <a:off x="1121748" y="3249163"/>
                <a:ext cx="5357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Load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63DB447-7E16-E861-740F-32F72071FE9B}"/>
                  </a:ext>
                </a:extLst>
              </p:cNvPr>
              <p:cNvSpPr txBox="1"/>
              <p:nvPr/>
            </p:nvSpPr>
            <p:spPr>
              <a:xfrm rot="16200000">
                <a:off x="-284385" y="2401563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PDF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20C866-942F-541E-3D56-E672216E88FD}"/>
                </a:ext>
              </a:extLst>
            </p:cNvPr>
            <p:cNvSpPr txBox="1"/>
            <p:nvPr/>
          </p:nvSpPr>
          <p:spPr>
            <a:xfrm>
              <a:off x="-1075869" y="1591619"/>
              <a:ext cx="2053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/>
                <a:t>Joint PDF of load and wind power</a:t>
              </a:r>
              <a:endParaRPr lang="en-US" sz="1600" b="1" dirty="0"/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5602A4C4-4CFD-FF92-EFAA-EBD7652A5AD9}"/>
                </a:ext>
              </a:extLst>
            </p:cNvPr>
            <p:cNvCxnSpPr>
              <a:cxnSpLocks/>
              <a:stCxn id="6" idx="3"/>
              <a:endCxn id="26" idx="1"/>
            </p:cNvCxnSpPr>
            <p:nvPr/>
          </p:nvCxnSpPr>
          <p:spPr>
            <a:xfrm>
              <a:off x="7197306" y="3566827"/>
              <a:ext cx="766547" cy="1036717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23AEFA-D673-F909-680B-DF7CA0224A42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11148978" y="2489735"/>
              <a:ext cx="709786" cy="279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766045-A156-AE51-1768-EC553AE8E6A6}"/>
                </a:ext>
              </a:extLst>
            </p:cNvPr>
            <p:cNvCxnSpPr>
              <a:cxnSpLocks/>
              <a:stCxn id="23" idx="3"/>
              <a:endCxn id="16" idx="1"/>
            </p:cNvCxnSpPr>
            <p:nvPr/>
          </p:nvCxnSpPr>
          <p:spPr>
            <a:xfrm>
              <a:off x="11136999" y="4603601"/>
              <a:ext cx="721764" cy="126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91C4468-65E0-B72C-E7FE-48E2597D978A}"/>
                </a:ext>
              </a:extLst>
            </p:cNvPr>
            <p:cNvSpPr/>
            <p:nvPr/>
          </p:nvSpPr>
          <p:spPr>
            <a:xfrm>
              <a:off x="11858764" y="2077849"/>
              <a:ext cx="1507610" cy="829351"/>
            </a:xfrm>
            <a:prstGeom prst="round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1EA1354-B98B-2A86-7E33-BC9836DB9760}"/>
                </a:ext>
              </a:extLst>
            </p:cNvPr>
            <p:cNvSpPr/>
            <p:nvPr/>
          </p:nvSpPr>
          <p:spPr>
            <a:xfrm>
              <a:off x="11858763" y="4190188"/>
              <a:ext cx="1507610" cy="829351"/>
            </a:xfrm>
            <a:prstGeom prst="roundRect">
              <a:avLst/>
            </a:prstGeom>
            <a:solidFill>
              <a:srgbClr val="7030A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Reliability/risk assessment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46D353F2-5692-D500-D3BD-B0C6649B58ED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7197306" y="2491113"/>
              <a:ext cx="763366" cy="10757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6B5FCEFF-DB71-B744-AB6A-E79FD2465AC3}"/>
                </a:ext>
              </a:extLst>
            </p:cNvPr>
            <p:cNvSpPr/>
            <p:nvPr/>
          </p:nvSpPr>
          <p:spPr>
            <a:xfrm rot="5400000">
              <a:off x="3217678" y="-3236460"/>
              <a:ext cx="301878" cy="8447344"/>
            </a:xfrm>
            <a:prstGeom prst="leftBrac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2E29C2-1054-6D9C-1F0D-A97D0A8E238A}"/>
                </a:ext>
              </a:extLst>
            </p:cNvPr>
            <p:cNvSpPr txBox="1"/>
            <p:nvPr/>
          </p:nvSpPr>
          <p:spPr>
            <a:xfrm>
              <a:off x="1530741" y="449727"/>
              <a:ext cx="3879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Stochastic grid variables generation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4D18350-65F9-FA9C-473D-2252162CB4ED}"/>
                </a:ext>
              </a:extLst>
            </p:cNvPr>
            <p:cNvSpPr/>
            <p:nvPr/>
          </p:nvSpPr>
          <p:spPr>
            <a:xfrm rot="5400000">
              <a:off x="10489631" y="-1736379"/>
              <a:ext cx="280419" cy="5473064"/>
            </a:xfrm>
            <a:prstGeom prst="leftBrace">
              <a:avLst/>
            </a:prstGeom>
            <a:ln w="19050">
              <a:solidFill>
                <a:srgbClr val="4141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749AE1-43C4-849F-49FE-0770D6C3813F}"/>
                </a:ext>
              </a:extLst>
            </p:cNvPr>
            <p:cNvSpPr txBox="1"/>
            <p:nvPr/>
          </p:nvSpPr>
          <p:spPr>
            <a:xfrm>
              <a:off x="9075486" y="449477"/>
              <a:ext cx="2936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Reliability/risk assessment</a:t>
              </a:r>
            </a:p>
          </p:txBody>
        </p:sp>
        <p:pic>
          <p:nvPicPr>
            <p:cNvPr id="22" name="Graphic 21" descr="Transfer with solid fill">
              <a:extLst>
                <a:ext uri="{FF2B5EF4-FFF2-40B4-BE49-F238E27FC236}">
                  <a16:creationId xmlns:a16="http://schemas.microsoft.com/office/drawing/2014/main" id="{A641C25D-58B1-1753-F8A0-1B06400A1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3096" y="3076143"/>
              <a:ext cx="459341" cy="459341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1E95AD-8658-E07F-160E-DDB463F978D9}"/>
                </a:ext>
              </a:extLst>
            </p:cNvPr>
            <p:cNvSpPr/>
            <p:nvPr/>
          </p:nvSpPr>
          <p:spPr>
            <a:xfrm>
              <a:off x="9769940" y="3944589"/>
              <a:ext cx="1367059" cy="1318024"/>
            </a:xfrm>
            <a:prstGeom prst="roundRect">
              <a:avLst>
                <a:gd name="adj" fmla="val 531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300" b="1" u="sng" dirty="0">
                  <a:solidFill>
                    <a:schemeClr val="tx1"/>
                  </a:solidFill>
                </a:rPr>
                <a:t>GNN prediction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561341-27CA-99B9-7716-8C06FCA4265B}"/>
                </a:ext>
              </a:extLst>
            </p:cNvPr>
            <p:cNvGrpSpPr/>
            <p:nvPr/>
          </p:nvGrpSpPr>
          <p:grpSpPr>
            <a:xfrm>
              <a:off x="10075697" y="4281091"/>
              <a:ext cx="802341" cy="877479"/>
              <a:chOff x="9977384" y="982431"/>
              <a:chExt cx="1734648" cy="189709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EE2D50F-2DAE-AF54-7097-81CAF6B23646}"/>
                  </a:ext>
                </a:extLst>
              </p:cNvPr>
              <p:cNvSpPr/>
              <p:nvPr/>
            </p:nvSpPr>
            <p:spPr>
              <a:xfrm>
                <a:off x="9977384" y="15031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227E01E-C5A1-0A67-5214-6A461E2BCB7F}"/>
                  </a:ext>
                </a:extLst>
              </p:cNvPr>
              <p:cNvSpPr/>
              <p:nvPr/>
            </p:nvSpPr>
            <p:spPr>
              <a:xfrm>
                <a:off x="10518095" y="98243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2F4D750-B1EF-B088-4D31-2CCDA0640387}"/>
                  </a:ext>
                </a:extLst>
              </p:cNvPr>
              <p:cNvSpPr/>
              <p:nvPr/>
            </p:nvSpPr>
            <p:spPr>
              <a:xfrm>
                <a:off x="11311813" y="1116709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E573D75-EBD0-FDF4-6641-3B993E227224}"/>
                  </a:ext>
                </a:extLst>
              </p:cNvPr>
              <p:cNvSpPr/>
              <p:nvPr/>
            </p:nvSpPr>
            <p:spPr>
              <a:xfrm>
                <a:off x="10002785" y="2193193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7854468-5152-1813-0AA4-5BCE5959FAFA}"/>
                  </a:ext>
                </a:extLst>
              </p:cNvPr>
              <p:cNvSpPr/>
              <p:nvPr/>
            </p:nvSpPr>
            <p:spPr>
              <a:xfrm>
                <a:off x="10707747" y="148089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BCEF0FB-AEC3-6D89-270F-359E287EB447}"/>
                  </a:ext>
                </a:extLst>
              </p:cNvPr>
              <p:cNvSpPr/>
              <p:nvPr/>
            </p:nvSpPr>
            <p:spPr>
              <a:xfrm>
                <a:off x="10558941" y="2730721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80D8545-ABAE-F073-C19C-2B773E365901}"/>
                  </a:ext>
                </a:extLst>
              </p:cNvPr>
              <p:cNvSpPr/>
              <p:nvPr/>
            </p:nvSpPr>
            <p:spPr>
              <a:xfrm>
                <a:off x="11563226" y="1864438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11DBB7D-1138-DD99-330B-F475FCCD632B}"/>
                  </a:ext>
                </a:extLst>
              </p:cNvPr>
              <p:cNvSpPr/>
              <p:nvPr/>
            </p:nvSpPr>
            <p:spPr>
              <a:xfrm>
                <a:off x="11460619" y="2528260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E7739D3-D4DF-3D5A-7DE5-674BCBF326E3}"/>
                  </a:ext>
                </a:extLst>
              </p:cNvPr>
              <p:cNvSpPr/>
              <p:nvPr/>
            </p:nvSpPr>
            <p:spPr>
              <a:xfrm>
                <a:off x="10558941" y="2149012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9A8F04D-5A22-5A1B-E2BC-F73751651AFE}"/>
                  </a:ext>
                </a:extLst>
              </p:cNvPr>
              <p:cNvSpPr/>
              <p:nvPr/>
            </p:nvSpPr>
            <p:spPr>
              <a:xfrm>
                <a:off x="11040694" y="2043416"/>
                <a:ext cx="148806" cy="148806"/>
              </a:xfrm>
              <a:prstGeom prst="ellipse">
                <a:avLst/>
              </a:prstGeom>
              <a:solidFill>
                <a:srgbClr val="4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328A238-D449-2B01-B3AA-4E8489B8142B}"/>
                  </a:ext>
                </a:extLst>
              </p:cNvPr>
              <p:cNvCxnSpPr>
                <a:cxnSpLocks/>
                <a:stCxn id="31" idx="4"/>
                <a:endCxn id="34" idx="0"/>
              </p:cNvCxnSpPr>
              <p:nvPr/>
            </p:nvCxnSpPr>
            <p:spPr>
              <a:xfrm>
                <a:off x="10051787" y="1651927"/>
                <a:ext cx="25401" cy="54126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0FE8E68-3FA8-C59D-CE16-6BB6EF71E319}"/>
                  </a:ext>
                </a:extLst>
              </p:cNvPr>
              <p:cNvCxnSpPr>
                <a:cxnSpLocks/>
                <a:stCxn id="34" idx="5"/>
                <a:endCxn id="36" idx="1"/>
              </p:cNvCxnSpPr>
              <p:nvPr/>
            </p:nvCxnSpPr>
            <p:spPr>
              <a:xfrm>
                <a:off x="10129799" y="2320207"/>
                <a:ext cx="450934" cy="43230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3DBF96C-35BB-1325-5B2A-56BFCBFB4B80}"/>
                  </a:ext>
                </a:extLst>
              </p:cNvPr>
              <p:cNvCxnSpPr>
                <a:cxnSpLocks/>
                <a:stCxn id="39" idx="4"/>
                <a:endCxn id="36" idx="0"/>
              </p:cNvCxnSpPr>
              <p:nvPr/>
            </p:nvCxnSpPr>
            <p:spPr>
              <a:xfrm>
                <a:off x="10633344" y="2297818"/>
                <a:ext cx="0" cy="43290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2DE1EA7-0B90-0595-09E0-8DACCBD01FD6}"/>
                  </a:ext>
                </a:extLst>
              </p:cNvPr>
              <p:cNvCxnSpPr>
                <a:cxnSpLocks/>
                <a:stCxn id="38" idx="3"/>
                <a:endCxn id="36" idx="6"/>
              </p:cNvCxnSpPr>
              <p:nvPr/>
            </p:nvCxnSpPr>
            <p:spPr>
              <a:xfrm flipH="1">
                <a:off x="10707747" y="2655274"/>
                <a:ext cx="774664" cy="14985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AAA8BF0-D66B-1F15-4409-A8C867E759FD}"/>
                  </a:ext>
                </a:extLst>
              </p:cNvPr>
              <p:cNvCxnSpPr>
                <a:cxnSpLocks/>
                <a:stCxn id="37" idx="2"/>
                <a:endCxn id="40" idx="6"/>
              </p:cNvCxnSpPr>
              <p:nvPr/>
            </p:nvCxnSpPr>
            <p:spPr>
              <a:xfrm flipH="1">
                <a:off x="11189500" y="1938841"/>
                <a:ext cx="373726" cy="1789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9B1A91C-B63B-E2B2-0FAE-42BA039F1DC4}"/>
                  </a:ext>
                </a:extLst>
              </p:cNvPr>
              <p:cNvCxnSpPr>
                <a:cxnSpLocks/>
                <a:stCxn id="37" idx="4"/>
                <a:endCxn id="38" idx="0"/>
              </p:cNvCxnSpPr>
              <p:nvPr/>
            </p:nvCxnSpPr>
            <p:spPr>
              <a:xfrm flipH="1">
                <a:off x="11535022" y="2013244"/>
                <a:ext cx="102607" cy="51501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4BF366E-DC7F-20DB-E7F2-536235652D48}"/>
                  </a:ext>
                </a:extLst>
              </p:cNvPr>
              <p:cNvCxnSpPr>
                <a:cxnSpLocks/>
                <a:stCxn id="35" idx="5"/>
                <a:endCxn id="40" idx="1"/>
              </p:cNvCxnSpPr>
              <p:nvPr/>
            </p:nvCxnSpPr>
            <p:spPr>
              <a:xfrm>
                <a:off x="10834761" y="1607910"/>
                <a:ext cx="227725" cy="45729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04F2BCA-B9AC-6FA0-5078-58009ACA5992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>
                <a:off x="10666901" y="1056834"/>
                <a:ext cx="644912" cy="13427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AC44189-E27A-9B48-6128-EC2CC60CC7FC}"/>
                  </a:ext>
                </a:extLst>
              </p:cNvPr>
              <p:cNvCxnSpPr>
                <a:cxnSpLocks/>
                <a:stCxn id="32" idx="3"/>
                <a:endCxn id="31" idx="7"/>
              </p:cNvCxnSpPr>
              <p:nvPr/>
            </p:nvCxnSpPr>
            <p:spPr>
              <a:xfrm flipH="1">
                <a:off x="10104398" y="1109445"/>
                <a:ext cx="435489" cy="4154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936D3CA-8AED-589A-9B6F-0994E526F3C6}"/>
                  </a:ext>
                </a:extLst>
              </p:cNvPr>
              <p:cNvCxnSpPr>
                <a:cxnSpLocks/>
                <a:stCxn id="39" idx="0"/>
                <a:endCxn id="35" idx="3"/>
              </p:cNvCxnSpPr>
              <p:nvPr/>
            </p:nvCxnSpPr>
            <p:spPr>
              <a:xfrm flipV="1">
                <a:off x="10633344" y="1607910"/>
                <a:ext cx="96195" cy="54110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557F826-CFB4-2E3D-9777-96ADBC8CB3AD}"/>
                  </a:ext>
                </a:extLst>
              </p:cNvPr>
              <p:cNvCxnSpPr>
                <a:cxnSpLocks/>
                <a:stCxn id="40" idx="0"/>
                <a:endCxn id="33" idx="4"/>
              </p:cNvCxnSpPr>
              <p:nvPr/>
            </p:nvCxnSpPr>
            <p:spPr>
              <a:xfrm flipV="1">
                <a:off x="11115097" y="1265515"/>
                <a:ext cx="271119" cy="77790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8DB0B6B-A1E1-2933-2113-2BA3ECDE7BA9}"/>
                  </a:ext>
                </a:extLst>
              </p:cNvPr>
              <p:cNvCxnSpPr>
                <a:cxnSpLocks/>
                <a:stCxn id="37" idx="0"/>
                <a:endCxn id="33" idx="5"/>
              </p:cNvCxnSpPr>
              <p:nvPr/>
            </p:nvCxnSpPr>
            <p:spPr>
              <a:xfrm flipH="1" flipV="1">
                <a:off x="11438827" y="1243723"/>
                <a:ext cx="198802" cy="620715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633226-4167-002C-99D7-9C233204025D}"/>
                </a:ext>
              </a:extLst>
            </p:cNvPr>
            <p:cNvSpPr/>
            <p:nvPr/>
          </p:nvSpPr>
          <p:spPr>
            <a:xfrm>
              <a:off x="7960672" y="2198726"/>
              <a:ext cx="1419367" cy="584774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Numerical SCUC solver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5B6EA6-C79B-0EB1-B0BD-13B0216CE159}"/>
                </a:ext>
              </a:extLst>
            </p:cNvPr>
            <p:cNvSpPr/>
            <p:nvPr/>
          </p:nvSpPr>
          <p:spPr>
            <a:xfrm>
              <a:off x="7963853" y="4311157"/>
              <a:ext cx="1419367" cy="584774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4">
                      <a:lumMod val="75000"/>
                    </a:schemeClr>
                  </a:solidFill>
                </a:rPr>
                <a:t>GNN surrogates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2F1BFAD-FD12-05CA-BC84-D315411D73F1}"/>
                </a:ext>
              </a:extLst>
            </p:cNvPr>
            <p:cNvCxnSpPr>
              <a:cxnSpLocks/>
              <a:stCxn id="26" idx="3"/>
              <a:endCxn id="23" idx="1"/>
            </p:cNvCxnSpPr>
            <p:nvPr/>
          </p:nvCxnSpPr>
          <p:spPr>
            <a:xfrm>
              <a:off x="9383220" y="4603544"/>
              <a:ext cx="386720" cy="5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15CDB47-2C26-21CC-1C89-0D35D8BABB91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 flipV="1">
              <a:off x="9380039" y="2489735"/>
              <a:ext cx="401880" cy="13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Transfer with solid fill">
              <a:extLst>
                <a:ext uri="{FF2B5EF4-FFF2-40B4-BE49-F238E27FC236}">
                  <a16:creationId xmlns:a16="http://schemas.microsoft.com/office/drawing/2014/main" id="{FB2A9917-A574-C6BC-41DE-4AD4990F4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2136803" y="3293889"/>
              <a:ext cx="951529" cy="459341"/>
            </a:xfrm>
            <a:prstGeom prst="rect">
              <a:avLst/>
            </a:prstGeom>
          </p:spPr>
        </p:pic>
        <p:pic>
          <p:nvPicPr>
            <p:cNvPr id="30" name="Graphic 29" descr="Chevron arrows outline">
              <a:extLst>
                <a:ext uri="{FF2B5EF4-FFF2-40B4-BE49-F238E27FC236}">
                  <a16:creationId xmlns:a16="http://schemas.microsoft.com/office/drawing/2014/main" id="{3BC78CED-2B25-6D6C-E0C8-3984D4E0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5828201" y="3117587"/>
              <a:ext cx="670561" cy="542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41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0CF8B6A-CAFC-99A4-3644-343411B8F8C1}"/>
              </a:ext>
            </a:extLst>
          </p:cNvPr>
          <p:cNvSpPr/>
          <p:nvPr/>
        </p:nvSpPr>
        <p:spPr>
          <a:xfrm>
            <a:off x="409309" y="1281761"/>
            <a:ext cx="1520042" cy="1039981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reserve</a:t>
            </a:r>
            <a:r>
              <a:rPr lang="en-US" sz="16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064D6B-B0BF-4596-3B71-B1FD354FA98C}"/>
              </a:ext>
            </a:extLst>
          </p:cNvPr>
          <p:cNvSpPr/>
          <p:nvPr/>
        </p:nvSpPr>
        <p:spPr>
          <a:xfrm>
            <a:off x="4539754" y="1281761"/>
            <a:ext cx="1713804" cy="1039982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reserve</a:t>
            </a:r>
            <a:r>
              <a:rPr lang="en-US" sz="1600" dirty="0">
                <a:solidFill>
                  <a:schemeClr val="tx1"/>
                </a:solidFill>
              </a:rPr>
              <a:t> &amp; 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related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682C046-1169-293B-3329-D6BD7B170095}"/>
              </a:ext>
            </a:extLst>
          </p:cNvPr>
          <p:cNvSpPr/>
          <p:nvPr/>
        </p:nvSpPr>
        <p:spPr>
          <a:xfrm>
            <a:off x="-1687126" y="2590404"/>
            <a:ext cx="1497122" cy="1017001"/>
          </a:xfrm>
          <a:prstGeom prst="cloud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Grid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samples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588A9B8-1E6F-B0EC-AEF8-7C3AA9F362C5}"/>
              </a:ext>
            </a:extLst>
          </p:cNvPr>
          <p:cNvSpPr/>
          <p:nvPr/>
        </p:nvSpPr>
        <p:spPr>
          <a:xfrm>
            <a:off x="409309" y="3564101"/>
            <a:ext cx="1520042" cy="1039981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constraints only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0D204-F4AC-94B9-595F-F6FD83C0E632}"/>
              </a:ext>
            </a:extLst>
          </p:cNvPr>
          <p:cNvSpPr/>
          <p:nvPr/>
        </p:nvSpPr>
        <p:spPr>
          <a:xfrm>
            <a:off x="4539754" y="3611263"/>
            <a:ext cx="1713804" cy="1039980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u="sng" dirty="0">
                <a:solidFill>
                  <a:schemeClr val="tx1"/>
                </a:solidFill>
              </a:rPr>
              <a:t>non-reserve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related only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1324B0-0951-FA4E-E71B-901AA91B9856}"/>
              </a:ext>
            </a:extLst>
          </p:cNvPr>
          <p:cNvCxnSpPr>
            <a:cxnSpLocks/>
          </p:cNvCxnSpPr>
          <p:nvPr/>
        </p:nvCxnSpPr>
        <p:spPr>
          <a:xfrm>
            <a:off x="4448509" y="6355002"/>
            <a:ext cx="26759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C11D9ED-3690-A325-B43E-D76B3CD0C5FB}"/>
              </a:ext>
            </a:extLst>
          </p:cNvPr>
          <p:cNvSpPr/>
          <p:nvPr/>
        </p:nvSpPr>
        <p:spPr>
          <a:xfrm>
            <a:off x="6648791" y="2434813"/>
            <a:ext cx="1713804" cy="1032012"/>
          </a:xfrm>
          <a:prstGeom prst="roundRect">
            <a:avLst>
              <a:gd name="adj" fmla="val 12783"/>
            </a:avLst>
          </a:prstGeom>
          <a:solidFill>
            <a:srgbClr val="C00000">
              <a:alpha val="6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Shedding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reserve related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only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02C21F-1BAD-6FF7-9DAE-0867A0576BC9}"/>
                  </a:ext>
                </a:extLst>
              </p:cNvPr>
              <p:cNvSpPr/>
              <p:nvPr/>
            </p:nvSpPr>
            <p:spPr>
              <a:xfrm>
                <a:off x="2744176" y="1561581"/>
                <a:ext cx="767938" cy="480340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4E02C21F-1BAD-6FF7-9DAE-0867A0576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76" y="1561581"/>
                <a:ext cx="767938" cy="480340"/>
              </a:xfrm>
              <a:prstGeom prst="roundRect">
                <a:avLst>
                  <a:gd name="adj" fmla="val 1278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F064B5D-BCDA-2DD0-0073-B6CACEAC40C6}"/>
                  </a:ext>
                </a:extLst>
              </p:cNvPr>
              <p:cNvSpPr/>
              <p:nvPr/>
            </p:nvSpPr>
            <p:spPr>
              <a:xfrm>
                <a:off x="2547050" y="2337538"/>
                <a:ext cx="1174682" cy="1226563"/>
              </a:xfrm>
              <a:prstGeom prst="roundRect">
                <a:avLst>
                  <a:gd name="adj" fmla="val 12783"/>
                </a:avLst>
              </a:prstGeom>
              <a:solidFill>
                <a:srgbClr val="FF0000">
                  <a:alpha val="3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generation capacity</a:t>
                </a:r>
              </a:p>
            </p:txBody>
          </p:sp>
        </mc:Choice>
        <mc:Fallback xmlns=""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7F064B5D-BCDA-2DD0-0073-B6CACEAC4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050" y="2337538"/>
                <a:ext cx="1174682" cy="1226563"/>
              </a:xfrm>
              <a:prstGeom prst="roundRect">
                <a:avLst>
                  <a:gd name="adj" fmla="val 12783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DCAD0B0-76E6-1B0B-E3A4-C99145B7B5C2}"/>
                  </a:ext>
                </a:extLst>
              </p:cNvPr>
              <p:cNvSpPr/>
              <p:nvPr/>
            </p:nvSpPr>
            <p:spPr>
              <a:xfrm>
                <a:off x="2744176" y="3843921"/>
                <a:ext cx="767938" cy="480340"/>
              </a:xfrm>
              <a:prstGeom prst="roundRect">
                <a:avLst>
                  <a:gd name="adj" fmla="val 12783"/>
                </a:avLst>
              </a:prstGeom>
              <a:solidFill>
                <a:srgbClr val="92D050">
                  <a:alpha val="28902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5DCAD0B0-76E6-1B0B-E3A4-C99145B7B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76" y="3843921"/>
                <a:ext cx="767938" cy="480340"/>
              </a:xfrm>
              <a:prstGeom prst="roundRect">
                <a:avLst>
                  <a:gd name="adj" fmla="val 1278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49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41DDAB6-70B1-825E-B7B8-95DB46966BDC}"/>
              </a:ext>
            </a:extLst>
          </p:cNvPr>
          <p:cNvGrpSpPr/>
          <p:nvPr/>
        </p:nvGrpSpPr>
        <p:grpSpPr>
          <a:xfrm>
            <a:off x="2979945" y="475526"/>
            <a:ext cx="4636097" cy="6617221"/>
            <a:chOff x="2979945" y="13514"/>
            <a:chExt cx="4636097" cy="661722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7AA002E-C57D-4A6B-3798-832DBF32CA1F}"/>
                </a:ext>
              </a:extLst>
            </p:cNvPr>
            <p:cNvGrpSpPr/>
            <p:nvPr/>
          </p:nvGrpSpPr>
          <p:grpSpPr>
            <a:xfrm>
              <a:off x="2979945" y="13514"/>
              <a:ext cx="4636097" cy="6617221"/>
              <a:chOff x="2979945" y="13514"/>
              <a:chExt cx="4636097" cy="6617221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2E170F0-BFEC-9009-2D91-D12C8DA683AB}"/>
                  </a:ext>
                </a:extLst>
              </p:cNvPr>
              <p:cNvSpPr/>
              <p:nvPr/>
            </p:nvSpPr>
            <p:spPr>
              <a:xfrm>
                <a:off x="2979945" y="1311640"/>
                <a:ext cx="1520042" cy="1039981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MILP solver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all constraints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EA4B22F-C980-64F1-24E3-5A6F9EF104B5}"/>
                  </a:ext>
                </a:extLst>
              </p:cNvPr>
              <p:cNvSpPr/>
              <p:nvPr/>
            </p:nvSpPr>
            <p:spPr>
              <a:xfrm>
                <a:off x="2979945" y="4256112"/>
                <a:ext cx="1520042" cy="1039982"/>
              </a:xfrm>
              <a:prstGeom prst="roundRect">
                <a:avLst>
                  <a:gd name="adj" fmla="val 12783"/>
                </a:avLst>
              </a:prstGeom>
              <a:solidFill>
                <a:srgbClr val="7030A0">
                  <a:alpha val="5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reserve</a:t>
                </a:r>
                <a:r>
                  <a:rPr lang="en-US" sz="1600" dirty="0">
                    <a:solidFill>
                      <a:schemeClr val="tx1"/>
                    </a:solidFill>
                  </a:rPr>
                  <a:t> &amp; 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non-reserve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related</a:t>
                </a:r>
              </a:p>
            </p:txBody>
          </p:sp>
          <p:sp>
            <p:nvSpPr>
              <p:cNvPr id="6" name="Cloud 5">
                <a:extLst>
                  <a:ext uri="{FF2B5EF4-FFF2-40B4-BE49-F238E27FC236}">
                    <a16:creationId xmlns:a16="http://schemas.microsoft.com/office/drawing/2014/main" id="{F3DD9346-E4B1-A8F1-80DA-EB57594AFBC5}"/>
                  </a:ext>
                </a:extLst>
              </p:cNvPr>
              <p:cNvSpPr/>
              <p:nvPr/>
            </p:nvSpPr>
            <p:spPr>
              <a:xfrm>
                <a:off x="4197200" y="13514"/>
                <a:ext cx="2102695" cy="1017001"/>
              </a:xfrm>
              <a:prstGeom prst="cloud">
                <a:avLst/>
              </a:prstGeom>
              <a:solidFill>
                <a:schemeClr val="accent2">
                  <a:lumMod val="40000"/>
                  <a:lumOff val="6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Grid variable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samples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E6DE5EA-2C75-044C-5F43-B5637A3EB414}"/>
                  </a:ext>
                </a:extLst>
              </p:cNvPr>
              <p:cNvSpPr/>
              <p:nvPr/>
            </p:nvSpPr>
            <p:spPr>
              <a:xfrm>
                <a:off x="6096000" y="1311640"/>
                <a:ext cx="1520042" cy="1039981"/>
              </a:xfrm>
              <a:prstGeom prst="roundRect">
                <a:avLst>
                  <a:gd name="adj" fmla="val 12783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MILP solver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fixed UC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63C153D-ECAE-B76E-68AE-AEC0DBC43B3B}"/>
                  </a:ext>
                </a:extLst>
              </p:cNvPr>
              <p:cNvSpPr/>
              <p:nvPr/>
            </p:nvSpPr>
            <p:spPr>
              <a:xfrm>
                <a:off x="6096000" y="4256114"/>
                <a:ext cx="1520042" cy="1039980"/>
              </a:xfrm>
              <a:prstGeom prst="roundRect">
                <a:avLst>
                  <a:gd name="adj" fmla="val 12783"/>
                </a:avLst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u="sng" dirty="0">
                    <a:solidFill>
                      <a:schemeClr val="tx1"/>
                    </a:solidFill>
                  </a:rPr>
                  <a:t>non-reserve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related only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F66448-3CA7-69B9-3C01-CDD970DB51D0}"/>
                  </a:ext>
                </a:extLst>
              </p:cNvPr>
              <p:cNvSpPr/>
              <p:nvPr/>
            </p:nvSpPr>
            <p:spPr>
              <a:xfrm>
                <a:off x="4391646" y="5598723"/>
                <a:ext cx="1713804" cy="1032012"/>
              </a:xfrm>
              <a:prstGeom prst="roundRect">
                <a:avLst>
                  <a:gd name="adj" fmla="val 12783"/>
                </a:avLst>
              </a:prstGeom>
              <a:solidFill>
                <a:srgbClr val="C00000">
                  <a:alpha val="60000"/>
                </a:srgb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Shedding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reserve related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only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9B8932C0-3FF2-92EE-20CF-A135F5BD0F3D}"/>
                      </a:ext>
                    </a:extLst>
                  </p:cNvPr>
                  <p:cNvSpPr/>
                  <p:nvPr/>
                </p:nvSpPr>
                <p:spPr>
                  <a:xfrm>
                    <a:off x="3355997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solidFill>
                    <a:srgbClr val="7030A0">
                      <a:alpha val="50000"/>
                    </a:srgb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9B8932C0-3FF2-92EE-20CF-A135F5BD0F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5997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29011F6-5613-AAE5-EC96-96E3C315377A}"/>
                  </a:ext>
                </a:extLst>
              </p:cNvPr>
              <p:cNvSpPr/>
              <p:nvPr/>
            </p:nvSpPr>
            <p:spPr>
              <a:xfrm>
                <a:off x="4543875" y="2888913"/>
                <a:ext cx="1448787" cy="1226563"/>
              </a:xfrm>
              <a:prstGeom prst="roundRect">
                <a:avLst>
                  <a:gd name="adj" fmla="val 12783"/>
                </a:avLst>
              </a:prstGeom>
              <a:solidFill>
                <a:schemeClr val="accent1">
                  <a:lumMod val="75000"/>
                  <a:alpha val="3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UC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(generation capacity)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D5745F18-0F1A-42FF-1391-8FB7E7FD2789}"/>
                      </a:ext>
                    </a:extLst>
                  </p:cNvPr>
                  <p:cNvSpPr/>
                  <p:nvPr/>
                </p:nvSpPr>
                <p:spPr>
                  <a:xfrm>
                    <a:off x="6472052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solidFill>
                    <a:srgbClr val="92D050">
                      <a:alpha val="28902"/>
                    </a:srgb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D5745F18-0F1A-42FF-1391-8FB7E7FD27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2052" y="3087448"/>
                    <a:ext cx="767938" cy="480340"/>
                  </a:xfrm>
                  <a:prstGeom prst="roundRect">
                    <a:avLst>
                      <a:gd name="adj" fmla="val 12783"/>
                    </a:avLst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90000"/>
                      </a:schemeClr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20568DC9-2FA6-2674-4EE7-085F4843DEC3}"/>
                  </a:ext>
                </a:extLst>
              </p:cNvPr>
              <p:cNvCxnSpPr>
                <a:cxnSpLocks/>
                <a:stCxn id="6" idx="1"/>
                <a:endCxn id="4" idx="0"/>
              </p:cNvCxnSpPr>
              <p:nvPr/>
            </p:nvCxnSpPr>
            <p:spPr>
              <a:xfrm rot="5400000">
                <a:off x="4353153" y="416245"/>
                <a:ext cx="282208" cy="1508582"/>
              </a:xfrm>
              <a:prstGeom prst="curvedConnector3">
                <a:avLst/>
              </a:prstGeom>
              <a:ln w="28575">
                <a:solidFill>
                  <a:srgbClr val="9F7FB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urved Connector 15">
                <a:extLst>
                  <a:ext uri="{FF2B5EF4-FFF2-40B4-BE49-F238E27FC236}">
                    <a16:creationId xmlns:a16="http://schemas.microsoft.com/office/drawing/2014/main" id="{E9A859F2-0CB4-898A-2888-6126419C92E7}"/>
                  </a:ext>
                </a:extLst>
              </p:cNvPr>
              <p:cNvCxnSpPr>
                <a:cxnSpLocks/>
                <a:stCxn id="6" idx="1"/>
                <a:endCxn id="7" idx="0"/>
              </p:cNvCxnSpPr>
              <p:nvPr/>
            </p:nvCxnSpPr>
            <p:spPr>
              <a:xfrm rot="16200000" flipH="1">
                <a:off x="5911180" y="366799"/>
                <a:ext cx="282208" cy="160747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>
                <a:extLst>
                  <a:ext uri="{FF2B5EF4-FFF2-40B4-BE49-F238E27FC236}">
                    <a16:creationId xmlns:a16="http://schemas.microsoft.com/office/drawing/2014/main" id="{290885DA-F179-5240-0947-C94AFCF8325F}"/>
                  </a:ext>
                </a:extLst>
              </p:cNvPr>
              <p:cNvCxnSpPr>
                <a:cxnSpLocks/>
                <a:stCxn id="5" idx="2"/>
                <a:endCxn id="9" idx="0"/>
              </p:cNvCxnSpPr>
              <p:nvPr/>
            </p:nvCxnSpPr>
            <p:spPr>
              <a:xfrm rot="16200000" flipH="1">
                <a:off x="4342943" y="4693117"/>
                <a:ext cx="302629" cy="1508582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9F7FB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483E2EAF-B6E6-D9C1-5CF5-EEEEEC87520C}"/>
                  </a:ext>
                </a:extLst>
              </p:cNvPr>
              <p:cNvCxnSpPr>
                <a:cxnSpLocks/>
                <a:stCxn id="8" idx="2"/>
                <a:endCxn id="9" idx="0"/>
              </p:cNvCxnSpPr>
              <p:nvPr/>
            </p:nvCxnSpPr>
            <p:spPr>
              <a:xfrm rot="5400000">
                <a:off x="5900971" y="4643672"/>
                <a:ext cx="302629" cy="1607473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Graphic 62" descr="Line arrow: Counter-clockwise curve with solid fill">
                <a:extLst>
                  <a:ext uri="{FF2B5EF4-FFF2-40B4-BE49-F238E27FC236}">
                    <a16:creationId xmlns:a16="http://schemas.microsoft.com/office/drawing/2014/main" id="{503D8AF5-2473-C84F-FF30-590E79547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1410010">
                <a:off x="3469051" y="2453470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4" name="Graphic 63" descr="Line arrow: Counter-clockwise curve with solid fill">
                <a:extLst>
                  <a:ext uri="{FF2B5EF4-FFF2-40B4-BE49-F238E27FC236}">
                    <a16:creationId xmlns:a16="http://schemas.microsoft.com/office/drawing/2014/main" id="{8AF9D058-6920-77EC-B3D5-BCA0F2929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1410010">
                <a:off x="3470716" y="3635822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5" name="Graphic 64" descr="Line arrow: Counter-clockwise curve with solid fill">
                <a:extLst>
                  <a:ext uri="{FF2B5EF4-FFF2-40B4-BE49-F238E27FC236}">
                    <a16:creationId xmlns:a16="http://schemas.microsoft.com/office/drawing/2014/main" id="{C7BFCA13-A86E-D88C-516F-7B80698892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189990" flipH="1">
                <a:off x="6595782" y="2453471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6" name="Graphic 65" descr="Line arrow: Counter-clockwise curve with solid fill">
                <a:extLst>
                  <a:ext uri="{FF2B5EF4-FFF2-40B4-BE49-F238E27FC236}">
                    <a16:creationId xmlns:a16="http://schemas.microsoft.com/office/drawing/2014/main" id="{D52D44C6-F319-6DEA-3170-19041AADD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189990" flipH="1">
                <a:off x="6590861" y="3635821"/>
                <a:ext cx="530317" cy="530317"/>
              </a:xfrm>
              <a:prstGeom prst="rect">
                <a:avLst/>
              </a:prstGeom>
            </p:spPr>
          </p:pic>
          <p:pic>
            <p:nvPicPr>
              <p:cNvPr id="68" name="Graphic 67" descr="Arrow: Clockwise curve with solid fill">
                <a:extLst>
                  <a:ext uri="{FF2B5EF4-FFF2-40B4-BE49-F238E27FC236}">
                    <a16:creationId xmlns:a16="http://schemas.microsoft.com/office/drawing/2014/main" id="{E5F4E8CD-B20B-47BA-0384-EFD3E8DC0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9702537">
                <a:off x="4503254" y="2023569"/>
                <a:ext cx="558262" cy="914400"/>
              </a:xfrm>
              <a:prstGeom prst="rect">
                <a:avLst/>
              </a:prstGeom>
            </p:spPr>
          </p:pic>
          <p:pic>
            <p:nvPicPr>
              <p:cNvPr id="70" name="Graphic 69" descr="Arrow: Clockwise curve with solid fill">
                <a:extLst>
                  <a:ext uri="{FF2B5EF4-FFF2-40B4-BE49-F238E27FC236}">
                    <a16:creationId xmlns:a16="http://schemas.microsoft.com/office/drawing/2014/main" id="{4DB288AE-9705-67BF-D430-2B3D5C2F8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2795029">
                <a:off x="5496831" y="2033676"/>
                <a:ext cx="558262" cy="914400"/>
              </a:xfrm>
              <a:prstGeom prst="rect">
                <a:avLst/>
              </a:prstGeom>
            </p:spPr>
          </p:pic>
        </p:grpSp>
        <p:pic>
          <p:nvPicPr>
            <p:cNvPr id="15" name="Graphic 14" descr="Badge Unfollow outline">
              <a:extLst>
                <a:ext uri="{FF2B5EF4-FFF2-40B4-BE49-F238E27FC236}">
                  <a16:creationId xmlns:a16="http://schemas.microsoft.com/office/drawing/2014/main" id="{1C3D171F-3E56-9B86-92C5-34D4D57A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02592" y="4941835"/>
              <a:ext cx="491909" cy="491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6160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2BFE6546-F433-524E-57FD-56F08F8B621C}"/>
              </a:ext>
            </a:extLst>
          </p:cNvPr>
          <p:cNvGrpSpPr/>
          <p:nvPr/>
        </p:nvGrpSpPr>
        <p:grpSpPr>
          <a:xfrm>
            <a:off x="411889" y="959636"/>
            <a:ext cx="11368222" cy="4315968"/>
            <a:chOff x="411889" y="731037"/>
            <a:chExt cx="11368222" cy="431519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BA3F80B-E91A-95E3-5ACC-130566F75A47}"/>
                </a:ext>
              </a:extLst>
            </p:cNvPr>
            <p:cNvCxnSpPr>
              <a:cxnSpLocks/>
              <a:stCxn id="14" idx="3"/>
              <a:endCxn id="34" idx="1"/>
            </p:cNvCxnSpPr>
            <p:nvPr/>
          </p:nvCxnSpPr>
          <p:spPr>
            <a:xfrm>
              <a:off x="5233674" y="2755495"/>
              <a:ext cx="130715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583414F-BB91-1B5F-CE14-4F99EBAE8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2963" y="3050402"/>
              <a:ext cx="2585989" cy="1039973"/>
            </a:xfrm>
            <a:prstGeom prst="rect">
              <a:avLst/>
            </a:prstGeom>
          </p:spPr>
        </p:pic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8D7EF97-591A-5437-9AE6-1A5F2278454A}"/>
                </a:ext>
              </a:extLst>
            </p:cNvPr>
            <p:cNvSpPr/>
            <p:nvPr/>
          </p:nvSpPr>
          <p:spPr>
            <a:xfrm>
              <a:off x="3620563" y="1963882"/>
              <a:ext cx="5845555" cy="1932709"/>
            </a:xfrm>
            <a:prstGeom prst="roundRect">
              <a:avLst>
                <a:gd name="adj" fmla="val 35484"/>
              </a:avLst>
            </a:prstGeom>
            <a:solidFill>
              <a:schemeClr val="accent4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920EE60-ADA1-B425-FBDE-4D05F193E72B}"/>
                </a:ext>
              </a:extLst>
            </p:cNvPr>
            <p:cNvSpPr/>
            <p:nvPr/>
          </p:nvSpPr>
          <p:spPr>
            <a:xfrm>
              <a:off x="3583290" y="731037"/>
              <a:ext cx="2008988" cy="900070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Security-constrained unit commitment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All constraints included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8569D5D-9BEB-F1A7-FB0C-F817B91D6930}"/>
                </a:ext>
              </a:extLst>
            </p:cNvPr>
            <p:cNvSpPr/>
            <p:nvPr/>
          </p:nvSpPr>
          <p:spPr>
            <a:xfrm>
              <a:off x="8354425" y="731037"/>
              <a:ext cx="1299715" cy="900070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Caused by all constraints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9283548-EDA6-0751-FEBD-45EE71FBBD19}"/>
                </a:ext>
              </a:extLst>
            </p:cNvPr>
            <p:cNvSpPr/>
            <p:nvPr/>
          </p:nvSpPr>
          <p:spPr>
            <a:xfrm>
              <a:off x="8353029" y="4006256"/>
              <a:ext cx="1299715" cy="1039980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Reserve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related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5E4181D-8D4E-B3DB-D084-B8E82B97A777}"/>
                </a:ext>
              </a:extLst>
            </p:cNvPr>
            <p:cNvSpPr/>
            <p:nvPr/>
          </p:nvSpPr>
          <p:spPr>
            <a:xfrm>
              <a:off x="10478196" y="2350600"/>
              <a:ext cx="1301915" cy="770288"/>
            </a:xfrm>
            <a:prstGeom prst="roundRect">
              <a:avLst>
                <a:gd name="adj" fmla="val 12783"/>
              </a:avLst>
            </a:prstGeom>
            <a:solidFill>
              <a:srgbClr val="C00000">
                <a:alpha val="6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Shedding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Non-reserve related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C7D850F-135B-B1DE-213B-B00E7AF850A2}"/>
                    </a:ext>
                  </a:extLst>
                </p:cNvPr>
                <p:cNvSpPr/>
                <p:nvPr/>
              </p:nvSpPr>
              <p:spPr>
                <a:xfrm>
                  <a:off x="6602648" y="800991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C7D850F-135B-B1DE-213B-B00E7AF850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648" y="800991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C959B75-B2D9-270E-6C84-39544AFBA934}"/>
                </a:ext>
              </a:extLst>
            </p:cNvPr>
            <p:cNvSpPr/>
            <p:nvPr/>
          </p:nvSpPr>
          <p:spPr>
            <a:xfrm>
              <a:off x="3941893" y="2375414"/>
              <a:ext cx="1291781" cy="7601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UC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(generator on/off)</a:t>
              </a:r>
            </a:p>
          </p:txBody>
        </p:sp>
        <p:pic>
          <p:nvPicPr>
            <p:cNvPr id="6" name="Graphic 5" descr="Badge Unfollow outline">
              <a:extLst>
                <a:ext uri="{FF2B5EF4-FFF2-40B4-BE49-F238E27FC236}">
                  <a16:creationId xmlns:a16="http://schemas.microsoft.com/office/drawing/2014/main" id="{8E39AD0F-BD7C-E1AA-051A-1A33D5058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15470" y="2509539"/>
              <a:ext cx="491909" cy="4919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C9292F1F-610F-22EE-8A66-9949A24D2E95}"/>
                    </a:ext>
                  </a:extLst>
                </p:cNvPr>
                <p:cNvSpPr/>
                <p:nvPr/>
              </p:nvSpPr>
              <p:spPr>
                <a:xfrm>
                  <a:off x="6602648" y="4148365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C9292F1F-610F-22EE-8A66-9949A24D2E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648" y="4148365"/>
                  <a:ext cx="767096" cy="76016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E8D16226-4A33-B4A2-66AB-075615B3710F}"/>
                </a:ext>
              </a:extLst>
            </p:cNvPr>
            <p:cNvSpPr/>
            <p:nvPr/>
          </p:nvSpPr>
          <p:spPr>
            <a:xfrm>
              <a:off x="3583290" y="4006255"/>
              <a:ext cx="2008988" cy="1039981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(Optimal) dispatch 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Problem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UC is set, all other constraints included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4AB3FD3-E87A-7579-DC24-F75407637F0D}"/>
                </a:ext>
              </a:extLst>
            </p:cNvPr>
            <p:cNvSpPr/>
            <p:nvPr/>
          </p:nvSpPr>
          <p:spPr>
            <a:xfrm>
              <a:off x="6540828" y="2477862"/>
              <a:ext cx="890736" cy="555265"/>
            </a:xfrm>
            <a:prstGeom prst="roundRect">
              <a:avLst>
                <a:gd name="adj" fmla="val 12783"/>
              </a:avLst>
            </a:prstGeom>
            <a:solidFill>
              <a:srgbClr val="7030A0">
                <a:alpha val="50000"/>
              </a:srgb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SCUC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3" name="Graphic 42" descr="Line arrow: Counter-clockwise curve with solid fill">
              <a:extLst>
                <a:ext uri="{FF2B5EF4-FFF2-40B4-BE49-F238E27FC236}">
                  <a16:creationId xmlns:a16="http://schemas.microsoft.com/office/drawing/2014/main" id="{125E4119-5D56-9F69-D343-21C83BC16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859310" flipH="1">
              <a:off x="5830842" y="915912"/>
              <a:ext cx="530317" cy="530317"/>
            </a:xfrm>
            <a:prstGeom prst="rect">
              <a:avLst/>
            </a:prstGeom>
          </p:spPr>
        </p:pic>
        <p:pic>
          <p:nvPicPr>
            <p:cNvPr id="44" name="Graphic 43" descr="Line arrow: Counter-clockwise curve with solid fill">
              <a:extLst>
                <a:ext uri="{FF2B5EF4-FFF2-40B4-BE49-F238E27FC236}">
                  <a16:creationId xmlns:a16="http://schemas.microsoft.com/office/drawing/2014/main" id="{59784176-AF9A-B8A6-F9AE-EFA3DBDF9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52929" flipH="1" flipV="1">
              <a:off x="4322624" y="1738102"/>
              <a:ext cx="530317" cy="530317"/>
            </a:xfrm>
            <a:prstGeom prst="rect">
              <a:avLst/>
            </a:prstGeom>
          </p:spPr>
        </p:pic>
        <p:pic>
          <p:nvPicPr>
            <p:cNvPr id="45" name="Graphic 44" descr="Line arrow: Counter-clockwise curve with solid fill">
              <a:extLst>
                <a:ext uri="{FF2B5EF4-FFF2-40B4-BE49-F238E27FC236}">
                  <a16:creationId xmlns:a16="http://schemas.microsoft.com/office/drawing/2014/main" id="{F2711262-707A-27F4-CF37-2F2B899DB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4859310" flipH="1">
              <a:off x="7580578" y="915911"/>
              <a:ext cx="530317" cy="530317"/>
            </a:xfrm>
            <a:prstGeom prst="rect">
              <a:avLst/>
            </a:prstGeom>
          </p:spPr>
        </p:pic>
        <p:sp>
          <p:nvSpPr>
            <p:cNvPr id="57" name="Cloud 56">
              <a:extLst>
                <a:ext uri="{FF2B5EF4-FFF2-40B4-BE49-F238E27FC236}">
                  <a16:creationId xmlns:a16="http://schemas.microsoft.com/office/drawing/2014/main" id="{747EC0F8-21C7-8C86-9D8F-55C0800053D7}"/>
                </a:ext>
              </a:extLst>
            </p:cNvPr>
            <p:cNvSpPr/>
            <p:nvPr/>
          </p:nvSpPr>
          <p:spPr>
            <a:xfrm>
              <a:off x="411889" y="2343110"/>
              <a:ext cx="2222850" cy="1092097"/>
            </a:xfrm>
            <a:prstGeom prst="cloud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RES </a:t>
              </a:r>
              <a:r>
                <a:rPr lang="en-US" sz="1600" dirty="0">
                  <a:solidFill>
                    <a:schemeClr val="tx1"/>
                  </a:solidFill>
                </a:rPr>
                <a:t>&amp;</a:t>
              </a:r>
              <a:r>
                <a:rPr lang="en-US" sz="1600" b="1" dirty="0">
                  <a:solidFill>
                    <a:schemeClr val="tx1"/>
                  </a:solidFill>
                </a:rPr>
                <a:t> Demand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One sample of grid variables</a:t>
              </a:r>
            </a:p>
          </p:txBody>
        </p:sp>
        <p:cxnSp>
          <p:nvCxnSpPr>
            <p:cNvPr id="59" name="Curved Connector 58">
              <a:extLst>
                <a:ext uri="{FF2B5EF4-FFF2-40B4-BE49-F238E27FC236}">
                  <a16:creationId xmlns:a16="http://schemas.microsoft.com/office/drawing/2014/main" id="{DC404C3E-9461-425B-934C-C82B57F684C5}"/>
                </a:ext>
              </a:extLst>
            </p:cNvPr>
            <p:cNvCxnSpPr>
              <a:cxnSpLocks/>
              <a:stCxn id="57" idx="0"/>
              <a:endCxn id="7" idx="1"/>
            </p:cNvCxnSpPr>
            <p:nvPr/>
          </p:nvCxnSpPr>
          <p:spPr>
            <a:xfrm flipV="1">
              <a:off x="2632887" y="1181072"/>
              <a:ext cx="950403" cy="1708087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62598605-BA23-EC8F-1C2B-E561AD0619D6}"/>
                </a:ext>
              </a:extLst>
            </p:cNvPr>
            <p:cNvCxnSpPr>
              <a:cxnSpLocks/>
              <a:stCxn id="57" idx="0"/>
              <a:endCxn id="33" idx="1"/>
            </p:cNvCxnSpPr>
            <p:nvPr/>
          </p:nvCxnSpPr>
          <p:spPr>
            <a:xfrm>
              <a:off x="2632887" y="2889159"/>
              <a:ext cx="950403" cy="163708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0B8FC67C-BD14-28FF-678C-C3F693BD8E78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9654140" y="1181072"/>
              <a:ext cx="824056" cy="1554672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212D3AEA-F88D-4CB6-F673-0CFF4E0F7915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9652744" y="2735744"/>
              <a:ext cx="825452" cy="179050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Graphic 69" descr="Line arrow: Counter-clockwise curve with solid fill">
              <a:extLst>
                <a:ext uri="{FF2B5EF4-FFF2-40B4-BE49-F238E27FC236}">
                  <a16:creationId xmlns:a16="http://schemas.microsoft.com/office/drawing/2014/main" id="{89188D08-AF96-7968-822C-8E7DD3FF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740690" flipH="1" flipV="1">
              <a:off x="5880604" y="4263686"/>
              <a:ext cx="530317" cy="530317"/>
            </a:xfrm>
            <a:prstGeom prst="rect">
              <a:avLst/>
            </a:prstGeom>
          </p:spPr>
        </p:pic>
        <p:pic>
          <p:nvPicPr>
            <p:cNvPr id="71" name="Graphic 70" descr="Line arrow: Counter-clockwise curve with solid fill">
              <a:extLst>
                <a:ext uri="{FF2B5EF4-FFF2-40B4-BE49-F238E27FC236}">
                  <a16:creationId xmlns:a16="http://schemas.microsoft.com/office/drawing/2014/main" id="{728494D7-5274-3865-E969-E20150DDC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740690" flipH="1" flipV="1">
              <a:off x="7596228" y="4261087"/>
              <a:ext cx="530317" cy="530317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6F253C1-2F78-521C-3C34-AF8D64B4428D}"/>
                </a:ext>
              </a:extLst>
            </p:cNvPr>
            <p:cNvSpPr txBox="1"/>
            <p:nvPr/>
          </p:nvSpPr>
          <p:spPr>
            <a:xfrm>
              <a:off x="7672936" y="2350140"/>
              <a:ext cx="15780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7FF"/>
                  </a:solidFill>
                </a:rPr>
                <a:t>SCUC</a:t>
              </a:r>
              <a:r>
                <a:rPr lang="en-US" sz="1400" dirty="0">
                  <a:solidFill>
                    <a:srgbClr val="0077FF"/>
                  </a:solidFill>
                </a:rPr>
                <a:t> becomes (optimal) </a:t>
              </a:r>
              <a:r>
                <a:rPr lang="en-US" sz="1400" b="1" dirty="0">
                  <a:solidFill>
                    <a:srgbClr val="0077FF"/>
                  </a:solidFill>
                </a:rPr>
                <a:t>dispatch</a:t>
              </a:r>
              <a:r>
                <a:rPr lang="en-US" sz="1400" dirty="0">
                  <a:solidFill>
                    <a:srgbClr val="0077FF"/>
                  </a:solidFill>
                </a:rPr>
                <a:t> problem when UC is determined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830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322A2BCF-0C6B-9A10-380E-14DBD45700E0}"/>
              </a:ext>
            </a:extLst>
          </p:cNvPr>
          <p:cNvSpPr/>
          <p:nvPr/>
        </p:nvSpPr>
        <p:spPr>
          <a:xfrm>
            <a:off x="1063153" y="679566"/>
            <a:ext cx="11929833" cy="5328538"/>
          </a:xfrm>
          <a:prstGeom prst="roundRect">
            <a:avLst>
              <a:gd name="adj" fmla="val 2300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798A80-17FE-2D8F-5901-90F08E4750EF}"/>
              </a:ext>
            </a:extLst>
          </p:cNvPr>
          <p:cNvSpPr/>
          <p:nvPr/>
        </p:nvSpPr>
        <p:spPr>
          <a:xfrm>
            <a:off x="9374467" y="872216"/>
            <a:ext cx="1862675" cy="4966685"/>
          </a:xfrm>
          <a:prstGeom prst="roundRect">
            <a:avLst>
              <a:gd name="adj" fmla="val 12783"/>
            </a:avLst>
          </a:prstGeom>
          <a:solidFill>
            <a:schemeClr val="accent3">
              <a:lumMod val="20000"/>
              <a:lumOff val="80000"/>
              <a:alpha val="80261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B165A3F-3A9A-601B-9117-7622F940417D}"/>
              </a:ext>
            </a:extLst>
          </p:cNvPr>
          <p:cNvSpPr/>
          <p:nvPr/>
        </p:nvSpPr>
        <p:spPr>
          <a:xfrm>
            <a:off x="6070297" y="3143293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6A8F74-BE6A-02EE-96A8-04286D724344}"/>
              </a:ext>
            </a:extLst>
          </p:cNvPr>
          <p:cNvGrpSpPr/>
          <p:nvPr/>
        </p:nvGrpSpPr>
        <p:grpSpPr>
          <a:xfrm>
            <a:off x="5856390" y="2026831"/>
            <a:ext cx="834034" cy="918138"/>
            <a:chOff x="4647405" y="5231178"/>
            <a:chExt cx="834034" cy="918138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66E51D7-EBC9-20FB-3E0E-02D201595291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196" name="Rounded Rectangle 195">
              <a:extLst>
                <a:ext uri="{FF2B5EF4-FFF2-40B4-BE49-F238E27FC236}">
                  <a16:creationId xmlns:a16="http://schemas.microsoft.com/office/drawing/2014/main" id="{2BFAF169-C3AD-7221-0FF8-07B5EE089719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98A74F2-94FC-861C-F14E-82E36762A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3EC68DC-797B-F920-0F67-342AC5076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B0C9A2-BB44-FA01-6804-988E23F76689}"/>
              </a:ext>
            </a:extLst>
          </p:cNvPr>
          <p:cNvGrpSpPr/>
          <p:nvPr/>
        </p:nvGrpSpPr>
        <p:grpSpPr>
          <a:xfrm>
            <a:off x="6874937" y="800026"/>
            <a:ext cx="1381908" cy="4966685"/>
            <a:chOff x="1616403" y="906660"/>
            <a:chExt cx="1381908" cy="4966685"/>
          </a:xfrm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105DBDD1-5623-9B56-D3B2-814ABB052A35}"/>
                </a:ext>
              </a:extLst>
            </p:cNvPr>
            <p:cNvSpPr/>
            <p:nvPr/>
          </p:nvSpPr>
          <p:spPr>
            <a:xfrm>
              <a:off x="1616403" y="906660"/>
              <a:ext cx="1381908" cy="4966685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ECCD795-2A9A-1BBB-7B12-DA33EB000AAD}"/>
                </a:ext>
              </a:extLst>
            </p:cNvPr>
            <p:cNvSpPr/>
            <p:nvPr/>
          </p:nvSpPr>
          <p:spPr>
            <a:xfrm>
              <a:off x="2654066" y="13799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8295560-231F-9270-99CD-41FE9021B354}"/>
                </a:ext>
              </a:extLst>
            </p:cNvPr>
            <p:cNvSpPr/>
            <p:nvPr/>
          </p:nvSpPr>
          <p:spPr>
            <a:xfrm>
              <a:off x="1750425" y="1501022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8296090-F8F5-5E48-41C2-75FF9AAF8352}"/>
                </a:ext>
              </a:extLst>
            </p:cNvPr>
            <p:cNvSpPr/>
            <p:nvPr/>
          </p:nvSpPr>
          <p:spPr>
            <a:xfrm>
              <a:off x="2175354" y="1603220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67F4D96-0F38-04DF-00A8-66383575D577}"/>
                </a:ext>
              </a:extLst>
            </p:cNvPr>
            <p:cNvSpPr/>
            <p:nvPr/>
          </p:nvSpPr>
          <p:spPr>
            <a:xfrm>
              <a:off x="2175354" y="984655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706733B-7934-6D87-6D82-21C909C4722A}"/>
                </a:ext>
              </a:extLst>
            </p:cNvPr>
            <p:cNvSpPr/>
            <p:nvPr/>
          </p:nvSpPr>
          <p:spPr>
            <a:xfrm>
              <a:off x="1852623" y="2046973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6A7CC18-7A89-B03A-54FC-847DF26BF194}"/>
                </a:ext>
              </a:extLst>
            </p:cNvPr>
            <p:cNvSpPr/>
            <p:nvPr/>
          </p:nvSpPr>
          <p:spPr>
            <a:xfrm>
              <a:off x="2551868" y="1982427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487C482-B306-98FF-34BA-AE58AE61518D}"/>
                </a:ext>
              </a:extLst>
            </p:cNvPr>
            <p:cNvCxnSpPr>
              <a:cxnSpLocks/>
              <a:stCxn id="129" idx="3"/>
              <a:endCxn id="127" idx="0"/>
            </p:cNvCxnSpPr>
            <p:nvPr/>
          </p:nvCxnSpPr>
          <p:spPr>
            <a:xfrm flipH="1">
              <a:off x="1852623" y="1159118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F90C561-C6E2-0FD5-0107-008C093EF04F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>
              <a:off x="1954821" y="1603220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A24588-9DB2-278E-678E-79D0F42F4441}"/>
                </a:ext>
              </a:extLst>
            </p:cNvPr>
            <p:cNvCxnSpPr>
              <a:cxnSpLocks/>
              <a:stCxn id="128" idx="3"/>
              <a:endCxn id="130" idx="7"/>
            </p:cNvCxnSpPr>
            <p:nvPr/>
          </p:nvCxnSpPr>
          <p:spPr>
            <a:xfrm flipH="1">
              <a:off x="2027086" y="1777683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95DCAE6-59AC-7BBA-FA6B-213E0C91D13F}"/>
                </a:ext>
              </a:extLst>
            </p:cNvPr>
            <p:cNvCxnSpPr>
              <a:cxnSpLocks/>
              <a:stCxn id="131" idx="1"/>
              <a:endCxn id="128" idx="5"/>
            </p:cNvCxnSpPr>
            <p:nvPr/>
          </p:nvCxnSpPr>
          <p:spPr>
            <a:xfrm flipH="1" flipV="1">
              <a:off x="2349817" y="1777683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9316B9-E257-6D44-AF1C-F8633C8DC366}"/>
                </a:ext>
              </a:extLst>
            </p:cNvPr>
            <p:cNvCxnSpPr>
              <a:cxnSpLocks/>
              <a:stCxn id="126" idx="2"/>
              <a:endCxn id="128" idx="7"/>
            </p:cNvCxnSpPr>
            <p:nvPr/>
          </p:nvCxnSpPr>
          <p:spPr>
            <a:xfrm flipH="1">
              <a:off x="2349817" y="1482197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6D86F6E-0533-86DA-AA3F-051C7E481CB0}"/>
                </a:ext>
              </a:extLst>
            </p:cNvPr>
            <p:cNvSpPr/>
            <p:nvPr/>
          </p:nvSpPr>
          <p:spPr>
            <a:xfrm>
              <a:off x="2654066" y="291489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D2B2AAC-5206-57AC-A8C7-3B914D3DB3A2}"/>
                </a:ext>
              </a:extLst>
            </p:cNvPr>
            <p:cNvSpPr/>
            <p:nvPr/>
          </p:nvSpPr>
          <p:spPr>
            <a:xfrm>
              <a:off x="1750425" y="303592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F2480C0-0E4E-AA34-30FC-2EBC795D5B81}"/>
                </a:ext>
              </a:extLst>
            </p:cNvPr>
            <p:cNvSpPr/>
            <p:nvPr/>
          </p:nvSpPr>
          <p:spPr>
            <a:xfrm>
              <a:off x="2175354" y="3138119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47AA3B8-6809-F115-6CB6-28ECF5387E30}"/>
                </a:ext>
              </a:extLst>
            </p:cNvPr>
            <p:cNvSpPr/>
            <p:nvPr/>
          </p:nvSpPr>
          <p:spPr>
            <a:xfrm>
              <a:off x="2175354" y="251955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76D325F-D00B-F800-90B0-3AB5CAB96AB7}"/>
                </a:ext>
              </a:extLst>
            </p:cNvPr>
            <p:cNvSpPr/>
            <p:nvPr/>
          </p:nvSpPr>
          <p:spPr>
            <a:xfrm>
              <a:off x="1852623" y="358187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3E88A63-ED7F-8256-C9C5-0C5346CF3C16}"/>
                </a:ext>
              </a:extLst>
            </p:cNvPr>
            <p:cNvSpPr/>
            <p:nvPr/>
          </p:nvSpPr>
          <p:spPr>
            <a:xfrm>
              <a:off x="2551868" y="3517326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077F5EB-EC79-8090-B1F5-3881FE72B74F}"/>
                </a:ext>
              </a:extLst>
            </p:cNvPr>
            <p:cNvCxnSpPr>
              <a:cxnSpLocks/>
              <a:stCxn id="140" idx="3"/>
              <a:endCxn id="138" idx="0"/>
            </p:cNvCxnSpPr>
            <p:nvPr/>
          </p:nvCxnSpPr>
          <p:spPr>
            <a:xfrm flipH="1">
              <a:off x="1852623" y="269401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9DD59C3-0AB5-D5FE-5B7A-24BF2A157CF9}"/>
                </a:ext>
              </a:extLst>
            </p:cNvPr>
            <p:cNvCxnSpPr>
              <a:cxnSpLocks/>
              <a:stCxn id="138" idx="6"/>
              <a:endCxn id="139" idx="2"/>
            </p:cNvCxnSpPr>
            <p:nvPr/>
          </p:nvCxnSpPr>
          <p:spPr>
            <a:xfrm>
              <a:off x="1954821" y="313811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68E54E2-CA60-9CAB-D229-46C7661B36E1}"/>
                </a:ext>
              </a:extLst>
            </p:cNvPr>
            <p:cNvCxnSpPr>
              <a:cxnSpLocks/>
              <a:stCxn id="139" idx="3"/>
              <a:endCxn id="141" idx="7"/>
            </p:cNvCxnSpPr>
            <p:nvPr/>
          </p:nvCxnSpPr>
          <p:spPr>
            <a:xfrm flipH="1">
              <a:off x="2027086" y="331258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BCE19F6-145F-DF4E-435A-547EC7E4A791}"/>
                </a:ext>
              </a:extLst>
            </p:cNvPr>
            <p:cNvCxnSpPr>
              <a:cxnSpLocks/>
              <a:stCxn id="142" idx="1"/>
              <a:endCxn id="139" idx="5"/>
            </p:cNvCxnSpPr>
            <p:nvPr/>
          </p:nvCxnSpPr>
          <p:spPr>
            <a:xfrm flipH="1" flipV="1">
              <a:off x="2349817" y="331258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A6AD35D-2DD9-D1D7-2E26-EBF8CD877BCF}"/>
                </a:ext>
              </a:extLst>
            </p:cNvPr>
            <p:cNvCxnSpPr>
              <a:cxnSpLocks/>
              <a:stCxn id="137" idx="2"/>
              <a:endCxn id="139" idx="7"/>
            </p:cNvCxnSpPr>
            <p:nvPr/>
          </p:nvCxnSpPr>
          <p:spPr>
            <a:xfrm flipH="1">
              <a:off x="2349817" y="301709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A7D0B70-F8BC-A43F-258B-B483A2DE9A6B}"/>
                </a:ext>
              </a:extLst>
            </p:cNvPr>
            <p:cNvSpPr/>
            <p:nvPr/>
          </p:nvSpPr>
          <p:spPr>
            <a:xfrm>
              <a:off x="2654066" y="4899400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C37FC75-91FC-0F0A-D16C-6A1A915CD0A8}"/>
                </a:ext>
              </a:extLst>
            </p:cNvPr>
            <p:cNvSpPr/>
            <p:nvPr/>
          </p:nvSpPr>
          <p:spPr>
            <a:xfrm>
              <a:off x="1750425" y="5020423"/>
              <a:ext cx="204396" cy="20439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5FF60E1-F775-FA24-4D85-661D78562D2B}"/>
                </a:ext>
              </a:extLst>
            </p:cNvPr>
            <p:cNvSpPr/>
            <p:nvPr/>
          </p:nvSpPr>
          <p:spPr>
            <a:xfrm>
              <a:off x="2175354" y="5122621"/>
              <a:ext cx="204396" cy="20439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EC5A790-0C35-53EE-5A87-0F84D12573C9}"/>
                </a:ext>
              </a:extLst>
            </p:cNvPr>
            <p:cNvSpPr/>
            <p:nvPr/>
          </p:nvSpPr>
          <p:spPr>
            <a:xfrm>
              <a:off x="2175354" y="450405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73A87A7-FD54-0E55-BE9D-4EE02EAF6D7C}"/>
                </a:ext>
              </a:extLst>
            </p:cNvPr>
            <p:cNvSpPr/>
            <p:nvPr/>
          </p:nvSpPr>
          <p:spPr>
            <a:xfrm>
              <a:off x="1852623" y="556637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3B99431-B614-9343-9DD2-DB1EDA469558}"/>
                </a:ext>
              </a:extLst>
            </p:cNvPr>
            <p:cNvSpPr/>
            <p:nvPr/>
          </p:nvSpPr>
          <p:spPr>
            <a:xfrm>
              <a:off x="2551868" y="550182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45CC46E-79B9-84D9-4A5E-2B0C9D451216}"/>
                </a:ext>
              </a:extLst>
            </p:cNvPr>
            <p:cNvCxnSpPr>
              <a:cxnSpLocks/>
              <a:stCxn id="151" idx="3"/>
              <a:endCxn id="149" idx="0"/>
            </p:cNvCxnSpPr>
            <p:nvPr/>
          </p:nvCxnSpPr>
          <p:spPr>
            <a:xfrm flipH="1">
              <a:off x="1852623" y="4678519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29EE30C-991F-8BAF-E24C-DEC44C27F975}"/>
                </a:ext>
              </a:extLst>
            </p:cNvPr>
            <p:cNvCxnSpPr>
              <a:cxnSpLocks/>
              <a:stCxn id="149" idx="6"/>
              <a:endCxn id="150" idx="2"/>
            </p:cNvCxnSpPr>
            <p:nvPr/>
          </p:nvCxnSpPr>
          <p:spPr>
            <a:xfrm>
              <a:off x="1954821" y="5122621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03D5569-FC53-50CB-550D-903592314963}"/>
                </a:ext>
              </a:extLst>
            </p:cNvPr>
            <p:cNvCxnSpPr>
              <a:cxnSpLocks/>
              <a:stCxn id="150" idx="3"/>
              <a:endCxn id="152" idx="7"/>
            </p:cNvCxnSpPr>
            <p:nvPr/>
          </p:nvCxnSpPr>
          <p:spPr>
            <a:xfrm flipH="1">
              <a:off x="2027086" y="5297084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FCC9DA4-2010-F58F-B686-C4A3AD20266D}"/>
                </a:ext>
              </a:extLst>
            </p:cNvPr>
            <p:cNvCxnSpPr>
              <a:cxnSpLocks/>
              <a:stCxn id="153" idx="1"/>
              <a:endCxn id="150" idx="5"/>
            </p:cNvCxnSpPr>
            <p:nvPr/>
          </p:nvCxnSpPr>
          <p:spPr>
            <a:xfrm flipH="1" flipV="1">
              <a:off x="2349817" y="5297084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5BC2979-B2C2-304C-BA27-606A2E8DD3D2}"/>
                </a:ext>
              </a:extLst>
            </p:cNvPr>
            <p:cNvCxnSpPr>
              <a:cxnSpLocks/>
              <a:stCxn id="148" idx="2"/>
              <a:endCxn id="150" idx="7"/>
            </p:cNvCxnSpPr>
            <p:nvPr/>
          </p:nvCxnSpPr>
          <p:spPr>
            <a:xfrm flipH="1">
              <a:off x="2349817" y="5001598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A4C598-0A92-072C-7500-5F21F165B876}"/>
                </a:ext>
              </a:extLst>
            </p:cNvPr>
            <p:cNvSpPr txBox="1"/>
            <p:nvPr/>
          </p:nvSpPr>
          <p:spPr>
            <a:xfrm>
              <a:off x="1948925" y="3813562"/>
              <a:ext cx="71686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……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76DF75-6C46-DB5F-59CC-17E94FE9179B}"/>
              </a:ext>
            </a:extLst>
          </p:cNvPr>
          <p:cNvGrpSpPr/>
          <p:nvPr/>
        </p:nvGrpSpPr>
        <p:grpSpPr>
          <a:xfrm>
            <a:off x="9469707" y="1123181"/>
            <a:ext cx="1665668" cy="4435571"/>
            <a:chOff x="1951352" y="785489"/>
            <a:chExt cx="1665668" cy="443557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509F6A-2493-7AC3-547A-2E9CE44848FA}"/>
                </a:ext>
              </a:extLst>
            </p:cNvPr>
            <p:cNvSpPr/>
            <p:nvPr/>
          </p:nvSpPr>
          <p:spPr>
            <a:xfrm>
              <a:off x="3200402" y="78548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8E5B28F-4217-6EBA-7509-6FB9D5FCD677}"/>
                </a:ext>
              </a:extLst>
            </p:cNvPr>
            <p:cNvSpPr/>
            <p:nvPr/>
          </p:nvSpPr>
          <p:spPr>
            <a:xfrm>
              <a:off x="3200402" y="1588884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156EA4-79F4-E891-F26A-328F73DE8F4B}"/>
                </a:ext>
              </a:extLst>
            </p:cNvPr>
            <p:cNvSpPr/>
            <p:nvPr/>
          </p:nvSpPr>
          <p:spPr>
            <a:xfrm>
              <a:off x="3195452" y="239501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22D7179-3EA1-5DD0-3749-11D46597D0ED}"/>
                </a:ext>
              </a:extLst>
            </p:cNvPr>
            <p:cNvSpPr/>
            <p:nvPr/>
          </p:nvSpPr>
          <p:spPr>
            <a:xfrm>
              <a:off x="3201980" y="319649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93A065C-C488-A1D6-C3D9-1ECFE21591B8}"/>
                </a:ext>
              </a:extLst>
            </p:cNvPr>
            <p:cNvSpPr/>
            <p:nvPr/>
          </p:nvSpPr>
          <p:spPr>
            <a:xfrm>
              <a:off x="3201980" y="3999885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3A5E4C-0601-2C2B-59B4-2B6D1C127C6C}"/>
                </a:ext>
              </a:extLst>
            </p:cNvPr>
            <p:cNvSpPr/>
            <p:nvPr/>
          </p:nvSpPr>
          <p:spPr>
            <a:xfrm>
              <a:off x="3197030" y="480602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0974FA-0435-72D3-29E7-1D99F60C1B45}"/>
                </a:ext>
              </a:extLst>
            </p:cNvPr>
            <p:cNvSpPr/>
            <p:nvPr/>
          </p:nvSpPr>
          <p:spPr>
            <a:xfrm>
              <a:off x="1956302" y="78822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EEE570B-49F5-D686-D299-4D92D805D600}"/>
                </a:ext>
              </a:extLst>
            </p:cNvPr>
            <p:cNvSpPr/>
            <p:nvPr/>
          </p:nvSpPr>
          <p:spPr>
            <a:xfrm>
              <a:off x="1956302" y="1591624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D559412-C98A-C20E-5885-12C788F4FCBC}"/>
                </a:ext>
              </a:extLst>
            </p:cNvPr>
            <p:cNvSpPr/>
            <p:nvPr/>
          </p:nvSpPr>
          <p:spPr>
            <a:xfrm>
              <a:off x="1951352" y="2397759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6A08A0-7D1C-C959-20D2-EA713C301CDC}"/>
                </a:ext>
              </a:extLst>
            </p:cNvPr>
            <p:cNvSpPr/>
            <p:nvPr/>
          </p:nvSpPr>
          <p:spPr>
            <a:xfrm>
              <a:off x="1957880" y="319923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4BC81-23A1-7897-3156-7D094E55C2C3}"/>
                </a:ext>
              </a:extLst>
            </p:cNvPr>
            <p:cNvSpPr/>
            <p:nvPr/>
          </p:nvSpPr>
          <p:spPr>
            <a:xfrm>
              <a:off x="1957880" y="4002625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FAE0C28-69E9-B8EB-588A-62F8ACA2E58D}"/>
                </a:ext>
              </a:extLst>
            </p:cNvPr>
            <p:cNvSpPr/>
            <p:nvPr/>
          </p:nvSpPr>
          <p:spPr>
            <a:xfrm>
              <a:off x="1951352" y="4806020"/>
              <a:ext cx="415040" cy="41504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7D92AB-1C5B-7ED5-4B08-7CFCFE6D9C83}"/>
                </a:ext>
              </a:extLst>
            </p:cNvPr>
            <p:cNvCxnSpPr>
              <a:cxnSpLocks/>
              <a:stCxn id="35" idx="6"/>
              <a:endCxn id="29" idx="2"/>
            </p:cNvCxnSpPr>
            <p:nvPr/>
          </p:nvCxnSpPr>
          <p:spPr>
            <a:xfrm flipV="1">
              <a:off x="2371342" y="993009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6BAE2E-0829-4F46-3F20-38E2039B2757}"/>
                </a:ext>
              </a:extLst>
            </p:cNvPr>
            <p:cNvCxnSpPr>
              <a:cxnSpLocks/>
              <a:stCxn id="35" idx="6"/>
              <a:endCxn id="30" idx="2"/>
            </p:cNvCxnSpPr>
            <p:nvPr/>
          </p:nvCxnSpPr>
          <p:spPr>
            <a:xfrm>
              <a:off x="2371342" y="995749"/>
              <a:ext cx="829060" cy="8006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EE66490-022E-086B-5B58-A134A8E37C83}"/>
                </a:ext>
              </a:extLst>
            </p:cNvPr>
            <p:cNvCxnSpPr>
              <a:cxnSpLocks/>
              <a:stCxn id="35" idx="6"/>
              <a:endCxn id="31" idx="2"/>
            </p:cNvCxnSpPr>
            <p:nvPr/>
          </p:nvCxnSpPr>
          <p:spPr>
            <a:xfrm>
              <a:off x="2371342" y="995749"/>
              <a:ext cx="824110" cy="1606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DEC6C1-861B-EF93-713B-64AC07B63A1A}"/>
                </a:ext>
              </a:extLst>
            </p:cNvPr>
            <p:cNvCxnSpPr>
              <a:cxnSpLocks/>
              <a:stCxn id="35" idx="6"/>
              <a:endCxn id="32" idx="2"/>
            </p:cNvCxnSpPr>
            <p:nvPr/>
          </p:nvCxnSpPr>
          <p:spPr>
            <a:xfrm>
              <a:off x="2371342" y="995749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D0AC64-1B30-786D-2C85-501C64EE7C8D}"/>
                </a:ext>
              </a:extLst>
            </p:cNvPr>
            <p:cNvCxnSpPr>
              <a:cxnSpLocks/>
              <a:stCxn id="35" idx="6"/>
              <a:endCxn id="33" idx="2"/>
            </p:cNvCxnSpPr>
            <p:nvPr/>
          </p:nvCxnSpPr>
          <p:spPr>
            <a:xfrm>
              <a:off x="2371342" y="995749"/>
              <a:ext cx="830638" cy="32116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2DCF4DF-FFBB-77B4-A5BB-3C2427797F42}"/>
                </a:ext>
              </a:extLst>
            </p:cNvPr>
            <p:cNvCxnSpPr>
              <a:cxnSpLocks/>
              <a:stCxn id="35" idx="6"/>
              <a:endCxn id="34" idx="2"/>
            </p:cNvCxnSpPr>
            <p:nvPr/>
          </p:nvCxnSpPr>
          <p:spPr>
            <a:xfrm>
              <a:off x="2371342" y="995749"/>
              <a:ext cx="825688" cy="401779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6191A7-F8AF-9BB8-1123-BBAF5D0B3A42}"/>
                </a:ext>
              </a:extLst>
            </p:cNvPr>
            <p:cNvCxnSpPr>
              <a:cxnSpLocks/>
              <a:stCxn id="36" idx="6"/>
              <a:endCxn id="29" idx="2"/>
            </p:cNvCxnSpPr>
            <p:nvPr/>
          </p:nvCxnSpPr>
          <p:spPr>
            <a:xfrm flipV="1">
              <a:off x="2371342" y="993009"/>
              <a:ext cx="829060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DE86553-8D22-51AE-45A1-7E34FA2BC867}"/>
                </a:ext>
              </a:extLst>
            </p:cNvPr>
            <p:cNvCxnSpPr>
              <a:cxnSpLocks/>
              <a:stCxn id="36" idx="6"/>
              <a:endCxn id="30" idx="2"/>
            </p:cNvCxnSpPr>
            <p:nvPr/>
          </p:nvCxnSpPr>
          <p:spPr>
            <a:xfrm flipV="1">
              <a:off x="2371342" y="1796404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9406C30-FFAB-699A-8F09-7C07A6CAC27A}"/>
                </a:ext>
              </a:extLst>
            </p:cNvPr>
            <p:cNvCxnSpPr>
              <a:cxnSpLocks/>
              <a:stCxn id="36" idx="6"/>
              <a:endCxn id="31" idx="2"/>
            </p:cNvCxnSpPr>
            <p:nvPr/>
          </p:nvCxnSpPr>
          <p:spPr>
            <a:xfrm>
              <a:off x="2371342" y="1799144"/>
              <a:ext cx="824110" cy="8033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192371D-3309-555D-87C4-43BBD5319DB2}"/>
                </a:ext>
              </a:extLst>
            </p:cNvPr>
            <p:cNvCxnSpPr>
              <a:cxnSpLocks/>
              <a:stCxn id="36" idx="6"/>
              <a:endCxn id="32" idx="2"/>
            </p:cNvCxnSpPr>
            <p:nvPr/>
          </p:nvCxnSpPr>
          <p:spPr>
            <a:xfrm>
              <a:off x="2371342" y="1799144"/>
              <a:ext cx="830638" cy="1604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A847D0-8D00-6FD8-C62A-7F75A2F878F2}"/>
                </a:ext>
              </a:extLst>
            </p:cNvPr>
            <p:cNvCxnSpPr>
              <a:cxnSpLocks/>
              <a:stCxn id="36" idx="6"/>
              <a:endCxn id="33" idx="2"/>
            </p:cNvCxnSpPr>
            <p:nvPr/>
          </p:nvCxnSpPr>
          <p:spPr>
            <a:xfrm>
              <a:off x="2371342" y="1799144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5229918-8493-C70E-D130-5EF7C011179D}"/>
                </a:ext>
              </a:extLst>
            </p:cNvPr>
            <p:cNvCxnSpPr>
              <a:cxnSpLocks/>
              <a:stCxn id="36" idx="6"/>
              <a:endCxn id="34" idx="2"/>
            </p:cNvCxnSpPr>
            <p:nvPr/>
          </p:nvCxnSpPr>
          <p:spPr>
            <a:xfrm>
              <a:off x="2371342" y="1799144"/>
              <a:ext cx="825688" cy="321439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01048F-EFC1-7940-37B6-C901F6A084B0}"/>
                </a:ext>
              </a:extLst>
            </p:cNvPr>
            <p:cNvCxnSpPr>
              <a:cxnSpLocks/>
              <a:stCxn id="37" idx="6"/>
              <a:endCxn id="29" idx="2"/>
            </p:cNvCxnSpPr>
            <p:nvPr/>
          </p:nvCxnSpPr>
          <p:spPr>
            <a:xfrm flipV="1">
              <a:off x="2366392" y="993009"/>
              <a:ext cx="834010" cy="16122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5828A94-C108-B9F8-3E13-0F75519ECDEB}"/>
                </a:ext>
              </a:extLst>
            </p:cNvPr>
            <p:cNvCxnSpPr>
              <a:cxnSpLocks/>
              <a:stCxn id="37" idx="6"/>
              <a:endCxn id="30" idx="2"/>
            </p:cNvCxnSpPr>
            <p:nvPr/>
          </p:nvCxnSpPr>
          <p:spPr>
            <a:xfrm flipV="1">
              <a:off x="2366392" y="1796404"/>
              <a:ext cx="834010" cy="80887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E527100-1324-44D1-78F4-830F65A6A5FB}"/>
                </a:ext>
              </a:extLst>
            </p:cNvPr>
            <p:cNvCxnSpPr>
              <a:cxnSpLocks/>
              <a:stCxn id="37" idx="6"/>
              <a:endCxn id="31" idx="2"/>
            </p:cNvCxnSpPr>
            <p:nvPr/>
          </p:nvCxnSpPr>
          <p:spPr>
            <a:xfrm flipV="1">
              <a:off x="2366392" y="2602539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4FAF7D8-CB65-E46D-2547-06D6776CC032}"/>
                </a:ext>
              </a:extLst>
            </p:cNvPr>
            <p:cNvCxnSpPr>
              <a:cxnSpLocks/>
              <a:stCxn id="37" idx="6"/>
              <a:endCxn id="32" idx="2"/>
            </p:cNvCxnSpPr>
            <p:nvPr/>
          </p:nvCxnSpPr>
          <p:spPr>
            <a:xfrm>
              <a:off x="2366392" y="2605279"/>
              <a:ext cx="835588" cy="798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237390-B869-BEE5-B909-C179C8DBD196}"/>
                </a:ext>
              </a:extLst>
            </p:cNvPr>
            <p:cNvCxnSpPr>
              <a:cxnSpLocks/>
              <a:stCxn id="37" idx="6"/>
              <a:endCxn id="33" idx="2"/>
            </p:cNvCxnSpPr>
            <p:nvPr/>
          </p:nvCxnSpPr>
          <p:spPr>
            <a:xfrm>
              <a:off x="2366392" y="2605279"/>
              <a:ext cx="835588" cy="16021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005CB07-D949-7D2F-CFCA-C617DA7A60B3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66392" y="2605279"/>
              <a:ext cx="830638" cy="240826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BE2DFBB-4F84-DCBA-50E0-7AAED27DC3EE}"/>
                </a:ext>
              </a:extLst>
            </p:cNvPr>
            <p:cNvCxnSpPr>
              <a:cxnSpLocks/>
              <a:stCxn id="38" idx="6"/>
              <a:endCxn id="29" idx="2"/>
            </p:cNvCxnSpPr>
            <p:nvPr/>
          </p:nvCxnSpPr>
          <p:spPr>
            <a:xfrm flipV="1">
              <a:off x="2372920" y="993009"/>
              <a:ext cx="827482" cy="24137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CFD21B-7324-81C9-3E9A-37F1BA9DA3CE}"/>
                </a:ext>
              </a:extLst>
            </p:cNvPr>
            <p:cNvCxnSpPr>
              <a:cxnSpLocks/>
              <a:stCxn id="38" idx="6"/>
              <a:endCxn id="30" idx="2"/>
            </p:cNvCxnSpPr>
            <p:nvPr/>
          </p:nvCxnSpPr>
          <p:spPr>
            <a:xfrm flipV="1">
              <a:off x="2372920" y="1796404"/>
              <a:ext cx="827482" cy="16103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42B7A2-0452-ADF1-AC19-C5C21B55D72C}"/>
                </a:ext>
              </a:extLst>
            </p:cNvPr>
            <p:cNvCxnSpPr>
              <a:cxnSpLocks/>
              <a:stCxn id="38" idx="6"/>
              <a:endCxn id="31" idx="2"/>
            </p:cNvCxnSpPr>
            <p:nvPr/>
          </p:nvCxnSpPr>
          <p:spPr>
            <a:xfrm flipV="1">
              <a:off x="2372920" y="2602539"/>
              <a:ext cx="822532" cy="8042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DB92206-54E3-0B51-F4FC-9CD709232F73}"/>
                </a:ext>
              </a:extLst>
            </p:cNvPr>
            <p:cNvCxnSpPr>
              <a:cxnSpLocks/>
              <a:stCxn id="38" idx="6"/>
              <a:endCxn id="32" idx="2"/>
            </p:cNvCxnSpPr>
            <p:nvPr/>
          </p:nvCxnSpPr>
          <p:spPr>
            <a:xfrm flipV="1">
              <a:off x="2372920" y="3404010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5AB17AB-4C8F-6557-BC31-543EB4ABC41D}"/>
                </a:ext>
              </a:extLst>
            </p:cNvPr>
            <p:cNvCxnSpPr>
              <a:cxnSpLocks/>
              <a:stCxn id="38" idx="6"/>
              <a:endCxn id="33" idx="2"/>
            </p:cNvCxnSpPr>
            <p:nvPr/>
          </p:nvCxnSpPr>
          <p:spPr>
            <a:xfrm>
              <a:off x="2372920" y="3406750"/>
              <a:ext cx="829060" cy="80065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D76D41A-7BD1-8506-531D-13BF6733158B}"/>
                </a:ext>
              </a:extLst>
            </p:cNvPr>
            <p:cNvCxnSpPr>
              <a:cxnSpLocks/>
              <a:stCxn id="38" idx="6"/>
              <a:endCxn id="34" idx="2"/>
            </p:cNvCxnSpPr>
            <p:nvPr/>
          </p:nvCxnSpPr>
          <p:spPr>
            <a:xfrm>
              <a:off x="2372920" y="3406750"/>
              <a:ext cx="824110" cy="16067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97289DC-BF67-8D9F-A233-1C411F904349}"/>
                </a:ext>
              </a:extLst>
            </p:cNvPr>
            <p:cNvCxnSpPr>
              <a:cxnSpLocks/>
              <a:stCxn id="39" idx="6"/>
              <a:endCxn id="29" idx="2"/>
            </p:cNvCxnSpPr>
            <p:nvPr/>
          </p:nvCxnSpPr>
          <p:spPr>
            <a:xfrm flipV="1">
              <a:off x="2372920" y="993009"/>
              <a:ext cx="827482" cy="3217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554E0CD-06B8-E481-7AC3-6345FF5F17AC}"/>
                </a:ext>
              </a:extLst>
            </p:cNvPr>
            <p:cNvCxnSpPr>
              <a:cxnSpLocks/>
              <a:stCxn id="39" idx="6"/>
              <a:endCxn id="30" idx="2"/>
            </p:cNvCxnSpPr>
            <p:nvPr/>
          </p:nvCxnSpPr>
          <p:spPr>
            <a:xfrm flipV="1">
              <a:off x="2372920" y="1796404"/>
              <a:ext cx="827482" cy="24137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6979BEA-2D90-F8FF-C416-9A6E2CE74C00}"/>
                </a:ext>
              </a:extLst>
            </p:cNvPr>
            <p:cNvCxnSpPr>
              <a:cxnSpLocks/>
              <a:stCxn id="39" idx="6"/>
              <a:endCxn id="31" idx="2"/>
            </p:cNvCxnSpPr>
            <p:nvPr/>
          </p:nvCxnSpPr>
          <p:spPr>
            <a:xfrm flipV="1">
              <a:off x="2372920" y="2602539"/>
              <a:ext cx="822532" cy="1607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A796240-1BEF-A805-B4F5-205BEEDC26A0}"/>
                </a:ext>
              </a:extLst>
            </p:cNvPr>
            <p:cNvCxnSpPr>
              <a:cxnSpLocks/>
              <a:stCxn id="39" idx="6"/>
              <a:endCxn id="32" idx="2"/>
            </p:cNvCxnSpPr>
            <p:nvPr/>
          </p:nvCxnSpPr>
          <p:spPr>
            <a:xfrm flipV="1">
              <a:off x="2372920" y="3404010"/>
              <a:ext cx="829060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D9983BF-2A3A-7B0A-F095-05936A458DDD}"/>
                </a:ext>
              </a:extLst>
            </p:cNvPr>
            <p:cNvCxnSpPr>
              <a:cxnSpLocks/>
              <a:stCxn id="39" idx="6"/>
              <a:endCxn id="33" idx="2"/>
            </p:cNvCxnSpPr>
            <p:nvPr/>
          </p:nvCxnSpPr>
          <p:spPr>
            <a:xfrm flipV="1">
              <a:off x="2372920" y="4207405"/>
              <a:ext cx="829060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EAC26B4-C584-036A-02F6-57EB3BC7C5A3}"/>
                </a:ext>
              </a:extLst>
            </p:cNvPr>
            <p:cNvCxnSpPr>
              <a:cxnSpLocks/>
              <a:stCxn id="39" idx="6"/>
              <a:endCxn id="34" idx="2"/>
            </p:cNvCxnSpPr>
            <p:nvPr/>
          </p:nvCxnSpPr>
          <p:spPr>
            <a:xfrm>
              <a:off x="2372920" y="4210145"/>
              <a:ext cx="824110" cy="8033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29F5AD0-0CA0-F9CF-826D-345B1166F6BD}"/>
                </a:ext>
              </a:extLst>
            </p:cNvPr>
            <p:cNvCxnSpPr>
              <a:cxnSpLocks/>
              <a:stCxn id="40" idx="6"/>
              <a:endCxn id="29" idx="2"/>
            </p:cNvCxnSpPr>
            <p:nvPr/>
          </p:nvCxnSpPr>
          <p:spPr>
            <a:xfrm flipV="1">
              <a:off x="2366392" y="993009"/>
              <a:ext cx="834010" cy="40205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D71E28-B2C3-D18D-4559-099DE6035451}"/>
                </a:ext>
              </a:extLst>
            </p:cNvPr>
            <p:cNvCxnSpPr>
              <a:cxnSpLocks/>
              <a:stCxn id="40" idx="6"/>
              <a:endCxn id="30" idx="2"/>
            </p:cNvCxnSpPr>
            <p:nvPr/>
          </p:nvCxnSpPr>
          <p:spPr>
            <a:xfrm flipV="1">
              <a:off x="2366392" y="1796404"/>
              <a:ext cx="834010" cy="3217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80FBA37-F756-1938-0D3C-229C2493C716}"/>
                </a:ext>
              </a:extLst>
            </p:cNvPr>
            <p:cNvCxnSpPr>
              <a:cxnSpLocks/>
              <a:stCxn id="40" idx="6"/>
              <a:endCxn id="31" idx="2"/>
            </p:cNvCxnSpPr>
            <p:nvPr/>
          </p:nvCxnSpPr>
          <p:spPr>
            <a:xfrm flipV="1">
              <a:off x="2366392" y="2602539"/>
              <a:ext cx="829060" cy="24110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2BE2314-0371-3C54-A4CB-BA3B6D105BA4}"/>
                </a:ext>
              </a:extLst>
            </p:cNvPr>
            <p:cNvCxnSpPr>
              <a:cxnSpLocks/>
              <a:stCxn id="40" idx="6"/>
              <a:endCxn id="32" idx="2"/>
            </p:cNvCxnSpPr>
            <p:nvPr/>
          </p:nvCxnSpPr>
          <p:spPr>
            <a:xfrm flipV="1">
              <a:off x="2366392" y="3404010"/>
              <a:ext cx="835588" cy="16095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02E2682-F1BC-2136-EFDF-1B26F53F5439}"/>
                </a:ext>
              </a:extLst>
            </p:cNvPr>
            <p:cNvCxnSpPr>
              <a:cxnSpLocks/>
              <a:stCxn id="40" idx="6"/>
              <a:endCxn id="33" idx="2"/>
            </p:cNvCxnSpPr>
            <p:nvPr/>
          </p:nvCxnSpPr>
          <p:spPr>
            <a:xfrm flipV="1">
              <a:off x="2366392" y="4207405"/>
              <a:ext cx="835588" cy="80613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9D0EBFF-5B0E-9246-8483-C4307290B03D}"/>
                </a:ext>
              </a:extLst>
            </p:cNvPr>
            <p:cNvCxnSpPr>
              <a:cxnSpLocks/>
              <a:stCxn id="40" idx="6"/>
              <a:endCxn id="34" idx="2"/>
            </p:cNvCxnSpPr>
            <p:nvPr/>
          </p:nvCxnSpPr>
          <p:spPr>
            <a:xfrm>
              <a:off x="2366392" y="5013540"/>
              <a:ext cx="83063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E95514E-5FBF-618C-B9AE-0B5E8C1E237F}"/>
              </a:ext>
            </a:extLst>
          </p:cNvPr>
          <p:cNvSpPr/>
          <p:nvPr/>
        </p:nvSpPr>
        <p:spPr>
          <a:xfrm>
            <a:off x="3507916" y="3086734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90A0AF-10FD-27CA-4990-AD71E03AD1D4}"/>
              </a:ext>
            </a:extLst>
          </p:cNvPr>
          <p:cNvGrpSpPr/>
          <p:nvPr/>
        </p:nvGrpSpPr>
        <p:grpSpPr>
          <a:xfrm>
            <a:off x="3294009" y="1970272"/>
            <a:ext cx="834034" cy="918138"/>
            <a:chOff x="4647405" y="5231178"/>
            <a:chExt cx="834034" cy="9181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30BD6F-3691-F522-FE83-0B2299ABABD4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275BC9F-E709-1E46-4DCE-D349FDB1BB49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897DFA-C45F-7E6D-F3A9-8D06601EA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0800DA-FA79-B7CD-E129-6A4377B5F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35C90DA-2273-CA5E-62DB-200574D8F936}"/>
              </a:ext>
            </a:extLst>
          </p:cNvPr>
          <p:cNvSpPr/>
          <p:nvPr/>
        </p:nvSpPr>
        <p:spPr>
          <a:xfrm>
            <a:off x="8608051" y="3152892"/>
            <a:ext cx="462579" cy="32541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E6B13C-E37C-84BB-F26D-C6C115060947}"/>
              </a:ext>
            </a:extLst>
          </p:cNvPr>
          <p:cNvGrpSpPr/>
          <p:nvPr/>
        </p:nvGrpSpPr>
        <p:grpSpPr>
          <a:xfrm>
            <a:off x="8394144" y="2036430"/>
            <a:ext cx="834034" cy="918138"/>
            <a:chOff x="4647405" y="5231178"/>
            <a:chExt cx="834034" cy="91813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06E5F9-F96E-834C-10E7-6B3C9D1C0D58}"/>
                </a:ext>
              </a:extLst>
            </p:cNvPr>
            <p:cNvSpPr txBox="1"/>
            <p:nvPr/>
          </p:nvSpPr>
          <p:spPr>
            <a:xfrm>
              <a:off x="4647405" y="5231178"/>
              <a:ext cx="820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ReLU</a:t>
              </a:r>
              <a:endParaRPr lang="en-US" sz="2400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BF1538B-070D-9537-9062-663F8FE04D8F}"/>
                </a:ext>
              </a:extLst>
            </p:cNvPr>
            <p:cNvSpPr/>
            <p:nvPr/>
          </p:nvSpPr>
          <p:spPr>
            <a:xfrm>
              <a:off x="4647405" y="5682184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895641-18BD-2929-3CC8-A572A4B98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163" y="602681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E8B5B5-04B5-F026-1FFC-9CDB4ADAA6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8786" y="579325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0" name="Bent-Up Arrow 199">
            <a:extLst>
              <a:ext uri="{FF2B5EF4-FFF2-40B4-BE49-F238E27FC236}">
                <a16:creationId xmlns:a16="http://schemas.microsoft.com/office/drawing/2014/main" id="{3D25A352-6FB5-3DC4-99CD-706CDC64A88A}"/>
              </a:ext>
            </a:extLst>
          </p:cNvPr>
          <p:cNvSpPr/>
          <p:nvPr/>
        </p:nvSpPr>
        <p:spPr>
          <a:xfrm rot="5400000">
            <a:off x="33960" y="1413906"/>
            <a:ext cx="1330504" cy="667525"/>
          </a:xfrm>
          <a:prstGeom prst="bentUpArrow">
            <a:avLst>
              <a:gd name="adj1" fmla="val 6481"/>
              <a:gd name="adj2" fmla="val 12037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BDAC214-8588-D722-62D9-236B4CCC85E9}"/>
              </a:ext>
            </a:extLst>
          </p:cNvPr>
          <p:cNvSpPr txBox="1"/>
          <p:nvPr/>
        </p:nvSpPr>
        <p:spPr>
          <a:xfrm>
            <a:off x="103964" y="2920396"/>
            <a:ext cx="94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Grid </a:t>
            </a:r>
          </a:p>
          <a:p>
            <a:pPr algn="ctr"/>
            <a:r>
              <a:rPr lang="en-US" sz="1600" b="1" dirty="0"/>
              <a:t>variables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9693DA2-016D-C10A-8653-3E694F24E70D}"/>
              </a:ext>
            </a:extLst>
          </p:cNvPr>
          <p:cNvCxnSpPr>
            <a:cxnSpLocks/>
          </p:cNvCxnSpPr>
          <p:nvPr/>
        </p:nvCxnSpPr>
        <p:spPr>
          <a:xfrm>
            <a:off x="140175" y="3534182"/>
            <a:ext cx="850353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597F2660-BBCE-882A-DBD3-176604073D83}"/>
              </a:ext>
            </a:extLst>
          </p:cNvPr>
          <p:cNvSpPr txBox="1"/>
          <p:nvPr/>
        </p:nvSpPr>
        <p:spPr>
          <a:xfrm rot="16200000">
            <a:off x="43890" y="1538609"/>
            <a:ext cx="1145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Constraints</a:t>
            </a:r>
          </a:p>
        </p:txBody>
      </p:sp>
      <p:sp>
        <p:nvSpPr>
          <p:cNvPr id="212" name="Bent-Up Arrow 211">
            <a:extLst>
              <a:ext uri="{FF2B5EF4-FFF2-40B4-BE49-F238E27FC236}">
                <a16:creationId xmlns:a16="http://schemas.microsoft.com/office/drawing/2014/main" id="{6942AE7A-011F-5674-847D-57DCE93C85CF}"/>
              </a:ext>
            </a:extLst>
          </p:cNvPr>
          <p:cNvSpPr/>
          <p:nvPr/>
        </p:nvSpPr>
        <p:spPr>
          <a:xfrm rot="16200000" flipV="1">
            <a:off x="33959" y="4845080"/>
            <a:ext cx="1330504" cy="667525"/>
          </a:xfrm>
          <a:prstGeom prst="bentUpArrow">
            <a:avLst>
              <a:gd name="adj1" fmla="val 6481"/>
              <a:gd name="adj2" fmla="val 12037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C881F27-9014-537C-FE65-8F3EE2C8A623}"/>
              </a:ext>
            </a:extLst>
          </p:cNvPr>
          <p:cNvSpPr txBox="1"/>
          <p:nvPr/>
        </p:nvSpPr>
        <p:spPr>
          <a:xfrm rot="16200000">
            <a:off x="-141708" y="5074552"/>
            <a:ext cx="1352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Grid topology</a:t>
            </a:r>
          </a:p>
        </p:txBody>
      </p:sp>
    </p:spTree>
    <p:extLst>
      <p:ext uri="{BB962C8B-B14F-4D97-AF65-F5344CB8AC3E}">
        <p14:creationId xmlns:p14="http://schemas.microsoft.com/office/powerpoint/2010/main" val="23059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ounded Rectangle 265">
            <a:extLst>
              <a:ext uri="{FF2B5EF4-FFF2-40B4-BE49-F238E27FC236}">
                <a16:creationId xmlns:a16="http://schemas.microsoft.com/office/drawing/2014/main" id="{F6886B8D-41F1-63D5-0AAA-B320F5CC25AC}"/>
              </a:ext>
            </a:extLst>
          </p:cNvPr>
          <p:cNvSpPr/>
          <p:nvPr/>
        </p:nvSpPr>
        <p:spPr>
          <a:xfrm>
            <a:off x="635181" y="1180602"/>
            <a:ext cx="7984655" cy="3671349"/>
          </a:xfrm>
          <a:prstGeom prst="roundRect">
            <a:avLst>
              <a:gd name="adj" fmla="val 8102"/>
            </a:avLst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27C67E27-3AD1-10C9-D72A-73D19F639A23}"/>
              </a:ext>
            </a:extLst>
          </p:cNvPr>
          <p:cNvSpPr/>
          <p:nvPr/>
        </p:nvSpPr>
        <p:spPr>
          <a:xfrm>
            <a:off x="2724250" y="1696905"/>
            <a:ext cx="3756915" cy="2977112"/>
          </a:xfrm>
          <a:prstGeom prst="roundRect">
            <a:avLst>
              <a:gd name="adj" fmla="val 5713"/>
            </a:avLst>
          </a:prstGeom>
          <a:solidFill>
            <a:srgbClr val="9F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B0C92CCA-7ABB-2C23-AC9C-660F847F0D8D}"/>
              </a:ext>
            </a:extLst>
          </p:cNvPr>
          <p:cNvGrpSpPr/>
          <p:nvPr/>
        </p:nvGrpSpPr>
        <p:grpSpPr>
          <a:xfrm>
            <a:off x="772866" y="1698288"/>
            <a:ext cx="849196" cy="2977111"/>
            <a:chOff x="1488483" y="2294636"/>
            <a:chExt cx="849196" cy="297711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7228060-25C3-8AB0-0BD4-A446FC231805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7639F8-ED4D-BDDC-775E-3BB94418BC4B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AE4F5A-B38C-E438-AF5E-84ADFDE12A41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26F896-8AFE-8474-4EEA-73E72186E4DB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575454-348C-203B-A020-68C58091B2E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CA2087-D8E4-045B-18EB-47E26F7D01E9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722AA5-646F-AEFF-0CD6-5EF8DB3448D1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6BA1B3-6D9B-E5F3-76E3-223F029F1B79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11DCA3B-3A59-7FD5-50C8-65E6D69E3578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6C1996-FBEF-EBEB-EAE8-30E2E1D6E27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746D02-8DA0-DC4C-FB85-D83287C490AA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BEDC85-3D87-DCCE-8A25-A1379DD591FE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A0F1C4-D85D-5F20-1F2E-A4C61D4344A4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2CB9DF6-FE1F-7514-B884-9508D1CBFCE5}"/>
                </a:ext>
              </a:extLst>
            </p:cNvPr>
            <p:cNvCxnSpPr>
              <a:cxnSpLocks/>
              <a:stCxn id="12" idx="6"/>
              <a:endCxn id="6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C4B543-0CD9-B069-7545-6E273963EEC0}"/>
                </a:ext>
              </a:extLst>
            </p:cNvPr>
            <p:cNvCxnSpPr>
              <a:cxnSpLocks/>
              <a:stCxn id="12" idx="6"/>
              <a:endCxn id="7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DCFF829-A290-517E-EC45-FA506E1D17D9}"/>
                </a:ext>
              </a:extLst>
            </p:cNvPr>
            <p:cNvCxnSpPr>
              <a:cxnSpLocks/>
              <a:stCxn id="12" idx="6"/>
              <a:endCxn id="8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C6EAB7-3CA1-1C76-A1F2-D3501ED9DBF1}"/>
                </a:ext>
              </a:extLst>
            </p:cNvPr>
            <p:cNvCxnSpPr>
              <a:cxnSpLocks/>
              <a:stCxn id="12" idx="6"/>
              <a:endCxn id="9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70F772-3828-201A-D5A5-50862BADB817}"/>
                </a:ext>
              </a:extLst>
            </p:cNvPr>
            <p:cNvCxnSpPr>
              <a:cxnSpLocks/>
              <a:stCxn id="12" idx="6"/>
              <a:endCxn id="10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0EE488-D5E7-2AD3-7676-086E03AC71EA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8513F3-92AD-68C6-835E-079B99665BC4}"/>
                </a:ext>
              </a:extLst>
            </p:cNvPr>
            <p:cNvCxnSpPr>
              <a:cxnSpLocks/>
              <a:stCxn id="13" idx="6"/>
              <a:endCxn id="6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C54A95-24DC-046F-7D14-2E9C9E171178}"/>
                </a:ext>
              </a:extLst>
            </p:cNvPr>
            <p:cNvCxnSpPr>
              <a:cxnSpLocks/>
              <a:stCxn id="13" idx="6"/>
              <a:endCxn id="7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690462-AC43-2A25-A7EF-0B65A9097C43}"/>
                </a:ext>
              </a:extLst>
            </p:cNvPr>
            <p:cNvCxnSpPr>
              <a:cxnSpLocks/>
              <a:stCxn id="13" idx="6"/>
              <a:endCxn id="8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5C7AAE-7E99-A0C5-363C-1088C71988D2}"/>
                </a:ext>
              </a:extLst>
            </p:cNvPr>
            <p:cNvCxnSpPr>
              <a:cxnSpLocks/>
              <a:stCxn id="13" idx="6"/>
              <a:endCxn id="9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EB7F119-D993-37E2-BD33-0E3FE698CA84}"/>
                </a:ext>
              </a:extLst>
            </p:cNvPr>
            <p:cNvCxnSpPr>
              <a:cxnSpLocks/>
              <a:stCxn id="13" idx="6"/>
              <a:endCxn id="10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0EACB6-F6A9-D834-3086-BC06F1FA0DF5}"/>
                </a:ext>
              </a:extLst>
            </p:cNvPr>
            <p:cNvCxnSpPr>
              <a:cxnSpLocks/>
              <a:stCxn id="13" idx="6"/>
              <a:endCxn id="11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998CB0-DF35-9E45-6C90-1481C7B139DA}"/>
                </a:ext>
              </a:extLst>
            </p:cNvPr>
            <p:cNvCxnSpPr>
              <a:cxnSpLocks/>
              <a:stCxn id="14" idx="6"/>
              <a:endCxn id="6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885ECA-D0F2-F27E-5B6D-5F9A4C01E651}"/>
                </a:ext>
              </a:extLst>
            </p:cNvPr>
            <p:cNvCxnSpPr>
              <a:cxnSpLocks/>
              <a:stCxn id="14" idx="6"/>
              <a:endCxn id="7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B7FB71-1935-FAA8-8B2B-8133085EB773}"/>
                </a:ext>
              </a:extLst>
            </p:cNvPr>
            <p:cNvCxnSpPr>
              <a:cxnSpLocks/>
              <a:stCxn id="14" idx="6"/>
              <a:endCxn id="8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6475D61-F1E7-4E4B-A0FF-329F8C81F7BB}"/>
                </a:ext>
              </a:extLst>
            </p:cNvPr>
            <p:cNvCxnSpPr>
              <a:cxnSpLocks/>
              <a:stCxn id="14" idx="6"/>
              <a:endCxn id="9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9F17A1B-4AC8-9B35-E183-7F89E95454A9}"/>
                </a:ext>
              </a:extLst>
            </p:cNvPr>
            <p:cNvCxnSpPr>
              <a:cxnSpLocks/>
              <a:stCxn id="14" idx="6"/>
              <a:endCxn id="10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E9BBEF-CF4E-9BED-8927-A67EFA326615}"/>
                </a:ext>
              </a:extLst>
            </p:cNvPr>
            <p:cNvCxnSpPr>
              <a:cxnSpLocks/>
              <a:stCxn id="14" idx="6"/>
              <a:endCxn id="11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D8D84D0-21E9-B25D-061B-6EFBE17C3F84}"/>
                </a:ext>
              </a:extLst>
            </p:cNvPr>
            <p:cNvCxnSpPr>
              <a:cxnSpLocks/>
              <a:stCxn id="15" idx="6"/>
              <a:endCxn id="6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0B2FA-856E-9D9D-E2FA-90A6DCC8537C}"/>
                </a:ext>
              </a:extLst>
            </p:cNvPr>
            <p:cNvCxnSpPr>
              <a:cxnSpLocks/>
              <a:stCxn id="15" idx="6"/>
              <a:endCxn id="7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A7D222-3D4B-0499-DF93-621E0C1AC601}"/>
                </a:ext>
              </a:extLst>
            </p:cNvPr>
            <p:cNvCxnSpPr>
              <a:cxnSpLocks/>
              <a:stCxn id="15" idx="6"/>
              <a:endCxn id="8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50D5DD1-598B-0C1F-0C5C-9FB5674CD07E}"/>
                </a:ext>
              </a:extLst>
            </p:cNvPr>
            <p:cNvCxnSpPr>
              <a:cxnSpLocks/>
              <a:stCxn id="15" idx="6"/>
              <a:endCxn id="9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58C48D-D0B3-0BDC-69D4-F82EB104568E}"/>
                </a:ext>
              </a:extLst>
            </p:cNvPr>
            <p:cNvCxnSpPr>
              <a:cxnSpLocks/>
              <a:stCxn id="15" idx="6"/>
              <a:endCxn id="10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F2BB17F-A46A-0125-4E5D-47B5C959B16C}"/>
                </a:ext>
              </a:extLst>
            </p:cNvPr>
            <p:cNvCxnSpPr>
              <a:cxnSpLocks/>
              <a:stCxn id="15" idx="6"/>
              <a:endCxn id="11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CFD08B8-910C-00BD-89A9-CCD2F0D78E8C}"/>
                </a:ext>
              </a:extLst>
            </p:cNvPr>
            <p:cNvCxnSpPr>
              <a:cxnSpLocks/>
              <a:stCxn id="16" idx="6"/>
              <a:endCxn id="6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1EE2C47-23FD-C4C4-0EA6-92E487CDFD66}"/>
                </a:ext>
              </a:extLst>
            </p:cNvPr>
            <p:cNvCxnSpPr>
              <a:cxnSpLocks/>
              <a:stCxn id="16" idx="6"/>
              <a:endCxn id="7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AA405F1-8F8D-6C38-8036-71AB5C869FBD}"/>
                </a:ext>
              </a:extLst>
            </p:cNvPr>
            <p:cNvCxnSpPr>
              <a:cxnSpLocks/>
              <a:stCxn id="16" idx="6"/>
              <a:endCxn id="8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131DDC-5509-8D2F-64F3-D85C44919A9F}"/>
                </a:ext>
              </a:extLst>
            </p:cNvPr>
            <p:cNvCxnSpPr>
              <a:cxnSpLocks/>
              <a:stCxn id="16" idx="6"/>
              <a:endCxn id="9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F5394E-C1DC-88EE-AE83-A723D43119E6}"/>
                </a:ext>
              </a:extLst>
            </p:cNvPr>
            <p:cNvCxnSpPr>
              <a:cxnSpLocks/>
              <a:stCxn id="16" idx="6"/>
              <a:endCxn id="10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FC5B5A0-BA4C-84E9-D251-B7DB0A1BFA43}"/>
                </a:ext>
              </a:extLst>
            </p:cNvPr>
            <p:cNvCxnSpPr>
              <a:cxnSpLocks/>
              <a:stCxn id="16" idx="6"/>
              <a:endCxn id="11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53A6F31-37B8-8233-9B47-A90D6B4310CD}"/>
                </a:ext>
              </a:extLst>
            </p:cNvPr>
            <p:cNvCxnSpPr>
              <a:cxnSpLocks/>
              <a:stCxn id="17" idx="6"/>
              <a:endCxn id="6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75BDCCC-D39C-C4FB-1C7E-B038D40C30AB}"/>
                </a:ext>
              </a:extLst>
            </p:cNvPr>
            <p:cNvCxnSpPr>
              <a:cxnSpLocks/>
              <a:stCxn id="17" idx="6"/>
              <a:endCxn id="7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33ADBAB-99C0-9D26-7DAE-8E7EFC895BC4}"/>
                </a:ext>
              </a:extLst>
            </p:cNvPr>
            <p:cNvCxnSpPr>
              <a:cxnSpLocks/>
              <a:stCxn id="17" idx="6"/>
              <a:endCxn id="8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D4E618-67E0-31EF-1A08-F14724B41999}"/>
                </a:ext>
              </a:extLst>
            </p:cNvPr>
            <p:cNvCxnSpPr>
              <a:cxnSpLocks/>
              <a:stCxn id="17" idx="6"/>
              <a:endCxn id="9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0EB2495-E7AC-8017-B578-4220640A18B7}"/>
                </a:ext>
              </a:extLst>
            </p:cNvPr>
            <p:cNvCxnSpPr>
              <a:cxnSpLocks/>
              <a:stCxn id="17" idx="6"/>
              <a:endCxn id="10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B54D63C-69E5-E7B9-8518-0A762F16E63C}"/>
                </a:ext>
              </a:extLst>
            </p:cNvPr>
            <p:cNvCxnSpPr>
              <a:cxnSpLocks/>
              <a:stCxn id="17" idx="6"/>
              <a:endCxn id="11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385DD5D-1AEB-EAA1-50A1-259363E61A52}"/>
              </a:ext>
            </a:extLst>
          </p:cNvPr>
          <p:cNvGrpSpPr/>
          <p:nvPr/>
        </p:nvGrpSpPr>
        <p:grpSpPr>
          <a:xfrm>
            <a:off x="2922431" y="1778772"/>
            <a:ext cx="1072263" cy="2793456"/>
            <a:chOff x="3638048" y="2375120"/>
            <a:chExt cx="1072263" cy="2793456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45415C8E-43D1-0D04-6515-9EB73AED2DF5}"/>
                </a:ext>
              </a:extLst>
            </p:cNvPr>
            <p:cNvSpPr/>
            <p:nvPr/>
          </p:nvSpPr>
          <p:spPr>
            <a:xfrm>
              <a:off x="3638048" y="2375120"/>
              <a:ext cx="1072263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0BEFBE1-20C2-6954-274B-DAEA18C126AF}"/>
                </a:ext>
              </a:extLst>
            </p:cNvPr>
            <p:cNvGrpSpPr/>
            <p:nvPr/>
          </p:nvGrpSpPr>
          <p:grpSpPr>
            <a:xfrm>
              <a:off x="3697459" y="2407009"/>
              <a:ext cx="992433" cy="1134555"/>
              <a:chOff x="3592122" y="907240"/>
              <a:chExt cx="1108037" cy="1266714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2FCEE6-5FA9-4454-782B-6872BD7EE553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D2E714B-467C-31C3-FFE6-8094BC7975B5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413C76-0A3D-502D-ECAA-C16BE751A9D7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7729A61-70DF-F3AF-0157-63B80F73ACF8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600D21-1675-EAA5-64B9-3AAD92ACB096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A436EB2-C4DE-C1A9-FAC8-DA833F051777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DB5171A-4F07-B4B0-053B-B3D69C0970FF}"/>
                  </a:ext>
                </a:extLst>
              </p:cNvPr>
              <p:cNvCxnSpPr>
                <a:cxnSpLocks/>
                <a:stCxn id="136" idx="3"/>
                <a:endCxn id="134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C87AA5-22EC-3780-5FA7-FF90884F7828}"/>
                  </a:ext>
                </a:extLst>
              </p:cNvPr>
              <p:cNvCxnSpPr>
                <a:cxnSpLocks/>
                <a:stCxn id="134" idx="6"/>
                <a:endCxn id="135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D582766-B891-CD06-02C9-80191E46CAFB}"/>
                  </a:ext>
                </a:extLst>
              </p:cNvPr>
              <p:cNvCxnSpPr>
                <a:cxnSpLocks/>
                <a:stCxn id="135" idx="3"/>
                <a:endCxn id="137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CC65B7-C70E-BF25-E8EC-329E4D025661}"/>
                  </a:ext>
                </a:extLst>
              </p:cNvPr>
              <p:cNvCxnSpPr>
                <a:cxnSpLocks/>
                <a:stCxn id="138" idx="1"/>
                <a:endCxn id="135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022F281-B973-6771-ED50-2A09EA9AA37E}"/>
                  </a:ext>
                </a:extLst>
              </p:cNvPr>
              <p:cNvCxnSpPr>
                <a:cxnSpLocks/>
                <a:stCxn id="133" idx="2"/>
                <a:endCxn id="135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2DAF792-E2FA-50BD-965A-AC12DBD3B299}"/>
                </a:ext>
              </a:extLst>
            </p:cNvPr>
            <p:cNvGrpSpPr/>
            <p:nvPr/>
          </p:nvGrpSpPr>
          <p:grpSpPr>
            <a:xfrm>
              <a:off x="3674581" y="3974353"/>
              <a:ext cx="990015" cy="1131791"/>
              <a:chOff x="3592122" y="2427106"/>
              <a:chExt cx="1108037" cy="1266714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A5D794B-8DA7-D056-45F4-8F5D674DEA89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9E0DB5A-47AF-1397-1EBF-5F6BB4B6844F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7CDF206-C4D1-C3C1-48CF-5B938A4A471E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8F4712E-D14A-B23D-14BF-5EE78E105EB2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43917A3-AC70-0331-1370-86BAE0E67287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80B334A-E555-1592-A5C5-7FFF383B806A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96E2991-D4D8-AE68-65CD-6128FAEB02C1}"/>
                  </a:ext>
                </a:extLst>
              </p:cNvPr>
              <p:cNvCxnSpPr>
                <a:cxnSpLocks/>
                <a:stCxn id="158" idx="3"/>
                <a:endCxn id="156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9D58B4-13AF-2773-A9FD-96F62459730E}"/>
                  </a:ext>
                </a:extLst>
              </p:cNvPr>
              <p:cNvCxnSpPr>
                <a:cxnSpLocks/>
                <a:stCxn id="156" idx="6"/>
                <a:endCxn id="157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65A16FC-2270-9882-D081-23A0189D0A79}"/>
                  </a:ext>
                </a:extLst>
              </p:cNvPr>
              <p:cNvCxnSpPr>
                <a:cxnSpLocks/>
                <a:stCxn id="157" idx="3"/>
                <a:endCxn id="159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5BCBFA7-EC5A-4E6F-1DCB-AD75D0AFB82F}"/>
                  </a:ext>
                </a:extLst>
              </p:cNvPr>
              <p:cNvCxnSpPr>
                <a:cxnSpLocks/>
                <a:stCxn id="160" idx="1"/>
                <a:endCxn id="157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D4B887D-9E61-E4D9-ECF9-3313716D5828}"/>
                  </a:ext>
                </a:extLst>
              </p:cNvPr>
              <p:cNvCxnSpPr>
                <a:cxnSpLocks/>
                <a:stCxn id="155" idx="2"/>
                <a:endCxn id="157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C765449-6F0C-B7CE-AA61-8A78D315B4D6}"/>
                </a:ext>
              </a:extLst>
            </p:cNvPr>
            <p:cNvSpPr txBox="1"/>
            <p:nvPr/>
          </p:nvSpPr>
          <p:spPr>
            <a:xfrm rot="5400000">
              <a:off x="4038589" y="3393484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E7BB909-EF99-42F3-0ADF-E41DE2B05767}"/>
              </a:ext>
            </a:extLst>
          </p:cNvPr>
          <p:cNvGrpSpPr/>
          <p:nvPr/>
        </p:nvGrpSpPr>
        <p:grpSpPr>
          <a:xfrm>
            <a:off x="5159746" y="1774811"/>
            <a:ext cx="1072264" cy="2793456"/>
            <a:chOff x="6230963" y="2371159"/>
            <a:chExt cx="1072264" cy="2793456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D9D421B2-0A2E-217E-0A73-4F9E867B1614}"/>
                </a:ext>
              </a:extLst>
            </p:cNvPr>
            <p:cNvSpPr/>
            <p:nvPr/>
          </p:nvSpPr>
          <p:spPr>
            <a:xfrm>
              <a:off x="6230963" y="2371159"/>
              <a:ext cx="1072264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80B8C80-7183-3E80-32D4-DA4A75054725}"/>
                </a:ext>
              </a:extLst>
            </p:cNvPr>
            <p:cNvGrpSpPr/>
            <p:nvPr/>
          </p:nvGrpSpPr>
          <p:grpSpPr>
            <a:xfrm>
              <a:off x="6282380" y="2405947"/>
              <a:ext cx="992433" cy="1134555"/>
              <a:chOff x="3592122" y="907240"/>
              <a:chExt cx="1108037" cy="1266714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C9F193E-6960-FB9F-6324-3E9E3C149E54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266CE8F-C234-AF9A-4271-676F6CF0FD57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13437B-4F44-8150-018F-B38631CC6C9E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3778BD-D4CF-0909-46FA-BCE739ED7070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8A0EC73-19A7-04CC-2D27-8B89D5A1855E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5766146-B663-DA85-597C-E48D21AFFBDB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6FBF857-1162-9793-7698-CC711556C12A}"/>
                  </a:ext>
                </a:extLst>
              </p:cNvPr>
              <p:cNvCxnSpPr>
                <a:cxnSpLocks/>
                <a:stCxn id="175" idx="3"/>
                <a:endCxn id="173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23C7BB6-5ED3-2D89-07ED-A7B907E51F2D}"/>
                  </a:ext>
                </a:extLst>
              </p:cNvPr>
              <p:cNvCxnSpPr>
                <a:cxnSpLocks/>
                <a:stCxn id="173" idx="6"/>
                <a:endCxn id="174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B6C34AA-FEC9-45BF-B1B0-76F0276F0CB3}"/>
                  </a:ext>
                </a:extLst>
              </p:cNvPr>
              <p:cNvCxnSpPr>
                <a:cxnSpLocks/>
                <a:stCxn id="174" idx="3"/>
                <a:endCxn id="176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2BB5E35-A01B-E7CA-4880-B8CC7948CE31}"/>
                  </a:ext>
                </a:extLst>
              </p:cNvPr>
              <p:cNvCxnSpPr>
                <a:cxnSpLocks/>
                <a:stCxn id="177" idx="1"/>
                <a:endCxn id="174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EC3D3E3-B5BC-1857-2249-98079EFF6034}"/>
                  </a:ext>
                </a:extLst>
              </p:cNvPr>
              <p:cNvCxnSpPr>
                <a:cxnSpLocks/>
                <a:stCxn id="172" idx="2"/>
                <a:endCxn id="174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F8B53FE-D4E3-FE14-52A9-BF8959EAF3A9}"/>
                </a:ext>
              </a:extLst>
            </p:cNvPr>
            <p:cNvGrpSpPr/>
            <p:nvPr/>
          </p:nvGrpSpPr>
          <p:grpSpPr>
            <a:xfrm>
              <a:off x="6259502" y="3973291"/>
              <a:ext cx="990015" cy="1131791"/>
              <a:chOff x="3592122" y="2427106"/>
              <a:chExt cx="1108037" cy="1266714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9DC3A3A-F10F-EB81-1F9A-AD2FF8320F0A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671D9D9-056D-494C-52DB-621DC79D40BE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1CB9545-36BF-4305-DEF2-7C5F14EC79C1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7EF2D4A-14E6-95D2-1C2E-6570DED65267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F131EC5-18CC-971B-B6C8-98F1C75FF0EE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C4E95C4-D6FA-785B-7E7F-3F33857BB7CC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BD8209E-E40E-C5F9-5CEA-1F5173576559}"/>
                  </a:ext>
                </a:extLst>
              </p:cNvPr>
              <p:cNvCxnSpPr>
                <a:cxnSpLocks/>
                <a:stCxn id="187" idx="3"/>
                <a:endCxn id="185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2F75581-E446-1AC7-7946-AAAEF8186B91}"/>
                  </a:ext>
                </a:extLst>
              </p:cNvPr>
              <p:cNvCxnSpPr>
                <a:cxnSpLocks/>
                <a:stCxn id="185" idx="6"/>
                <a:endCxn id="186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C0FAC2-7872-EA92-9497-34C0AC554D44}"/>
                  </a:ext>
                </a:extLst>
              </p:cNvPr>
              <p:cNvCxnSpPr>
                <a:cxnSpLocks/>
                <a:stCxn id="186" idx="3"/>
                <a:endCxn id="188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E7A88B5-EB66-1DF3-B045-B206F72DD975}"/>
                  </a:ext>
                </a:extLst>
              </p:cNvPr>
              <p:cNvCxnSpPr>
                <a:cxnSpLocks/>
                <a:stCxn id="189" idx="1"/>
                <a:endCxn id="186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92768D5-47EB-B4B8-D2EB-BF88CC18E72C}"/>
                  </a:ext>
                </a:extLst>
              </p:cNvPr>
              <p:cNvCxnSpPr>
                <a:cxnSpLocks/>
                <a:stCxn id="184" idx="2"/>
                <a:endCxn id="186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B866AA0-2606-0092-7770-91EC7B25F136}"/>
                </a:ext>
              </a:extLst>
            </p:cNvPr>
            <p:cNvSpPr txBox="1"/>
            <p:nvPr/>
          </p:nvSpPr>
          <p:spPr>
            <a:xfrm rot="5400000">
              <a:off x="6623510" y="3392422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B6BBEF3F-D1DF-6FDF-4B7E-5F85BE42DFA6}"/>
              </a:ext>
            </a:extLst>
          </p:cNvPr>
          <p:cNvSpPr txBox="1"/>
          <p:nvPr/>
        </p:nvSpPr>
        <p:spPr>
          <a:xfrm>
            <a:off x="681346" y="1270493"/>
            <a:ext cx="1050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Encoder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1E37248-B468-C22F-191F-A7C9E4EED2A3}"/>
              </a:ext>
            </a:extLst>
          </p:cNvPr>
          <p:cNvSpPr txBox="1"/>
          <p:nvPr/>
        </p:nvSpPr>
        <p:spPr>
          <a:xfrm>
            <a:off x="3858817" y="1270493"/>
            <a:ext cx="1413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GNN Layers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436A6A7-6373-51BC-6BBF-746B32342EF3}"/>
              </a:ext>
            </a:extLst>
          </p:cNvPr>
          <p:cNvSpPr txBox="1"/>
          <p:nvPr/>
        </p:nvSpPr>
        <p:spPr>
          <a:xfrm>
            <a:off x="7464168" y="1270493"/>
            <a:ext cx="1079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Decoder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E8360399-1164-3C6D-E40C-EB782F86F3C1}"/>
              </a:ext>
            </a:extLst>
          </p:cNvPr>
          <p:cNvGrpSpPr/>
          <p:nvPr/>
        </p:nvGrpSpPr>
        <p:grpSpPr>
          <a:xfrm>
            <a:off x="1765093" y="2365520"/>
            <a:ext cx="834034" cy="467132"/>
            <a:chOff x="2816028" y="512181"/>
            <a:chExt cx="834034" cy="467132"/>
          </a:xfrm>
        </p:grpSpPr>
        <p:sp>
          <p:nvSpPr>
            <p:cNvPr id="280" name="Rounded Rectangle 279">
              <a:extLst>
                <a:ext uri="{FF2B5EF4-FFF2-40B4-BE49-F238E27FC236}">
                  <a16:creationId xmlns:a16="http://schemas.microsoft.com/office/drawing/2014/main" id="{0277F533-6C91-9AC4-7A41-DBC6580CF497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6DD353F0-B4EE-F807-19C5-5F4F05F6B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BBA231E-E23C-77B2-2396-5E3ED214E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1E79C0CB-99AF-3F12-F012-0F233447E384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B33DA8C5-23C0-7388-2179-C2EF10AF9EBC}"/>
              </a:ext>
            </a:extLst>
          </p:cNvPr>
          <p:cNvGrpSpPr/>
          <p:nvPr/>
        </p:nvGrpSpPr>
        <p:grpSpPr>
          <a:xfrm>
            <a:off x="4141481" y="2365520"/>
            <a:ext cx="834034" cy="467132"/>
            <a:chOff x="2816028" y="512181"/>
            <a:chExt cx="834034" cy="467132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FB3B3429-8DA5-80F0-CBD3-EE8BD0A1196B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4DDAE3-2F68-7D9B-C163-356DC5BD8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A16E431B-6311-1514-6756-0EA60E1B31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4FFB77EB-5888-3707-00AB-543A2291D627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523A4A2-3F91-5FF1-0E1A-A2A114EF40BF}"/>
              </a:ext>
            </a:extLst>
          </p:cNvPr>
          <p:cNvGrpSpPr/>
          <p:nvPr/>
        </p:nvGrpSpPr>
        <p:grpSpPr>
          <a:xfrm>
            <a:off x="6584775" y="2377560"/>
            <a:ext cx="834034" cy="467132"/>
            <a:chOff x="2816028" y="512181"/>
            <a:chExt cx="834034" cy="467132"/>
          </a:xfrm>
        </p:grpSpPr>
        <p:sp>
          <p:nvSpPr>
            <p:cNvPr id="289" name="Rounded Rectangle 288">
              <a:extLst>
                <a:ext uri="{FF2B5EF4-FFF2-40B4-BE49-F238E27FC236}">
                  <a16:creationId xmlns:a16="http://schemas.microsoft.com/office/drawing/2014/main" id="{6B4BB670-AA3E-62AC-E81D-1CC7ABB1C2D4}"/>
                </a:ext>
              </a:extLst>
            </p:cNvPr>
            <p:cNvSpPr/>
            <p:nvPr/>
          </p:nvSpPr>
          <p:spPr>
            <a:xfrm>
              <a:off x="2816028" y="512181"/>
              <a:ext cx="834034" cy="467132"/>
            </a:xfrm>
            <a:prstGeom prst="roundRect">
              <a:avLst>
                <a:gd name="adj" fmla="val 12783"/>
              </a:avLst>
            </a:prstGeom>
            <a:solidFill>
              <a:schemeClr val="accent2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275EDA29-6713-F36A-663C-474175708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590" y="872768"/>
              <a:ext cx="34962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CCAD007-0D63-C7E8-13CA-F3CF707BB7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213" y="639202"/>
              <a:ext cx="290455" cy="2335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7EF5E5B-278E-DC71-3085-8892B8C7F510}"/>
                </a:ext>
              </a:extLst>
            </p:cNvPr>
            <p:cNvSpPr txBox="1"/>
            <p:nvPr/>
          </p:nvSpPr>
          <p:spPr>
            <a:xfrm>
              <a:off x="2874045" y="534328"/>
              <a:ext cx="609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ReLU</a:t>
              </a:r>
              <a:endParaRPr lang="en-US" sz="1600" dirty="0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C725AF0-FFF1-09E5-C4FA-0980B06D552A}"/>
              </a:ext>
            </a:extLst>
          </p:cNvPr>
          <p:cNvGrpSpPr/>
          <p:nvPr/>
        </p:nvGrpSpPr>
        <p:grpSpPr>
          <a:xfrm>
            <a:off x="7601521" y="1716400"/>
            <a:ext cx="849196" cy="2977111"/>
            <a:chOff x="1488483" y="2294636"/>
            <a:chExt cx="849196" cy="2977111"/>
          </a:xfrm>
        </p:grpSpPr>
        <p:sp>
          <p:nvSpPr>
            <p:cNvPr id="304" name="Rounded Rectangle 303">
              <a:extLst>
                <a:ext uri="{FF2B5EF4-FFF2-40B4-BE49-F238E27FC236}">
                  <a16:creationId xmlns:a16="http://schemas.microsoft.com/office/drawing/2014/main" id="{EF0BECB7-5272-5F32-480B-66F09FBA93C1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46135F98-EC3C-B097-3921-D0F63A9DEEB7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1256068-0473-31A1-8520-8C067F698DBE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811897B8-54E7-193C-5BF2-2BFE4DAFD8B9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97C434C-D824-FEFC-CA3A-16070523C8F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7490E1F-4AD9-312D-911D-C89E3EE46893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B8D6F63-65C7-7BBA-E99E-B6E6A13EB749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230525D-4820-EE3C-F08E-66C972BF8457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19AC8FB-A269-88FE-AC17-A72D8E245EBC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A156C46-4C85-3EE8-C8D5-30A462577D3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43A75FD1-4CF7-D8BA-05ED-CEA3BA6EA347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B15CD31-8DFD-8723-8FDC-9565B11AA13F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4D14ED5-84B0-EFF1-0D89-8F3BDB36FE27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E8023A9-C4DA-4C23-FC42-45F634CCB1A0}"/>
                </a:ext>
              </a:extLst>
            </p:cNvPr>
            <p:cNvCxnSpPr>
              <a:cxnSpLocks/>
              <a:stCxn id="311" idx="6"/>
              <a:endCxn id="305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D28E1E5-C51D-FF35-C658-37328410C732}"/>
                </a:ext>
              </a:extLst>
            </p:cNvPr>
            <p:cNvCxnSpPr>
              <a:cxnSpLocks/>
              <a:stCxn id="311" idx="6"/>
              <a:endCxn id="306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C51F10-E3DD-19E5-6897-4FF50D7DFBF5}"/>
                </a:ext>
              </a:extLst>
            </p:cNvPr>
            <p:cNvCxnSpPr>
              <a:cxnSpLocks/>
              <a:stCxn id="311" idx="6"/>
              <a:endCxn id="307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387995D-5557-26F3-26BE-EB0B3509EC43}"/>
                </a:ext>
              </a:extLst>
            </p:cNvPr>
            <p:cNvCxnSpPr>
              <a:cxnSpLocks/>
              <a:stCxn id="311" idx="6"/>
              <a:endCxn id="308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08D1AF9-3C4E-A2E2-424C-996CFE26319D}"/>
                </a:ext>
              </a:extLst>
            </p:cNvPr>
            <p:cNvCxnSpPr>
              <a:cxnSpLocks/>
              <a:stCxn id="311" idx="6"/>
              <a:endCxn id="309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3C6CA3-A084-A33D-1D0E-4B99EDEB191B}"/>
                </a:ext>
              </a:extLst>
            </p:cNvPr>
            <p:cNvCxnSpPr>
              <a:cxnSpLocks/>
              <a:stCxn id="311" idx="6"/>
              <a:endCxn id="310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D085BE1-749E-FB7B-9209-E24DEFDB031A}"/>
                </a:ext>
              </a:extLst>
            </p:cNvPr>
            <p:cNvCxnSpPr>
              <a:cxnSpLocks/>
              <a:stCxn id="312" idx="6"/>
              <a:endCxn id="305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EEEF763-47DD-DA52-6445-5C6AB1F5D90F}"/>
                </a:ext>
              </a:extLst>
            </p:cNvPr>
            <p:cNvCxnSpPr>
              <a:cxnSpLocks/>
              <a:stCxn id="312" idx="6"/>
              <a:endCxn id="306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4DE001E-6F7F-801A-CE3E-782632C75551}"/>
                </a:ext>
              </a:extLst>
            </p:cNvPr>
            <p:cNvCxnSpPr>
              <a:cxnSpLocks/>
              <a:stCxn id="312" idx="6"/>
              <a:endCxn id="307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F297E82-C980-B110-150E-1BF1AECA14CC}"/>
                </a:ext>
              </a:extLst>
            </p:cNvPr>
            <p:cNvCxnSpPr>
              <a:cxnSpLocks/>
              <a:stCxn id="312" idx="6"/>
              <a:endCxn id="308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A0D90C8-932D-3604-F67A-424B890F3C6D}"/>
                </a:ext>
              </a:extLst>
            </p:cNvPr>
            <p:cNvCxnSpPr>
              <a:cxnSpLocks/>
              <a:stCxn id="312" idx="6"/>
              <a:endCxn id="309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6C2C8E6E-4AC0-A9B9-2474-8DA4D5C431DD}"/>
                </a:ext>
              </a:extLst>
            </p:cNvPr>
            <p:cNvCxnSpPr>
              <a:cxnSpLocks/>
              <a:stCxn id="312" idx="6"/>
              <a:endCxn id="310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DE51289-B306-AD64-DA2D-7D8FD27687F4}"/>
                </a:ext>
              </a:extLst>
            </p:cNvPr>
            <p:cNvCxnSpPr>
              <a:cxnSpLocks/>
              <a:stCxn id="313" idx="6"/>
              <a:endCxn id="305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635D71-ACE8-D71C-13CC-788D6A814DD9}"/>
                </a:ext>
              </a:extLst>
            </p:cNvPr>
            <p:cNvCxnSpPr>
              <a:cxnSpLocks/>
              <a:stCxn id="313" idx="6"/>
              <a:endCxn id="306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E991898-79B3-61C5-7C36-708DE0341BDF}"/>
                </a:ext>
              </a:extLst>
            </p:cNvPr>
            <p:cNvCxnSpPr>
              <a:cxnSpLocks/>
              <a:stCxn id="313" idx="6"/>
              <a:endCxn id="307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382A260-0C55-9834-7FDC-5FBB3D41B441}"/>
                </a:ext>
              </a:extLst>
            </p:cNvPr>
            <p:cNvCxnSpPr>
              <a:cxnSpLocks/>
              <a:stCxn id="313" idx="6"/>
              <a:endCxn id="308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C6B328D-AF3A-255C-621B-78A46886F99F}"/>
                </a:ext>
              </a:extLst>
            </p:cNvPr>
            <p:cNvCxnSpPr>
              <a:cxnSpLocks/>
              <a:stCxn id="313" idx="6"/>
              <a:endCxn id="309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47BD3B0-3A42-369D-508B-46927F94F3EA}"/>
                </a:ext>
              </a:extLst>
            </p:cNvPr>
            <p:cNvCxnSpPr>
              <a:cxnSpLocks/>
              <a:stCxn id="313" idx="6"/>
              <a:endCxn id="310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C4E55CF-0050-2694-F5E0-C8C690BB12C3}"/>
                </a:ext>
              </a:extLst>
            </p:cNvPr>
            <p:cNvCxnSpPr>
              <a:cxnSpLocks/>
              <a:stCxn id="314" idx="6"/>
              <a:endCxn id="305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3A77FE7-38AF-8C93-E6AC-B09235EB3733}"/>
                </a:ext>
              </a:extLst>
            </p:cNvPr>
            <p:cNvCxnSpPr>
              <a:cxnSpLocks/>
              <a:stCxn id="314" idx="6"/>
              <a:endCxn id="306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D2E62C1-7ADD-493D-3040-92A284E86CE9}"/>
                </a:ext>
              </a:extLst>
            </p:cNvPr>
            <p:cNvCxnSpPr>
              <a:cxnSpLocks/>
              <a:stCxn id="314" idx="6"/>
              <a:endCxn id="307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23C3717-CFB6-F5E0-C933-2F2CEDD509C3}"/>
                </a:ext>
              </a:extLst>
            </p:cNvPr>
            <p:cNvCxnSpPr>
              <a:cxnSpLocks/>
              <a:stCxn id="314" idx="6"/>
              <a:endCxn id="308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BD47726-02E3-82DC-676E-9E7F8E461F66}"/>
                </a:ext>
              </a:extLst>
            </p:cNvPr>
            <p:cNvCxnSpPr>
              <a:cxnSpLocks/>
              <a:stCxn id="314" idx="6"/>
              <a:endCxn id="309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294644-0D7F-C960-6CBF-1E4FD79486F4}"/>
                </a:ext>
              </a:extLst>
            </p:cNvPr>
            <p:cNvCxnSpPr>
              <a:cxnSpLocks/>
              <a:stCxn id="314" idx="6"/>
              <a:endCxn id="310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5193B5F-E67D-7085-A9D8-57E857D17DF9}"/>
                </a:ext>
              </a:extLst>
            </p:cNvPr>
            <p:cNvCxnSpPr>
              <a:cxnSpLocks/>
              <a:stCxn id="315" idx="6"/>
              <a:endCxn id="305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FF938B6-C2C7-7D61-4D27-83353473AF7D}"/>
                </a:ext>
              </a:extLst>
            </p:cNvPr>
            <p:cNvCxnSpPr>
              <a:cxnSpLocks/>
              <a:stCxn id="315" idx="6"/>
              <a:endCxn id="306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2CC293F-87BE-A5AB-7D40-ACE4F1BEDD9C}"/>
                </a:ext>
              </a:extLst>
            </p:cNvPr>
            <p:cNvCxnSpPr>
              <a:cxnSpLocks/>
              <a:stCxn id="315" idx="6"/>
              <a:endCxn id="307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F7C5F7-ECAB-7569-1CB3-6387D9C452AB}"/>
                </a:ext>
              </a:extLst>
            </p:cNvPr>
            <p:cNvCxnSpPr>
              <a:cxnSpLocks/>
              <a:stCxn id="315" idx="6"/>
              <a:endCxn id="308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A64082A-108B-C46C-6D21-31DD93264925}"/>
                </a:ext>
              </a:extLst>
            </p:cNvPr>
            <p:cNvCxnSpPr>
              <a:cxnSpLocks/>
              <a:stCxn id="315" idx="6"/>
              <a:endCxn id="309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68DBBE8-7C17-489C-C189-19758BB4B832}"/>
                </a:ext>
              </a:extLst>
            </p:cNvPr>
            <p:cNvCxnSpPr>
              <a:cxnSpLocks/>
              <a:stCxn id="315" idx="6"/>
              <a:endCxn id="310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2E9AD70-D2D7-57E9-F020-9EF96853211D}"/>
                </a:ext>
              </a:extLst>
            </p:cNvPr>
            <p:cNvCxnSpPr>
              <a:cxnSpLocks/>
              <a:stCxn id="316" idx="6"/>
              <a:endCxn id="305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C5F0E22-6B15-7441-E002-840BDB62C0D7}"/>
                </a:ext>
              </a:extLst>
            </p:cNvPr>
            <p:cNvCxnSpPr>
              <a:cxnSpLocks/>
              <a:stCxn id="316" idx="6"/>
              <a:endCxn id="306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D976509-2CA1-BA5F-2327-17C9BA91F3E2}"/>
                </a:ext>
              </a:extLst>
            </p:cNvPr>
            <p:cNvCxnSpPr>
              <a:cxnSpLocks/>
              <a:stCxn id="316" idx="6"/>
              <a:endCxn id="307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679E2E-288B-A48F-B1F4-F87FE316124C}"/>
                </a:ext>
              </a:extLst>
            </p:cNvPr>
            <p:cNvCxnSpPr>
              <a:cxnSpLocks/>
              <a:stCxn id="316" idx="6"/>
              <a:endCxn id="308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10C89C5-45CF-D691-D2C0-133F3B57210C}"/>
                </a:ext>
              </a:extLst>
            </p:cNvPr>
            <p:cNvCxnSpPr>
              <a:cxnSpLocks/>
              <a:stCxn id="316" idx="6"/>
              <a:endCxn id="309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F34EA78-43B7-AD24-8727-7BD4AF1FBDD3}"/>
                </a:ext>
              </a:extLst>
            </p:cNvPr>
            <p:cNvCxnSpPr>
              <a:cxnSpLocks/>
              <a:stCxn id="316" idx="6"/>
              <a:endCxn id="310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2" name="Down Arrow 201">
            <a:extLst>
              <a:ext uri="{FF2B5EF4-FFF2-40B4-BE49-F238E27FC236}">
                <a16:creationId xmlns:a16="http://schemas.microsoft.com/office/drawing/2014/main" id="{B7072908-BC52-7E5E-F538-785DF8F0FFD2}"/>
              </a:ext>
            </a:extLst>
          </p:cNvPr>
          <p:cNvSpPr/>
          <p:nvPr/>
        </p:nvSpPr>
        <p:spPr>
          <a:xfrm rot="16200000">
            <a:off x="2078784" y="2714816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own Arrow 203">
            <a:extLst>
              <a:ext uri="{FF2B5EF4-FFF2-40B4-BE49-F238E27FC236}">
                <a16:creationId xmlns:a16="http://schemas.microsoft.com/office/drawing/2014/main" id="{16806014-261F-DF44-0AF2-5958B4DD6229}"/>
              </a:ext>
            </a:extLst>
          </p:cNvPr>
          <p:cNvSpPr/>
          <p:nvPr/>
        </p:nvSpPr>
        <p:spPr>
          <a:xfrm rot="16200000">
            <a:off x="4457647" y="2710275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Down Arrow 204">
            <a:extLst>
              <a:ext uri="{FF2B5EF4-FFF2-40B4-BE49-F238E27FC236}">
                <a16:creationId xmlns:a16="http://schemas.microsoft.com/office/drawing/2014/main" id="{0F57F3E7-3611-5EBA-A64C-88B24ABBBC5E}"/>
              </a:ext>
            </a:extLst>
          </p:cNvPr>
          <p:cNvSpPr/>
          <p:nvPr/>
        </p:nvSpPr>
        <p:spPr>
          <a:xfrm rot="16200000">
            <a:off x="6907063" y="2714815"/>
            <a:ext cx="209174" cy="841505"/>
          </a:xfrm>
          <a:prstGeom prst="downArrow">
            <a:avLst>
              <a:gd name="adj1" fmla="val 50000"/>
              <a:gd name="adj2" fmla="val 88477"/>
            </a:avLst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9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ounded Rectangle 264">
            <a:extLst>
              <a:ext uri="{FF2B5EF4-FFF2-40B4-BE49-F238E27FC236}">
                <a16:creationId xmlns:a16="http://schemas.microsoft.com/office/drawing/2014/main" id="{27C67E27-3AD1-10C9-D72A-73D19F639A23}"/>
              </a:ext>
            </a:extLst>
          </p:cNvPr>
          <p:cNvSpPr/>
          <p:nvPr/>
        </p:nvSpPr>
        <p:spPr>
          <a:xfrm rot="16200000">
            <a:off x="7834145" y="2089638"/>
            <a:ext cx="3016312" cy="2977112"/>
          </a:xfrm>
          <a:prstGeom prst="roundRect">
            <a:avLst>
              <a:gd name="adj" fmla="val 5713"/>
            </a:avLst>
          </a:prstGeom>
          <a:solidFill>
            <a:srgbClr val="9F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4385DD5D-1AEB-EAA1-50A1-259363E61A52}"/>
              </a:ext>
            </a:extLst>
          </p:cNvPr>
          <p:cNvGrpSpPr/>
          <p:nvPr/>
        </p:nvGrpSpPr>
        <p:grpSpPr>
          <a:xfrm rot="16200000">
            <a:off x="8796208" y="3038676"/>
            <a:ext cx="1072263" cy="2793456"/>
            <a:chOff x="3638048" y="2375120"/>
            <a:chExt cx="1072263" cy="2793456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45415C8E-43D1-0D04-6515-9EB73AED2DF5}"/>
                </a:ext>
              </a:extLst>
            </p:cNvPr>
            <p:cNvSpPr/>
            <p:nvPr/>
          </p:nvSpPr>
          <p:spPr>
            <a:xfrm>
              <a:off x="3638048" y="2375120"/>
              <a:ext cx="1072263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0BEFBE1-20C2-6954-274B-DAEA18C126AF}"/>
                </a:ext>
              </a:extLst>
            </p:cNvPr>
            <p:cNvGrpSpPr/>
            <p:nvPr/>
          </p:nvGrpSpPr>
          <p:grpSpPr>
            <a:xfrm>
              <a:off x="3697459" y="2407009"/>
              <a:ext cx="992433" cy="1134555"/>
              <a:chOff x="3592122" y="907240"/>
              <a:chExt cx="1108037" cy="1266714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32FCEE6-5FA9-4454-782B-6872BD7EE553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D2E714B-467C-31C3-FFE6-8094BC7975B5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7413C76-0A3D-502D-ECAA-C16BE751A9D7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7729A61-70DF-F3AF-0157-63B80F73ACF8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5600D21-1675-EAA5-64B9-3AAD92ACB096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A436EB2-C4DE-C1A9-FAC8-DA833F051777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DB5171A-4F07-B4B0-053B-B3D69C0970FF}"/>
                  </a:ext>
                </a:extLst>
              </p:cNvPr>
              <p:cNvCxnSpPr>
                <a:cxnSpLocks/>
                <a:stCxn id="136" idx="3"/>
                <a:endCxn id="134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7CC87AA5-22EC-3780-5FA7-FF90884F7828}"/>
                  </a:ext>
                </a:extLst>
              </p:cNvPr>
              <p:cNvCxnSpPr>
                <a:cxnSpLocks/>
                <a:stCxn id="134" idx="6"/>
                <a:endCxn id="135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D582766-B891-CD06-02C9-80191E46CAFB}"/>
                  </a:ext>
                </a:extLst>
              </p:cNvPr>
              <p:cNvCxnSpPr>
                <a:cxnSpLocks/>
                <a:stCxn id="135" idx="3"/>
                <a:endCxn id="137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8CC65B7-C70E-BF25-E8EC-329E4D025661}"/>
                  </a:ext>
                </a:extLst>
              </p:cNvPr>
              <p:cNvCxnSpPr>
                <a:cxnSpLocks/>
                <a:stCxn id="138" idx="1"/>
                <a:endCxn id="135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022F281-B973-6771-ED50-2A09EA9AA37E}"/>
                  </a:ext>
                </a:extLst>
              </p:cNvPr>
              <p:cNvCxnSpPr>
                <a:cxnSpLocks/>
                <a:stCxn id="133" idx="2"/>
                <a:endCxn id="135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2DAF792-E2FA-50BD-965A-AC12DBD3B299}"/>
                </a:ext>
              </a:extLst>
            </p:cNvPr>
            <p:cNvGrpSpPr/>
            <p:nvPr/>
          </p:nvGrpSpPr>
          <p:grpSpPr>
            <a:xfrm>
              <a:off x="3674581" y="3974353"/>
              <a:ext cx="990015" cy="1131791"/>
              <a:chOff x="3592122" y="2427106"/>
              <a:chExt cx="1108037" cy="1266714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A5D794B-8DA7-D056-45F4-8F5D674DEA89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9E0DB5A-47AF-1397-1EBF-5F6BB4B6844F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7CDF206-C4D1-C3C1-48CF-5B938A4A471E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D8F4712E-D14A-B23D-14BF-5EE78E105EB2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43917A3-AC70-0331-1370-86BAE0E67287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80B334A-E555-1592-A5C5-7FFF383B806A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96E2991-D4D8-AE68-65CD-6128FAEB02C1}"/>
                  </a:ext>
                </a:extLst>
              </p:cNvPr>
              <p:cNvCxnSpPr>
                <a:cxnSpLocks/>
                <a:stCxn id="158" idx="3"/>
                <a:endCxn id="156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9D58B4-13AF-2773-A9FD-96F62459730E}"/>
                  </a:ext>
                </a:extLst>
              </p:cNvPr>
              <p:cNvCxnSpPr>
                <a:cxnSpLocks/>
                <a:stCxn id="156" idx="6"/>
                <a:endCxn id="157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65A16FC-2270-9882-D081-23A0189D0A79}"/>
                  </a:ext>
                </a:extLst>
              </p:cNvPr>
              <p:cNvCxnSpPr>
                <a:cxnSpLocks/>
                <a:stCxn id="157" idx="3"/>
                <a:endCxn id="159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5BCBFA7-EC5A-4E6F-1DCB-AD75D0AFB82F}"/>
                  </a:ext>
                </a:extLst>
              </p:cNvPr>
              <p:cNvCxnSpPr>
                <a:cxnSpLocks/>
                <a:stCxn id="160" idx="1"/>
                <a:endCxn id="157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D4B887D-9E61-E4D9-ECF9-3313716D5828}"/>
                  </a:ext>
                </a:extLst>
              </p:cNvPr>
              <p:cNvCxnSpPr>
                <a:cxnSpLocks/>
                <a:stCxn id="155" idx="2"/>
                <a:endCxn id="157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C765449-6F0C-B7CE-AA61-8A78D315B4D6}"/>
                </a:ext>
              </a:extLst>
            </p:cNvPr>
            <p:cNvSpPr txBox="1"/>
            <p:nvPr/>
          </p:nvSpPr>
          <p:spPr>
            <a:xfrm rot="5400000">
              <a:off x="4038589" y="3393484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E7BB909-EF99-42F3-0ADF-E41DE2B05767}"/>
              </a:ext>
            </a:extLst>
          </p:cNvPr>
          <p:cNvGrpSpPr/>
          <p:nvPr/>
        </p:nvGrpSpPr>
        <p:grpSpPr>
          <a:xfrm rot="16200000">
            <a:off x="8792247" y="1301429"/>
            <a:ext cx="1072264" cy="2793456"/>
            <a:chOff x="6230963" y="2371159"/>
            <a:chExt cx="1072264" cy="2793456"/>
          </a:xfrm>
        </p:grpSpPr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D9D421B2-0A2E-217E-0A73-4F9E867B1614}"/>
                </a:ext>
              </a:extLst>
            </p:cNvPr>
            <p:cNvSpPr/>
            <p:nvPr/>
          </p:nvSpPr>
          <p:spPr>
            <a:xfrm>
              <a:off x="6230963" y="2371159"/>
              <a:ext cx="1072264" cy="2793456"/>
            </a:xfrm>
            <a:prstGeom prst="roundRect">
              <a:avLst>
                <a:gd name="adj" fmla="val 2542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80B8C80-7183-3E80-32D4-DA4A75054725}"/>
                </a:ext>
              </a:extLst>
            </p:cNvPr>
            <p:cNvGrpSpPr/>
            <p:nvPr/>
          </p:nvGrpSpPr>
          <p:grpSpPr>
            <a:xfrm>
              <a:off x="6282380" y="2405947"/>
              <a:ext cx="992433" cy="1134555"/>
              <a:chOff x="3592122" y="907240"/>
              <a:chExt cx="1108037" cy="1266714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C9F193E-6960-FB9F-6324-3E9E3C149E54}"/>
                  </a:ext>
                </a:extLst>
              </p:cNvPr>
              <p:cNvSpPr/>
              <p:nvPr/>
            </p:nvSpPr>
            <p:spPr>
              <a:xfrm>
                <a:off x="4495763" y="130258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266CE8F-C234-AF9A-4271-676F6CF0FD57}"/>
                  </a:ext>
                </a:extLst>
              </p:cNvPr>
              <p:cNvSpPr/>
              <p:nvPr/>
            </p:nvSpPr>
            <p:spPr>
              <a:xfrm>
                <a:off x="3592122" y="1423607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213437B-4F44-8150-018F-B38631CC6C9E}"/>
                  </a:ext>
                </a:extLst>
              </p:cNvPr>
              <p:cNvSpPr/>
              <p:nvPr/>
            </p:nvSpPr>
            <p:spPr>
              <a:xfrm>
                <a:off x="4017051" y="152580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3778BD-D4CF-0909-46FA-BCE739ED7070}"/>
                  </a:ext>
                </a:extLst>
              </p:cNvPr>
              <p:cNvSpPr/>
              <p:nvPr/>
            </p:nvSpPr>
            <p:spPr>
              <a:xfrm>
                <a:off x="4017051" y="907240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8A0EC73-19A7-04CC-2D27-8B89D5A1855E}"/>
                  </a:ext>
                </a:extLst>
              </p:cNvPr>
              <p:cNvSpPr/>
              <p:nvPr/>
            </p:nvSpPr>
            <p:spPr>
              <a:xfrm>
                <a:off x="3694320" y="196955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5766146-B663-DA85-597C-E48D21AFFBDB}"/>
                  </a:ext>
                </a:extLst>
              </p:cNvPr>
              <p:cNvSpPr/>
              <p:nvPr/>
            </p:nvSpPr>
            <p:spPr>
              <a:xfrm>
                <a:off x="4393565" y="190501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6FBF857-1162-9793-7698-CC711556C12A}"/>
                  </a:ext>
                </a:extLst>
              </p:cNvPr>
              <p:cNvCxnSpPr>
                <a:cxnSpLocks/>
                <a:stCxn id="175" idx="3"/>
                <a:endCxn id="173" idx="0"/>
              </p:cNvCxnSpPr>
              <p:nvPr/>
            </p:nvCxnSpPr>
            <p:spPr>
              <a:xfrm flipH="1">
                <a:off x="3694320" y="1081703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23C7BB6-5ED3-2D89-07ED-A7B907E51F2D}"/>
                  </a:ext>
                </a:extLst>
              </p:cNvPr>
              <p:cNvCxnSpPr>
                <a:cxnSpLocks/>
                <a:stCxn id="173" idx="6"/>
                <a:endCxn id="174" idx="2"/>
              </p:cNvCxnSpPr>
              <p:nvPr/>
            </p:nvCxnSpPr>
            <p:spPr>
              <a:xfrm>
                <a:off x="3796518" y="1525805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B6C34AA-FEC9-45BF-B1B0-76F0276F0CB3}"/>
                  </a:ext>
                </a:extLst>
              </p:cNvPr>
              <p:cNvCxnSpPr>
                <a:cxnSpLocks/>
                <a:stCxn id="174" idx="3"/>
                <a:endCxn id="176" idx="7"/>
              </p:cNvCxnSpPr>
              <p:nvPr/>
            </p:nvCxnSpPr>
            <p:spPr>
              <a:xfrm flipH="1">
                <a:off x="3868783" y="1700268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2BB5E35-A01B-E7CA-4880-B8CC7948CE31}"/>
                  </a:ext>
                </a:extLst>
              </p:cNvPr>
              <p:cNvCxnSpPr>
                <a:cxnSpLocks/>
                <a:stCxn id="177" idx="1"/>
                <a:endCxn id="174" idx="5"/>
              </p:cNvCxnSpPr>
              <p:nvPr/>
            </p:nvCxnSpPr>
            <p:spPr>
              <a:xfrm flipH="1" flipV="1">
                <a:off x="4191514" y="1700268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EC3D3E3-B5BC-1857-2249-98079EFF6034}"/>
                  </a:ext>
                </a:extLst>
              </p:cNvPr>
              <p:cNvCxnSpPr>
                <a:cxnSpLocks/>
                <a:stCxn id="172" idx="2"/>
                <a:endCxn id="174" idx="7"/>
              </p:cNvCxnSpPr>
              <p:nvPr/>
            </p:nvCxnSpPr>
            <p:spPr>
              <a:xfrm flipH="1">
                <a:off x="4191514" y="1404782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F8B53FE-D4E3-FE14-52A9-BF8959EAF3A9}"/>
                </a:ext>
              </a:extLst>
            </p:cNvPr>
            <p:cNvGrpSpPr/>
            <p:nvPr/>
          </p:nvGrpSpPr>
          <p:grpSpPr>
            <a:xfrm>
              <a:off x="6259502" y="3973291"/>
              <a:ext cx="990015" cy="1131791"/>
              <a:chOff x="3592122" y="2427106"/>
              <a:chExt cx="1108037" cy="1266714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9DC3A3A-F10F-EB81-1F9A-AD2FF8320F0A}"/>
                  </a:ext>
                </a:extLst>
              </p:cNvPr>
              <p:cNvSpPr/>
              <p:nvPr/>
            </p:nvSpPr>
            <p:spPr>
              <a:xfrm>
                <a:off x="4495763" y="282245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7671D9D9-056D-494C-52DB-621DC79D40BE}"/>
                  </a:ext>
                </a:extLst>
              </p:cNvPr>
              <p:cNvSpPr/>
              <p:nvPr/>
            </p:nvSpPr>
            <p:spPr>
              <a:xfrm>
                <a:off x="3592122" y="29434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1CB9545-36BF-4305-DEF2-7C5F14EC79C1}"/>
                  </a:ext>
                </a:extLst>
              </p:cNvPr>
              <p:cNvSpPr/>
              <p:nvPr/>
            </p:nvSpPr>
            <p:spPr>
              <a:xfrm>
                <a:off x="4017051" y="304567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37EF2D4A-14E6-95D2-1C2E-6570DED65267}"/>
                  </a:ext>
                </a:extLst>
              </p:cNvPr>
              <p:cNvSpPr/>
              <p:nvPr/>
            </p:nvSpPr>
            <p:spPr>
              <a:xfrm>
                <a:off x="4017051" y="242710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F131EC5-18CC-971B-B6C8-98F1C75FF0EE}"/>
                  </a:ext>
                </a:extLst>
              </p:cNvPr>
              <p:cNvSpPr/>
              <p:nvPr/>
            </p:nvSpPr>
            <p:spPr>
              <a:xfrm>
                <a:off x="3694320" y="3489424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C4E95C4-D6FA-785B-7E7F-3F33857BB7CC}"/>
                  </a:ext>
                </a:extLst>
              </p:cNvPr>
              <p:cNvSpPr/>
              <p:nvPr/>
            </p:nvSpPr>
            <p:spPr>
              <a:xfrm>
                <a:off x="4393565" y="3424878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BD8209E-E40E-C5F9-5CEA-1F5173576559}"/>
                  </a:ext>
                </a:extLst>
              </p:cNvPr>
              <p:cNvCxnSpPr>
                <a:cxnSpLocks/>
                <a:stCxn id="187" idx="3"/>
                <a:endCxn id="185" idx="0"/>
              </p:cNvCxnSpPr>
              <p:nvPr/>
            </p:nvCxnSpPr>
            <p:spPr>
              <a:xfrm flipH="1">
                <a:off x="3694320" y="260156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2F75581-E446-1AC7-7946-AAAEF8186B91}"/>
                  </a:ext>
                </a:extLst>
              </p:cNvPr>
              <p:cNvCxnSpPr>
                <a:cxnSpLocks/>
                <a:stCxn id="185" idx="6"/>
                <a:endCxn id="186" idx="2"/>
              </p:cNvCxnSpPr>
              <p:nvPr/>
            </p:nvCxnSpPr>
            <p:spPr>
              <a:xfrm>
                <a:off x="3796518" y="304567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C0FAC2-7872-EA92-9497-34C0AC554D44}"/>
                  </a:ext>
                </a:extLst>
              </p:cNvPr>
              <p:cNvCxnSpPr>
                <a:cxnSpLocks/>
                <a:stCxn id="186" idx="3"/>
                <a:endCxn id="188" idx="7"/>
              </p:cNvCxnSpPr>
              <p:nvPr/>
            </p:nvCxnSpPr>
            <p:spPr>
              <a:xfrm flipH="1">
                <a:off x="3868783" y="322013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E7A88B5-EB66-1DF3-B045-B206F72DD975}"/>
                  </a:ext>
                </a:extLst>
              </p:cNvPr>
              <p:cNvCxnSpPr>
                <a:cxnSpLocks/>
                <a:stCxn id="189" idx="1"/>
                <a:endCxn id="186" idx="5"/>
              </p:cNvCxnSpPr>
              <p:nvPr/>
            </p:nvCxnSpPr>
            <p:spPr>
              <a:xfrm flipH="1" flipV="1">
                <a:off x="4191514" y="322013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92768D5-47EB-B4B8-D2EB-BF88CC18E72C}"/>
                  </a:ext>
                </a:extLst>
              </p:cNvPr>
              <p:cNvCxnSpPr>
                <a:cxnSpLocks/>
                <a:stCxn id="184" idx="2"/>
                <a:endCxn id="186" idx="7"/>
              </p:cNvCxnSpPr>
              <p:nvPr/>
            </p:nvCxnSpPr>
            <p:spPr>
              <a:xfrm flipH="1">
                <a:off x="4191514" y="292464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B866AA0-2606-0092-7770-91EC7B25F136}"/>
                </a:ext>
              </a:extLst>
            </p:cNvPr>
            <p:cNvSpPr txBox="1"/>
            <p:nvPr/>
          </p:nvSpPr>
          <p:spPr>
            <a:xfrm rot="5400000">
              <a:off x="6623510" y="3392422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C725AF0-FFF1-09E5-C4FA-0980B06D552A}"/>
              </a:ext>
            </a:extLst>
          </p:cNvPr>
          <p:cNvGrpSpPr/>
          <p:nvPr/>
        </p:nvGrpSpPr>
        <p:grpSpPr>
          <a:xfrm rot="16200000">
            <a:off x="8917703" y="-270362"/>
            <a:ext cx="849196" cy="2977111"/>
            <a:chOff x="1488483" y="2294636"/>
            <a:chExt cx="849196" cy="2977111"/>
          </a:xfrm>
        </p:grpSpPr>
        <p:sp>
          <p:nvSpPr>
            <p:cNvPr id="304" name="Rounded Rectangle 303">
              <a:extLst>
                <a:ext uri="{FF2B5EF4-FFF2-40B4-BE49-F238E27FC236}">
                  <a16:creationId xmlns:a16="http://schemas.microsoft.com/office/drawing/2014/main" id="{EF0BECB7-5272-5F32-480B-66F09FBA93C1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46135F98-EC3C-B097-3921-D0F63A9DEEB7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1256068-0473-31A1-8520-8C067F698DBE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811897B8-54E7-193C-5BF2-2BFE4DAFD8B9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597C434C-D824-FEFC-CA3A-16070523C8FA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F7490E1F-4AD9-312D-911D-C89E3EE46893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9B8D6F63-65C7-7BBA-E99E-B6E6A13EB749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4230525D-4820-EE3C-F08E-66C972BF8457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19AC8FB-A269-88FE-AC17-A72D8E245EBC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A156C46-4C85-3EE8-C8D5-30A462577D3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43A75FD1-4CF7-D8BA-05ED-CEA3BA6EA347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B15CD31-8DFD-8723-8FDC-9565B11AA13F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4D14ED5-84B0-EFF1-0D89-8F3BDB36FE27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E8023A9-C4DA-4C23-FC42-45F634CCB1A0}"/>
                </a:ext>
              </a:extLst>
            </p:cNvPr>
            <p:cNvCxnSpPr>
              <a:cxnSpLocks/>
              <a:stCxn id="311" idx="6"/>
              <a:endCxn id="305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D28E1E5-C51D-FF35-C658-37328410C732}"/>
                </a:ext>
              </a:extLst>
            </p:cNvPr>
            <p:cNvCxnSpPr>
              <a:cxnSpLocks/>
              <a:stCxn id="311" idx="6"/>
              <a:endCxn id="306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4C51F10-E3DD-19E5-6897-4FF50D7DFBF5}"/>
                </a:ext>
              </a:extLst>
            </p:cNvPr>
            <p:cNvCxnSpPr>
              <a:cxnSpLocks/>
              <a:stCxn id="311" idx="6"/>
              <a:endCxn id="307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387995D-5557-26F3-26BE-EB0B3509EC43}"/>
                </a:ext>
              </a:extLst>
            </p:cNvPr>
            <p:cNvCxnSpPr>
              <a:cxnSpLocks/>
              <a:stCxn id="311" idx="6"/>
              <a:endCxn id="308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08D1AF9-3C4E-A2E2-424C-996CFE26319D}"/>
                </a:ext>
              </a:extLst>
            </p:cNvPr>
            <p:cNvCxnSpPr>
              <a:cxnSpLocks/>
              <a:stCxn id="311" idx="6"/>
              <a:endCxn id="309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3C6CA3-A084-A33D-1D0E-4B99EDEB191B}"/>
                </a:ext>
              </a:extLst>
            </p:cNvPr>
            <p:cNvCxnSpPr>
              <a:cxnSpLocks/>
              <a:stCxn id="311" idx="6"/>
              <a:endCxn id="310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D085BE1-749E-FB7B-9209-E24DEFDB031A}"/>
                </a:ext>
              </a:extLst>
            </p:cNvPr>
            <p:cNvCxnSpPr>
              <a:cxnSpLocks/>
              <a:stCxn id="312" idx="6"/>
              <a:endCxn id="305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DEEEF763-47DD-DA52-6445-5C6AB1F5D90F}"/>
                </a:ext>
              </a:extLst>
            </p:cNvPr>
            <p:cNvCxnSpPr>
              <a:cxnSpLocks/>
              <a:stCxn id="312" idx="6"/>
              <a:endCxn id="306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D4DE001E-6F7F-801A-CE3E-782632C75551}"/>
                </a:ext>
              </a:extLst>
            </p:cNvPr>
            <p:cNvCxnSpPr>
              <a:cxnSpLocks/>
              <a:stCxn id="312" idx="6"/>
              <a:endCxn id="307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F297E82-C980-B110-150E-1BF1AECA14CC}"/>
                </a:ext>
              </a:extLst>
            </p:cNvPr>
            <p:cNvCxnSpPr>
              <a:cxnSpLocks/>
              <a:stCxn id="312" idx="6"/>
              <a:endCxn id="308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A0D90C8-932D-3604-F67A-424B890F3C6D}"/>
                </a:ext>
              </a:extLst>
            </p:cNvPr>
            <p:cNvCxnSpPr>
              <a:cxnSpLocks/>
              <a:stCxn id="312" idx="6"/>
              <a:endCxn id="309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6C2C8E6E-4AC0-A9B9-2474-8DA4D5C431DD}"/>
                </a:ext>
              </a:extLst>
            </p:cNvPr>
            <p:cNvCxnSpPr>
              <a:cxnSpLocks/>
              <a:stCxn id="312" idx="6"/>
              <a:endCxn id="310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4DE51289-B306-AD64-DA2D-7D8FD27687F4}"/>
                </a:ext>
              </a:extLst>
            </p:cNvPr>
            <p:cNvCxnSpPr>
              <a:cxnSpLocks/>
              <a:stCxn id="313" idx="6"/>
              <a:endCxn id="305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2635D71-ACE8-D71C-13CC-788D6A814DD9}"/>
                </a:ext>
              </a:extLst>
            </p:cNvPr>
            <p:cNvCxnSpPr>
              <a:cxnSpLocks/>
              <a:stCxn id="313" idx="6"/>
              <a:endCxn id="306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1E991898-79B3-61C5-7C36-708DE0341BDF}"/>
                </a:ext>
              </a:extLst>
            </p:cNvPr>
            <p:cNvCxnSpPr>
              <a:cxnSpLocks/>
              <a:stCxn id="313" idx="6"/>
              <a:endCxn id="307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382A260-0C55-9834-7FDC-5FBB3D41B441}"/>
                </a:ext>
              </a:extLst>
            </p:cNvPr>
            <p:cNvCxnSpPr>
              <a:cxnSpLocks/>
              <a:stCxn id="313" idx="6"/>
              <a:endCxn id="308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C6B328D-AF3A-255C-621B-78A46886F99F}"/>
                </a:ext>
              </a:extLst>
            </p:cNvPr>
            <p:cNvCxnSpPr>
              <a:cxnSpLocks/>
              <a:stCxn id="313" idx="6"/>
              <a:endCxn id="309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47BD3B0-3A42-369D-508B-46927F94F3EA}"/>
                </a:ext>
              </a:extLst>
            </p:cNvPr>
            <p:cNvCxnSpPr>
              <a:cxnSpLocks/>
              <a:stCxn id="313" idx="6"/>
              <a:endCxn id="310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C4E55CF-0050-2694-F5E0-C8C690BB12C3}"/>
                </a:ext>
              </a:extLst>
            </p:cNvPr>
            <p:cNvCxnSpPr>
              <a:cxnSpLocks/>
              <a:stCxn id="314" idx="6"/>
              <a:endCxn id="305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3A77FE7-38AF-8C93-E6AC-B09235EB3733}"/>
                </a:ext>
              </a:extLst>
            </p:cNvPr>
            <p:cNvCxnSpPr>
              <a:cxnSpLocks/>
              <a:stCxn id="314" idx="6"/>
              <a:endCxn id="306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D2E62C1-7ADD-493D-3040-92A284E86CE9}"/>
                </a:ext>
              </a:extLst>
            </p:cNvPr>
            <p:cNvCxnSpPr>
              <a:cxnSpLocks/>
              <a:stCxn id="314" idx="6"/>
              <a:endCxn id="307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23C3717-CFB6-F5E0-C933-2F2CEDD509C3}"/>
                </a:ext>
              </a:extLst>
            </p:cNvPr>
            <p:cNvCxnSpPr>
              <a:cxnSpLocks/>
              <a:stCxn id="314" idx="6"/>
              <a:endCxn id="308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BD47726-02E3-82DC-676E-9E7F8E461F66}"/>
                </a:ext>
              </a:extLst>
            </p:cNvPr>
            <p:cNvCxnSpPr>
              <a:cxnSpLocks/>
              <a:stCxn id="314" idx="6"/>
              <a:endCxn id="309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2294644-0D7F-C960-6CBF-1E4FD79486F4}"/>
                </a:ext>
              </a:extLst>
            </p:cNvPr>
            <p:cNvCxnSpPr>
              <a:cxnSpLocks/>
              <a:stCxn id="314" idx="6"/>
              <a:endCxn id="310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5193B5F-E67D-7085-A9D8-57E857D17DF9}"/>
                </a:ext>
              </a:extLst>
            </p:cNvPr>
            <p:cNvCxnSpPr>
              <a:cxnSpLocks/>
              <a:stCxn id="315" idx="6"/>
              <a:endCxn id="305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5FF938B6-C2C7-7D61-4D27-83353473AF7D}"/>
                </a:ext>
              </a:extLst>
            </p:cNvPr>
            <p:cNvCxnSpPr>
              <a:cxnSpLocks/>
              <a:stCxn id="315" idx="6"/>
              <a:endCxn id="306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2CC293F-87BE-A5AB-7D40-ACE4F1BEDD9C}"/>
                </a:ext>
              </a:extLst>
            </p:cNvPr>
            <p:cNvCxnSpPr>
              <a:cxnSpLocks/>
              <a:stCxn id="315" idx="6"/>
              <a:endCxn id="307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F7C5F7-ECAB-7569-1CB3-6387D9C452AB}"/>
                </a:ext>
              </a:extLst>
            </p:cNvPr>
            <p:cNvCxnSpPr>
              <a:cxnSpLocks/>
              <a:stCxn id="315" idx="6"/>
              <a:endCxn id="308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AA64082A-108B-C46C-6D21-31DD93264925}"/>
                </a:ext>
              </a:extLst>
            </p:cNvPr>
            <p:cNvCxnSpPr>
              <a:cxnSpLocks/>
              <a:stCxn id="315" idx="6"/>
              <a:endCxn id="309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168DBBE8-7C17-489C-C189-19758BB4B832}"/>
                </a:ext>
              </a:extLst>
            </p:cNvPr>
            <p:cNvCxnSpPr>
              <a:cxnSpLocks/>
              <a:stCxn id="315" idx="6"/>
              <a:endCxn id="310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2E9AD70-D2D7-57E9-F020-9EF96853211D}"/>
                </a:ext>
              </a:extLst>
            </p:cNvPr>
            <p:cNvCxnSpPr>
              <a:cxnSpLocks/>
              <a:stCxn id="316" idx="6"/>
              <a:endCxn id="305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C5F0E22-6B15-7441-E002-840BDB62C0D7}"/>
                </a:ext>
              </a:extLst>
            </p:cNvPr>
            <p:cNvCxnSpPr>
              <a:cxnSpLocks/>
              <a:stCxn id="316" idx="6"/>
              <a:endCxn id="306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D976509-2CA1-BA5F-2327-17C9BA91F3E2}"/>
                </a:ext>
              </a:extLst>
            </p:cNvPr>
            <p:cNvCxnSpPr>
              <a:cxnSpLocks/>
              <a:stCxn id="316" idx="6"/>
              <a:endCxn id="307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679E2E-288B-A48F-B1F4-F87FE316124C}"/>
                </a:ext>
              </a:extLst>
            </p:cNvPr>
            <p:cNvCxnSpPr>
              <a:cxnSpLocks/>
              <a:stCxn id="316" idx="6"/>
              <a:endCxn id="308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10C89C5-45CF-D691-D2C0-133F3B57210C}"/>
                </a:ext>
              </a:extLst>
            </p:cNvPr>
            <p:cNvCxnSpPr>
              <a:cxnSpLocks/>
              <a:stCxn id="316" idx="6"/>
              <a:endCxn id="309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F34EA78-43B7-AD24-8727-7BD4AF1FBDD3}"/>
                </a:ext>
              </a:extLst>
            </p:cNvPr>
            <p:cNvCxnSpPr>
              <a:cxnSpLocks/>
              <a:stCxn id="316" idx="6"/>
              <a:endCxn id="310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21284A-2CD2-31AA-0408-C5F6BBEA2815}"/>
              </a:ext>
            </a:extLst>
          </p:cNvPr>
          <p:cNvGrpSpPr/>
          <p:nvPr/>
        </p:nvGrpSpPr>
        <p:grpSpPr>
          <a:xfrm rot="16200000">
            <a:off x="8923599" y="4460180"/>
            <a:ext cx="849196" cy="2977111"/>
            <a:chOff x="1488483" y="2294636"/>
            <a:chExt cx="849196" cy="297711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A0F26-0A04-E0B8-3822-3BA12522D3F6}"/>
                </a:ext>
              </a:extLst>
            </p:cNvPr>
            <p:cNvSpPr/>
            <p:nvPr/>
          </p:nvSpPr>
          <p:spPr>
            <a:xfrm>
              <a:off x="1488483" y="2294636"/>
              <a:ext cx="849196" cy="2977111"/>
            </a:xfrm>
            <a:prstGeom prst="roundRect">
              <a:avLst>
                <a:gd name="adj" fmla="val 4588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9812D5B-D0F3-CCBE-EC01-8683198C10AF}"/>
                </a:ext>
              </a:extLst>
            </p:cNvPr>
            <p:cNvSpPr/>
            <p:nvPr/>
          </p:nvSpPr>
          <p:spPr>
            <a:xfrm>
              <a:off x="2076761" y="232925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C3AA95B-C091-3C3E-4955-AFB46CC014EA}"/>
                </a:ext>
              </a:extLst>
            </p:cNvPr>
            <p:cNvSpPr/>
            <p:nvPr/>
          </p:nvSpPr>
          <p:spPr>
            <a:xfrm>
              <a:off x="2076761" y="279811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6994F97-B6AF-1218-02D3-D6230E41D3B3}"/>
                </a:ext>
              </a:extLst>
            </p:cNvPr>
            <p:cNvSpPr/>
            <p:nvPr/>
          </p:nvSpPr>
          <p:spPr>
            <a:xfrm>
              <a:off x="2087043" y="335067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15778F5-C9FE-0115-FBFF-B23CB309FA63}"/>
                </a:ext>
              </a:extLst>
            </p:cNvPr>
            <p:cNvSpPr/>
            <p:nvPr/>
          </p:nvSpPr>
          <p:spPr>
            <a:xfrm>
              <a:off x="2073389" y="391228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FF2FE31-41C2-2A77-675F-97956EAB8907}"/>
                </a:ext>
              </a:extLst>
            </p:cNvPr>
            <p:cNvSpPr/>
            <p:nvPr/>
          </p:nvSpPr>
          <p:spPr>
            <a:xfrm>
              <a:off x="2087043" y="447387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E2B5FCF-E981-79D1-FD0F-1C284F72DBF5}"/>
                </a:ext>
              </a:extLst>
            </p:cNvPr>
            <p:cNvSpPr/>
            <p:nvPr/>
          </p:nvSpPr>
          <p:spPr>
            <a:xfrm>
              <a:off x="20886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6E20E8E-4BAD-FE05-ACEB-76E75B8C3DEB}"/>
                </a:ext>
              </a:extLst>
            </p:cNvPr>
            <p:cNvSpPr/>
            <p:nvPr/>
          </p:nvSpPr>
          <p:spPr>
            <a:xfrm>
              <a:off x="1531739" y="2331990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FEF5C9A-3800-620A-E69D-EEFF78084F17}"/>
                </a:ext>
              </a:extLst>
            </p:cNvPr>
            <p:cNvSpPr/>
            <p:nvPr/>
          </p:nvSpPr>
          <p:spPr>
            <a:xfrm>
              <a:off x="1531739" y="2800855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EE166AF-FEEB-EA2A-BE0F-3A1B52314487}"/>
                </a:ext>
              </a:extLst>
            </p:cNvPr>
            <p:cNvSpPr/>
            <p:nvPr/>
          </p:nvSpPr>
          <p:spPr>
            <a:xfrm>
              <a:off x="1542021" y="335341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50F22DC-C0CE-D02D-1C67-77426C5E0251}"/>
                </a:ext>
              </a:extLst>
            </p:cNvPr>
            <p:cNvSpPr/>
            <p:nvPr/>
          </p:nvSpPr>
          <p:spPr>
            <a:xfrm>
              <a:off x="1528367" y="3915023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9C032C9-013A-26FD-82E8-DEE8CA820CBB}"/>
                </a:ext>
              </a:extLst>
            </p:cNvPr>
            <p:cNvSpPr/>
            <p:nvPr/>
          </p:nvSpPr>
          <p:spPr>
            <a:xfrm>
              <a:off x="1542021" y="4476612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BE83BB0-B57B-E648-ACD9-7A0F55E5735F}"/>
                </a:ext>
              </a:extLst>
            </p:cNvPr>
            <p:cNvSpPr/>
            <p:nvPr/>
          </p:nvSpPr>
          <p:spPr>
            <a:xfrm>
              <a:off x="1542021" y="5032721"/>
              <a:ext cx="179968" cy="17996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D963FCF-9DDA-2D05-F09C-3297AE18B33C}"/>
                </a:ext>
              </a:extLst>
            </p:cNvPr>
            <p:cNvCxnSpPr>
              <a:cxnSpLocks/>
              <a:stCxn id="60" idx="6"/>
              <a:endCxn id="54" idx="2"/>
            </p:cNvCxnSpPr>
            <p:nvPr/>
          </p:nvCxnSpPr>
          <p:spPr>
            <a:xfrm flipV="1">
              <a:off x="1711707" y="2419234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91D82BD-8E50-30B6-FF75-055478BF56FE}"/>
                </a:ext>
              </a:extLst>
            </p:cNvPr>
            <p:cNvCxnSpPr>
              <a:cxnSpLocks/>
              <a:stCxn id="60" idx="6"/>
              <a:endCxn id="55" idx="2"/>
            </p:cNvCxnSpPr>
            <p:nvPr/>
          </p:nvCxnSpPr>
          <p:spPr>
            <a:xfrm>
              <a:off x="1711707" y="2421974"/>
              <a:ext cx="365054" cy="46612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EE94B97-30A0-7D06-5AAA-B92DE93E8001}"/>
                </a:ext>
              </a:extLst>
            </p:cNvPr>
            <p:cNvCxnSpPr>
              <a:cxnSpLocks/>
              <a:stCxn id="60" idx="6"/>
              <a:endCxn id="56" idx="2"/>
            </p:cNvCxnSpPr>
            <p:nvPr/>
          </p:nvCxnSpPr>
          <p:spPr>
            <a:xfrm>
              <a:off x="1711707" y="2421974"/>
              <a:ext cx="375336" cy="101868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2ABD24E-4693-FEB5-279C-23DDD66769FC}"/>
                </a:ext>
              </a:extLst>
            </p:cNvPr>
            <p:cNvCxnSpPr>
              <a:cxnSpLocks/>
              <a:stCxn id="60" idx="6"/>
              <a:endCxn id="57" idx="2"/>
            </p:cNvCxnSpPr>
            <p:nvPr/>
          </p:nvCxnSpPr>
          <p:spPr>
            <a:xfrm>
              <a:off x="1711707" y="2421974"/>
              <a:ext cx="361682" cy="158029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6110B27-7F1C-9852-3328-DB97AF2FD983}"/>
                </a:ext>
              </a:extLst>
            </p:cNvPr>
            <p:cNvCxnSpPr>
              <a:cxnSpLocks/>
              <a:stCxn id="60" idx="6"/>
              <a:endCxn id="58" idx="2"/>
            </p:cNvCxnSpPr>
            <p:nvPr/>
          </p:nvCxnSpPr>
          <p:spPr>
            <a:xfrm>
              <a:off x="1711707" y="2421974"/>
              <a:ext cx="375336" cy="2141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4526F29-70B5-5492-CBD8-30DFA9784F51}"/>
                </a:ext>
              </a:extLst>
            </p:cNvPr>
            <p:cNvCxnSpPr>
              <a:cxnSpLocks/>
              <a:stCxn id="60" idx="6"/>
              <a:endCxn id="59" idx="2"/>
            </p:cNvCxnSpPr>
            <p:nvPr/>
          </p:nvCxnSpPr>
          <p:spPr>
            <a:xfrm>
              <a:off x="1711707" y="2421974"/>
              <a:ext cx="376914" cy="270073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BAA21E7-1A04-AA60-B068-1B0A30D35F7F}"/>
                </a:ext>
              </a:extLst>
            </p:cNvPr>
            <p:cNvCxnSpPr>
              <a:cxnSpLocks/>
              <a:stCxn id="61" idx="6"/>
              <a:endCxn id="54" idx="2"/>
            </p:cNvCxnSpPr>
            <p:nvPr/>
          </p:nvCxnSpPr>
          <p:spPr>
            <a:xfrm flipV="1">
              <a:off x="1711707" y="2419234"/>
              <a:ext cx="365054" cy="47160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DCC0493-2ADE-414F-7CCA-49F676329001}"/>
                </a:ext>
              </a:extLst>
            </p:cNvPr>
            <p:cNvCxnSpPr>
              <a:cxnSpLocks/>
              <a:stCxn id="61" idx="6"/>
              <a:endCxn id="55" idx="2"/>
            </p:cNvCxnSpPr>
            <p:nvPr/>
          </p:nvCxnSpPr>
          <p:spPr>
            <a:xfrm flipV="1">
              <a:off x="1711707" y="2888099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FB593F7-E861-935F-C371-B7CEE25161C7}"/>
                </a:ext>
              </a:extLst>
            </p:cNvPr>
            <p:cNvCxnSpPr>
              <a:cxnSpLocks/>
              <a:stCxn id="61" idx="6"/>
              <a:endCxn id="56" idx="2"/>
            </p:cNvCxnSpPr>
            <p:nvPr/>
          </p:nvCxnSpPr>
          <p:spPr>
            <a:xfrm>
              <a:off x="1711707" y="2890839"/>
              <a:ext cx="375336" cy="54981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FE7BEED-BFB3-9B4D-B7DB-5DC8331A7770}"/>
                </a:ext>
              </a:extLst>
            </p:cNvPr>
            <p:cNvCxnSpPr>
              <a:cxnSpLocks/>
              <a:stCxn id="61" idx="6"/>
              <a:endCxn id="57" idx="2"/>
            </p:cNvCxnSpPr>
            <p:nvPr/>
          </p:nvCxnSpPr>
          <p:spPr>
            <a:xfrm>
              <a:off x="1711707" y="2890839"/>
              <a:ext cx="361682" cy="11114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1C45D22-3528-C6E8-0239-97C343ED6938}"/>
                </a:ext>
              </a:extLst>
            </p:cNvPr>
            <p:cNvCxnSpPr>
              <a:cxnSpLocks/>
              <a:stCxn id="61" idx="6"/>
              <a:endCxn id="58" idx="2"/>
            </p:cNvCxnSpPr>
            <p:nvPr/>
          </p:nvCxnSpPr>
          <p:spPr>
            <a:xfrm>
              <a:off x="1711707" y="2890839"/>
              <a:ext cx="375336" cy="16730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A98893A-C582-633B-BBB5-2D60C6EB8EAD}"/>
                </a:ext>
              </a:extLst>
            </p:cNvPr>
            <p:cNvCxnSpPr>
              <a:cxnSpLocks/>
              <a:stCxn id="61" idx="6"/>
              <a:endCxn id="59" idx="2"/>
            </p:cNvCxnSpPr>
            <p:nvPr/>
          </p:nvCxnSpPr>
          <p:spPr>
            <a:xfrm>
              <a:off x="1711707" y="2890839"/>
              <a:ext cx="376914" cy="2231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9338040-E10F-BD3D-35EA-804A974E6D20}"/>
                </a:ext>
              </a:extLst>
            </p:cNvPr>
            <p:cNvCxnSpPr>
              <a:cxnSpLocks/>
              <a:stCxn id="62" idx="6"/>
              <a:endCxn id="54" idx="2"/>
            </p:cNvCxnSpPr>
            <p:nvPr/>
          </p:nvCxnSpPr>
          <p:spPr>
            <a:xfrm flipV="1">
              <a:off x="1721989" y="2419234"/>
              <a:ext cx="354772" cy="10241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703BC7C-F645-A34E-91FB-08FBE3E42D13}"/>
                </a:ext>
              </a:extLst>
            </p:cNvPr>
            <p:cNvCxnSpPr>
              <a:cxnSpLocks/>
              <a:stCxn id="62" idx="6"/>
              <a:endCxn id="55" idx="2"/>
            </p:cNvCxnSpPr>
            <p:nvPr/>
          </p:nvCxnSpPr>
          <p:spPr>
            <a:xfrm flipV="1">
              <a:off x="1721989" y="2888099"/>
              <a:ext cx="354772" cy="555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0301917-47CA-B1F3-9B96-4D55C9B97D27}"/>
                </a:ext>
              </a:extLst>
            </p:cNvPr>
            <p:cNvCxnSpPr>
              <a:cxnSpLocks/>
              <a:stCxn id="62" idx="6"/>
              <a:endCxn id="56" idx="2"/>
            </p:cNvCxnSpPr>
            <p:nvPr/>
          </p:nvCxnSpPr>
          <p:spPr>
            <a:xfrm flipV="1">
              <a:off x="1721989" y="344065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1DF9FA8-4B87-0E70-FA88-DB5834602C59}"/>
                </a:ext>
              </a:extLst>
            </p:cNvPr>
            <p:cNvCxnSpPr>
              <a:cxnSpLocks/>
              <a:stCxn id="62" idx="6"/>
              <a:endCxn id="57" idx="2"/>
            </p:cNvCxnSpPr>
            <p:nvPr/>
          </p:nvCxnSpPr>
          <p:spPr>
            <a:xfrm>
              <a:off x="1721989" y="3443397"/>
              <a:ext cx="351400" cy="5588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C348523-FFF2-E016-40B4-EE53DD56423B}"/>
                </a:ext>
              </a:extLst>
            </p:cNvPr>
            <p:cNvCxnSpPr>
              <a:cxnSpLocks/>
              <a:stCxn id="62" idx="6"/>
              <a:endCxn id="58" idx="2"/>
            </p:cNvCxnSpPr>
            <p:nvPr/>
          </p:nvCxnSpPr>
          <p:spPr>
            <a:xfrm>
              <a:off x="1721989" y="3443397"/>
              <a:ext cx="365054" cy="11204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7F6965B-E5C4-FEE5-22EC-7DF000D9C69D}"/>
                </a:ext>
              </a:extLst>
            </p:cNvPr>
            <p:cNvCxnSpPr>
              <a:cxnSpLocks/>
              <a:stCxn id="62" idx="6"/>
              <a:endCxn id="59" idx="2"/>
            </p:cNvCxnSpPr>
            <p:nvPr/>
          </p:nvCxnSpPr>
          <p:spPr>
            <a:xfrm>
              <a:off x="1721989" y="3443397"/>
              <a:ext cx="366632" cy="1679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E6F9F70-9E78-EFE7-4537-AFB4B20B41F2}"/>
                </a:ext>
              </a:extLst>
            </p:cNvPr>
            <p:cNvCxnSpPr>
              <a:cxnSpLocks/>
              <a:stCxn id="63" idx="6"/>
              <a:endCxn id="54" idx="2"/>
            </p:cNvCxnSpPr>
            <p:nvPr/>
          </p:nvCxnSpPr>
          <p:spPr>
            <a:xfrm flipV="1">
              <a:off x="1708335" y="2419234"/>
              <a:ext cx="368426" cy="15857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070B1BB-E842-78CC-2B86-1E0D92AD4906}"/>
                </a:ext>
              </a:extLst>
            </p:cNvPr>
            <p:cNvCxnSpPr>
              <a:cxnSpLocks/>
              <a:stCxn id="63" idx="6"/>
              <a:endCxn id="55" idx="2"/>
            </p:cNvCxnSpPr>
            <p:nvPr/>
          </p:nvCxnSpPr>
          <p:spPr>
            <a:xfrm flipV="1">
              <a:off x="1708335" y="2888099"/>
              <a:ext cx="368426" cy="11169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BCBF3D6-C847-F4C6-2CAB-80E334454CB8}"/>
                </a:ext>
              </a:extLst>
            </p:cNvPr>
            <p:cNvCxnSpPr>
              <a:cxnSpLocks/>
              <a:stCxn id="63" idx="6"/>
              <a:endCxn id="56" idx="2"/>
            </p:cNvCxnSpPr>
            <p:nvPr/>
          </p:nvCxnSpPr>
          <p:spPr>
            <a:xfrm flipV="1">
              <a:off x="1708335" y="3440657"/>
              <a:ext cx="378708" cy="564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5D8F263-75A4-3712-9315-1B58D691824D}"/>
                </a:ext>
              </a:extLst>
            </p:cNvPr>
            <p:cNvCxnSpPr>
              <a:cxnSpLocks/>
              <a:stCxn id="63" idx="6"/>
              <a:endCxn id="57" idx="2"/>
            </p:cNvCxnSpPr>
            <p:nvPr/>
          </p:nvCxnSpPr>
          <p:spPr>
            <a:xfrm flipV="1">
              <a:off x="1708335" y="4002267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8CA2015-9EC1-3AFE-3398-22AF424E6376}"/>
                </a:ext>
              </a:extLst>
            </p:cNvPr>
            <p:cNvCxnSpPr>
              <a:cxnSpLocks/>
              <a:stCxn id="63" idx="6"/>
              <a:endCxn id="58" idx="2"/>
            </p:cNvCxnSpPr>
            <p:nvPr/>
          </p:nvCxnSpPr>
          <p:spPr>
            <a:xfrm>
              <a:off x="1708335" y="4005007"/>
              <a:ext cx="378708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52B4DA0-6665-19FB-7A21-F660E63DC8EC}"/>
                </a:ext>
              </a:extLst>
            </p:cNvPr>
            <p:cNvCxnSpPr>
              <a:cxnSpLocks/>
              <a:stCxn id="63" idx="6"/>
              <a:endCxn id="59" idx="2"/>
            </p:cNvCxnSpPr>
            <p:nvPr/>
          </p:nvCxnSpPr>
          <p:spPr>
            <a:xfrm>
              <a:off x="1708335" y="4005007"/>
              <a:ext cx="380286" cy="11176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4390B76-0C9F-6B38-8345-C5DA581B315F}"/>
                </a:ext>
              </a:extLst>
            </p:cNvPr>
            <p:cNvCxnSpPr>
              <a:cxnSpLocks/>
              <a:stCxn id="128" idx="6"/>
              <a:endCxn id="54" idx="2"/>
            </p:cNvCxnSpPr>
            <p:nvPr/>
          </p:nvCxnSpPr>
          <p:spPr>
            <a:xfrm flipV="1">
              <a:off x="1721989" y="2419234"/>
              <a:ext cx="354772" cy="21473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B98C42C-C38C-14FE-88B0-29564F609808}"/>
                </a:ext>
              </a:extLst>
            </p:cNvPr>
            <p:cNvCxnSpPr>
              <a:cxnSpLocks/>
              <a:stCxn id="128" idx="6"/>
              <a:endCxn id="55" idx="2"/>
            </p:cNvCxnSpPr>
            <p:nvPr/>
          </p:nvCxnSpPr>
          <p:spPr>
            <a:xfrm flipV="1">
              <a:off x="1721989" y="2888099"/>
              <a:ext cx="354772" cy="167849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4943586-5D0D-72CE-B09D-B3E7A735550A}"/>
                </a:ext>
              </a:extLst>
            </p:cNvPr>
            <p:cNvCxnSpPr>
              <a:cxnSpLocks/>
              <a:stCxn id="128" idx="6"/>
              <a:endCxn id="56" idx="2"/>
            </p:cNvCxnSpPr>
            <p:nvPr/>
          </p:nvCxnSpPr>
          <p:spPr>
            <a:xfrm flipV="1">
              <a:off x="1721989" y="3440657"/>
              <a:ext cx="365054" cy="112593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5DC436C-B496-EFF8-5ED2-DBA027830642}"/>
                </a:ext>
              </a:extLst>
            </p:cNvPr>
            <p:cNvCxnSpPr>
              <a:cxnSpLocks/>
              <a:stCxn id="128" idx="6"/>
              <a:endCxn id="57" idx="2"/>
            </p:cNvCxnSpPr>
            <p:nvPr/>
          </p:nvCxnSpPr>
          <p:spPr>
            <a:xfrm flipV="1">
              <a:off x="1721989" y="4002267"/>
              <a:ext cx="351400" cy="5643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F7866ED-FCDF-19A6-6C58-CEB96684F5DD}"/>
                </a:ext>
              </a:extLst>
            </p:cNvPr>
            <p:cNvCxnSpPr>
              <a:cxnSpLocks/>
              <a:stCxn id="128" idx="6"/>
              <a:endCxn id="58" idx="2"/>
            </p:cNvCxnSpPr>
            <p:nvPr/>
          </p:nvCxnSpPr>
          <p:spPr>
            <a:xfrm flipV="1">
              <a:off x="1721989" y="4563856"/>
              <a:ext cx="365054" cy="27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12068F9-89FF-550A-B5C4-23ADABA916B1}"/>
                </a:ext>
              </a:extLst>
            </p:cNvPr>
            <p:cNvCxnSpPr>
              <a:cxnSpLocks/>
              <a:stCxn id="128" idx="6"/>
              <a:endCxn id="59" idx="2"/>
            </p:cNvCxnSpPr>
            <p:nvPr/>
          </p:nvCxnSpPr>
          <p:spPr>
            <a:xfrm>
              <a:off x="1721989" y="4566596"/>
              <a:ext cx="366632" cy="55610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081E472-8EFC-255A-9D2B-0B1907A573FE}"/>
                </a:ext>
              </a:extLst>
            </p:cNvPr>
            <p:cNvCxnSpPr>
              <a:cxnSpLocks/>
              <a:stCxn id="129" idx="6"/>
              <a:endCxn id="54" idx="2"/>
            </p:cNvCxnSpPr>
            <p:nvPr/>
          </p:nvCxnSpPr>
          <p:spPr>
            <a:xfrm flipV="1">
              <a:off x="1721989" y="2419234"/>
              <a:ext cx="354772" cy="27034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2423949-DABA-2168-FD55-24DC9B281086}"/>
                </a:ext>
              </a:extLst>
            </p:cNvPr>
            <p:cNvCxnSpPr>
              <a:cxnSpLocks/>
              <a:stCxn id="129" idx="6"/>
              <a:endCxn id="55" idx="2"/>
            </p:cNvCxnSpPr>
            <p:nvPr/>
          </p:nvCxnSpPr>
          <p:spPr>
            <a:xfrm flipV="1">
              <a:off x="1721989" y="2888099"/>
              <a:ext cx="354772" cy="2234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9DCC6DB-C1ED-46DD-1703-EE37A551B861}"/>
                </a:ext>
              </a:extLst>
            </p:cNvPr>
            <p:cNvCxnSpPr>
              <a:cxnSpLocks/>
              <a:stCxn id="129" idx="6"/>
              <a:endCxn id="56" idx="2"/>
            </p:cNvCxnSpPr>
            <p:nvPr/>
          </p:nvCxnSpPr>
          <p:spPr>
            <a:xfrm flipV="1">
              <a:off x="1721989" y="3440657"/>
              <a:ext cx="365054" cy="16820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86B4D6F-CFFB-ADF8-338D-CD71676B8B36}"/>
                </a:ext>
              </a:extLst>
            </p:cNvPr>
            <p:cNvCxnSpPr>
              <a:cxnSpLocks/>
              <a:stCxn id="129" idx="6"/>
              <a:endCxn id="57" idx="2"/>
            </p:cNvCxnSpPr>
            <p:nvPr/>
          </p:nvCxnSpPr>
          <p:spPr>
            <a:xfrm flipV="1">
              <a:off x="1721989" y="4002267"/>
              <a:ext cx="351400" cy="112043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15F28D9-8ABA-E83C-8029-066ED652816F}"/>
                </a:ext>
              </a:extLst>
            </p:cNvPr>
            <p:cNvCxnSpPr>
              <a:cxnSpLocks/>
              <a:stCxn id="129" idx="6"/>
              <a:endCxn id="58" idx="2"/>
            </p:cNvCxnSpPr>
            <p:nvPr/>
          </p:nvCxnSpPr>
          <p:spPr>
            <a:xfrm flipV="1">
              <a:off x="1721989" y="4563856"/>
              <a:ext cx="365054" cy="5588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765675A-3EF4-7FC7-E739-14AC08F25E39}"/>
                </a:ext>
              </a:extLst>
            </p:cNvPr>
            <p:cNvCxnSpPr>
              <a:cxnSpLocks/>
              <a:stCxn id="129" idx="6"/>
              <a:endCxn id="59" idx="2"/>
            </p:cNvCxnSpPr>
            <p:nvPr/>
          </p:nvCxnSpPr>
          <p:spPr>
            <a:xfrm>
              <a:off x="1721989" y="5122705"/>
              <a:ext cx="366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3" name="Right Arrow 222">
            <a:extLst>
              <a:ext uri="{FF2B5EF4-FFF2-40B4-BE49-F238E27FC236}">
                <a16:creationId xmlns:a16="http://schemas.microsoft.com/office/drawing/2014/main" id="{B021D78B-3D81-03BB-AD35-C75DF0FC3366}"/>
              </a:ext>
            </a:extLst>
          </p:cNvPr>
          <p:cNvSpPr/>
          <p:nvPr/>
        </p:nvSpPr>
        <p:spPr>
          <a:xfrm rot="16200000">
            <a:off x="9187701" y="5090156"/>
            <a:ext cx="296547" cy="410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ight Arrow 228">
            <a:extLst>
              <a:ext uri="{FF2B5EF4-FFF2-40B4-BE49-F238E27FC236}">
                <a16:creationId xmlns:a16="http://schemas.microsoft.com/office/drawing/2014/main" id="{63D189EA-A520-1A16-8441-0912E5CF8247}"/>
              </a:ext>
            </a:extLst>
          </p:cNvPr>
          <p:cNvSpPr/>
          <p:nvPr/>
        </p:nvSpPr>
        <p:spPr>
          <a:xfrm rot="16200000">
            <a:off x="9187692" y="1668008"/>
            <a:ext cx="296547" cy="41077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1EA62D2-1C28-00B6-B48D-9A9340BB8B11}"/>
              </a:ext>
            </a:extLst>
          </p:cNvPr>
          <p:cNvGrpSpPr/>
          <p:nvPr/>
        </p:nvGrpSpPr>
        <p:grpSpPr>
          <a:xfrm>
            <a:off x="462296" y="1400480"/>
            <a:ext cx="10796564" cy="4270628"/>
            <a:chOff x="707829" y="418347"/>
            <a:chExt cx="10796564" cy="4270628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DABE2DDD-0E56-7B58-6CE4-EFD4C0514D73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5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2CB036-7DFC-9C35-3ABB-3419472F81B6}"/>
                </a:ext>
              </a:extLst>
            </p:cNvPr>
            <p:cNvSpPr txBox="1"/>
            <p:nvPr/>
          </p:nvSpPr>
          <p:spPr>
            <a:xfrm>
              <a:off x="917057" y="418347"/>
              <a:ext cx="1294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710DB5D6-6CA0-EFB4-F4AD-829C347A260F}"/>
                    </a:ext>
                  </a:extLst>
                </p:cNvPr>
                <p:cNvSpPr/>
                <p:nvPr/>
              </p:nvSpPr>
              <p:spPr>
                <a:xfrm>
                  <a:off x="10333968" y="881490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7030A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710DB5D6-6CA0-EFB4-F4AD-829C347A26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8" y="881490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41937A-0BD9-F2F7-24B4-1F788D73DDF1}"/>
                </a:ext>
              </a:extLst>
            </p:cNvPr>
            <p:cNvSpPr txBox="1"/>
            <p:nvPr/>
          </p:nvSpPr>
          <p:spPr>
            <a:xfrm>
              <a:off x="10203675" y="418348"/>
              <a:ext cx="1300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Output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BEF6586B-72EC-A19E-5893-DD38029DE9B5}"/>
                </a:ext>
              </a:extLst>
            </p:cNvPr>
            <p:cNvCxnSpPr>
              <a:cxnSpLocks/>
              <a:stCxn id="129" idx="3"/>
              <a:endCxn id="18" idx="1"/>
            </p:cNvCxnSpPr>
            <p:nvPr/>
          </p:nvCxnSpPr>
          <p:spPr>
            <a:xfrm flipV="1">
              <a:off x="2420350" y="1296989"/>
              <a:ext cx="543949" cy="1492573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1EC8B86C-AB63-7EA2-7FFC-D873D5CE7AD2}"/>
                </a:ext>
              </a:extLst>
            </p:cNvPr>
            <p:cNvCxnSpPr>
              <a:cxnSpLocks/>
              <a:stCxn id="129" idx="3"/>
              <a:endCxn id="58" idx="1"/>
            </p:cNvCxnSpPr>
            <p:nvPr/>
          </p:nvCxnSpPr>
          <p:spPr>
            <a:xfrm>
              <a:off x="2420350" y="2789562"/>
              <a:ext cx="543948" cy="147765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F310DC-CEED-02F7-11C8-9D6FB17CC628}"/>
                </a:ext>
              </a:extLst>
            </p:cNvPr>
            <p:cNvCxnSpPr>
              <a:cxnSpLocks/>
              <a:stCxn id="129" idx="3"/>
              <a:endCxn id="38" idx="1"/>
            </p:cNvCxnSpPr>
            <p:nvPr/>
          </p:nvCxnSpPr>
          <p:spPr>
            <a:xfrm flipV="1">
              <a:off x="2420350" y="2784720"/>
              <a:ext cx="543948" cy="48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147">
              <a:extLst>
                <a:ext uri="{FF2B5EF4-FFF2-40B4-BE49-F238E27FC236}">
                  <a16:creationId xmlns:a16="http://schemas.microsoft.com/office/drawing/2014/main" id="{38EAD22A-1F30-B3B1-5AAA-ED8C9298E5E5}"/>
                </a:ext>
              </a:extLst>
            </p:cNvPr>
            <p:cNvSpPr/>
            <p:nvPr/>
          </p:nvSpPr>
          <p:spPr>
            <a:xfrm>
              <a:off x="4201045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4BA345-7440-F4FA-EAD6-B4D1221FDF6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4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47">
              <a:extLst>
                <a:ext uri="{FF2B5EF4-FFF2-40B4-BE49-F238E27FC236}">
                  <a16:creationId xmlns:a16="http://schemas.microsoft.com/office/drawing/2014/main" id="{7DF1CA42-E47D-325B-28A7-C62093AD5551}"/>
                </a:ext>
              </a:extLst>
            </p:cNvPr>
            <p:cNvSpPr/>
            <p:nvPr/>
          </p:nvSpPr>
          <p:spPr>
            <a:xfrm>
              <a:off x="8202934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" name="Rounded Rectangle 1">
              <a:extLst>
                <a:ext uri="{FF2B5EF4-FFF2-40B4-BE49-F238E27FC236}">
                  <a16:creationId xmlns:a16="http://schemas.microsoft.com/office/drawing/2014/main" id="{DD755D8D-EE03-34A7-9A65-F61CDAAFC934}"/>
                </a:ext>
              </a:extLst>
            </p:cNvPr>
            <p:cNvSpPr/>
            <p:nvPr/>
          </p:nvSpPr>
          <p:spPr>
            <a:xfrm>
              <a:off x="2964299" y="881490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19" name="Rounded Rectangle 1">
              <a:extLst>
                <a:ext uri="{FF2B5EF4-FFF2-40B4-BE49-F238E27FC236}">
                  <a16:creationId xmlns:a16="http://schemas.microsoft.com/office/drawing/2014/main" id="{6E058832-CC83-F4B2-E032-4B76BB291FB2}"/>
                </a:ext>
              </a:extLst>
            </p:cNvPr>
            <p:cNvSpPr/>
            <p:nvPr/>
          </p:nvSpPr>
          <p:spPr>
            <a:xfrm>
              <a:off x="4915588" y="881490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20" name="Rounded Rectangle 1">
              <a:extLst>
                <a:ext uri="{FF2B5EF4-FFF2-40B4-BE49-F238E27FC236}">
                  <a16:creationId xmlns:a16="http://schemas.microsoft.com/office/drawing/2014/main" id="{62EC4C06-6C17-1BBF-03A8-7B326711ACBF}"/>
                </a:ext>
              </a:extLst>
            </p:cNvPr>
            <p:cNvSpPr/>
            <p:nvPr/>
          </p:nvSpPr>
          <p:spPr>
            <a:xfrm>
              <a:off x="6943757" y="881490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21" name="Rounded Rectangle 1">
              <a:extLst>
                <a:ext uri="{FF2B5EF4-FFF2-40B4-BE49-F238E27FC236}">
                  <a16:creationId xmlns:a16="http://schemas.microsoft.com/office/drawing/2014/main" id="{FAD30096-B7BC-870D-665C-669E9414F77C}"/>
                </a:ext>
              </a:extLst>
            </p:cNvPr>
            <p:cNvSpPr/>
            <p:nvPr/>
          </p:nvSpPr>
          <p:spPr>
            <a:xfrm>
              <a:off x="8933655" y="881490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F250BA-26A0-C686-4075-9DC789A027B7}"/>
                </a:ext>
              </a:extLst>
            </p:cNvPr>
            <p:cNvSpPr txBox="1"/>
            <p:nvPr/>
          </p:nvSpPr>
          <p:spPr>
            <a:xfrm>
              <a:off x="2774895" y="418348"/>
              <a:ext cx="264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Bus-level model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9C944AF-D3A7-AAA9-6A32-81F129648C23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1" y="1450356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147">
              <a:extLst>
                <a:ext uri="{FF2B5EF4-FFF2-40B4-BE49-F238E27FC236}">
                  <a16:creationId xmlns:a16="http://schemas.microsoft.com/office/drawing/2014/main" id="{EA87FF36-7181-A838-3042-8938EF6F1E75}"/>
                </a:ext>
              </a:extLst>
            </p:cNvPr>
            <p:cNvSpPr/>
            <p:nvPr/>
          </p:nvSpPr>
          <p:spPr>
            <a:xfrm>
              <a:off x="6238661" y="104477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A860FCF-D37E-8BD2-1423-C4BD2170E2E2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4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882EA7E6-890B-F6A3-2157-71091CC0701E}"/>
                    </a:ext>
                  </a:extLst>
                </p:cNvPr>
                <p:cNvSpPr/>
                <p:nvPr/>
              </p:nvSpPr>
              <p:spPr>
                <a:xfrm>
                  <a:off x="10333969" y="2369221"/>
                  <a:ext cx="1040132" cy="823932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D8EFD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882EA7E6-890B-F6A3-2157-71091CC070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9" y="2369221"/>
                  <a:ext cx="1040132" cy="823932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1A3BF05-49FB-28BC-5E09-B57C67E5BD1E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3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1">
              <a:extLst>
                <a:ext uri="{FF2B5EF4-FFF2-40B4-BE49-F238E27FC236}">
                  <a16:creationId xmlns:a16="http://schemas.microsoft.com/office/drawing/2014/main" id="{B6E68702-68B1-5C20-237A-2452604DFE37}"/>
                </a:ext>
              </a:extLst>
            </p:cNvPr>
            <p:cNvSpPr/>
            <p:nvPr/>
          </p:nvSpPr>
          <p:spPr>
            <a:xfrm>
              <a:off x="2964298" y="2369221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39" name="Rounded Rectangle 1">
              <a:extLst>
                <a:ext uri="{FF2B5EF4-FFF2-40B4-BE49-F238E27FC236}">
                  <a16:creationId xmlns:a16="http://schemas.microsoft.com/office/drawing/2014/main" id="{6D073A05-A7B7-3D6A-A32E-0233DEF7C21F}"/>
                </a:ext>
              </a:extLst>
            </p:cNvPr>
            <p:cNvSpPr/>
            <p:nvPr/>
          </p:nvSpPr>
          <p:spPr>
            <a:xfrm>
              <a:off x="4915587" y="2369221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40" name="Rounded Rectangle 1">
              <a:extLst>
                <a:ext uri="{FF2B5EF4-FFF2-40B4-BE49-F238E27FC236}">
                  <a16:creationId xmlns:a16="http://schemas.microsoft.com/office/drawing/2014/main" id="{89667242-D580-9E4F-FCB9-CD20294FB8CF}"/>
                </a:ext>
              </a:extLst>
            </p:cNvPr>
            <p:cNvSpPr/>
            <p:nvPr/>
          </p:nvSpPr>
          <p:spPr>
            <a:xfrm>
              <a:off x="6943756" y="2369221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41" name="Rounded Rectangle 1">
              <a:extLst>
                <a:ext uri="{FF2B5EF4-FFF2-40B4-BE49-F238E27FC236}">
                  <a16:creationId xmlns:a16="http://schemas.microsoft.com/office/drawing/2014/main" id="{74AED128-D28D-AE6B-4BE7-8FC7BBFF5ABD}"/>
                </a:ext>
              </a:extLst>
            </p:cNvPr>
            <p:cNvSpPr/>
            <p:nvPr/>
          </p:nvSpPr>
          <p:spPr>
            <a:xfrm>
              <a:off x="8933654" y="2369221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D8EF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A035077-087F-4435-F91E-3853C2C6AA03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0" y="2938087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3369F83-79A3-D808-AB0E-D3879DD13CFC}"/>
                </a:ext>
              </a:extLst>
            </p:cNvPr>
            <p:cNvCxnSpPr>
              <a:cxnSpLocks/>
            </p:cNvCxnSpPr>
            <p:nvPr/>
          </p:nvCxnSpPr>
          <p:spPr>
            <a:xfrm>
              <a:off x="4105774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30868534-625F-4FA4-921F-9A5B5BBCDE4B}"/>
                    </a:ext>
                  </a:extLst>
                </p:cNvPr>
                <p:cNvSpPr/>
                <p:nvPr/>
              </p:nvSpPr>
              <p:spPr>
                <a:xfrm>
                  <a:off x="10333969" y="3851716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D2E3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30868534-625F-4FA4-921F-9A5B5BBCDE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3969" y="3851716"/>
                  <a:ext cx="1040132" cy="837259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640556A-A265-A3D2-4DED-053258475E23}"/>
                </a:ext>
              </a:extLst>
            </p:cNvPr>
            <p:cNvCxnSpPr>
              <a:cxnSpLocks/>
            </p:cNvCxnSpPr>
            <p:nvPr/>
          </p:nvCxnSpPr>
          <p:spPr>
            <a:xfrm>
              <a:off x="8107663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1">
              <a:extLst>
                <a:ext uri="{FF2B5EF4-FFF2-40B4-BE49-F238E27FC236}">
                  <a16:creationId xmlns:a16="http://schemas.microsoft.com/office/drawing/2014/main" id="{72DABB6D-0E18-FDCB-47BC-D151C5C91BED}"/>
                </a:ext>
              </a:extLst>
            </p:cNvPr>
            <p:cNvSpPr/>
            <p:nvPr/>
          </p:nvSpPr>
          <p:spPr>
            <a:xfrm>
              <a:off x="2964298" y="3851716"/>
              <a:ext cx="1114148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(#, 120)</a:t>
              </a:r>
            </a:p>
          </p:txBody>
        </p:sp>
        <p:sp>
          <p:nvSpPr>
            <p:cNvPr id="59" name="Rounded Rectangle 1">
              <a:extLst>
                <a:ext uri="{FF2B5EF4-FFF2-40B4-BE49-F238E27FC236}">
                  <a16:creationId xmlns:a16="http://schemas.microsoft.com/office/drawing/2014/main" id="{6B4B1302-3C04-95EA-795E-5047C7F46F4B}"/>
                </a:ext>
              </a:extLst>
            </p:cNvPr>
            <p:cNvSpPr/>
            <p:nvPr/>
          </p:nvSpPr>
          <p:spPr>
            <a:xfrm>
              <a:off x="4915587" y="3851716"/>
              <a:ext cx="1194232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(120, 120)</a:t>
              </a:r>
            </a:p>
          </p:txBody>
        </p:sp>
        <p:sp>
          <p:nvSpPr>
            <p:cNvPr id="60" name="Rounded Rectangle 1">
              <a:extLst>
                <a:ext uri="{FF2B5EF4-FFF2-40B4-BE49-F238E27FC236}">
                  <a16:creationId xmlns:a16="http://schemas.microsoft.com/office/drawing/2014/main" id="{A8DB5CC0-95F1-652B-EE42-A6441D8BEB92}"/>
                </a:ext>
              </a:extLst>
            </p:cNvPr>
            <p:cNvSpPr/>
            <p:nvPr/>
          </p:nvSpPr>
          <p:spPr>
            <a:xfrm>
              <a:off x="6943756" y="3851716"/>
              <a:ext cx="1122173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GCN-III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(120, 1)</a:t>
              </a:r>
            </a:p>
          </p:txBody>
        </p:sp>
        <p:sp>
          <p:nvSpPr>
            <p:cNvPr id="61" name="Rounded Rectangle 1">
              <a:extLst>
                <a:ext uri="{FF2B5EF4-FFF2-40B4-BE49-F238E27FC236}">
                  <a16:creationId xmlns:a16="http://schemas.microsoft.com/office/drawing/2014/main" id="{2A86B7C4-239F-1031-AB41-7B1B7343B8E6}"/>
                </a:ext>
              </a:extLst>
            </p:cNvPr>
            <p:cNvSpPr/>
            <p:nvPr/>
          </p:nvSpPr>
          <p:spPr>
            <a:xfrm>
              <a:off x="8933654" y="3851716"/>
              <a:ext cx="779546" cy="830997"/>
            </a:xfrm>
            <a:prstGeom prst="roundRect">
              <a:avLst>
                <a:gd name="adj" fmla="val 9845"/>
              </a:avLst>
            </a:prstGeom>
            <a:solidFill>
              <a:srgbClr val="D2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436B501-28D4-3062-D33E-81D51999E2E2}"/>
                </a:ext>
              </a:extLst>
            </p:cNvPr>
            <p:cNvCxnSpPr>
              <a:cxnSpLocks/>
            </p:cNvCxnSpPr>
            <p:nvPr/>
          </p:nvCxnSpPr>
          <p:spPr>
            <a:xfrm>
              <a:off x="6143390" y="4420582"/>
              <a:ext cx="779546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9" name="Picture 128" descr="A black background with orange green and white circles&#10;&#10;Description automatically generated">
              <a:extLst>
                <a:ext uri="{FF2B5EF4-FFF2-40B4-BE49-F238E27FC236}">
                  <a16:creationId xmlns:a16="http://schemas.microsoft.com/office/drawing/2014/main" id="{D4419948-215A-7769-D660-530F56D3B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7829" y="1169888"/>
              <a:ext cx="1712521" cy="3239347"/>
            </a:xfrm>
            <a:prstGeom prst="rect">
              <a:avLst/>
            </a:prstGeom>
          </p:spPr>
        </p:pic>
        <p:pic>
          <p:nvPicPr>
            <p:cNvPr id="70" name="Graphic 69" descr="Chevron arrows with solid fill">
              <a:extLst>
                <a:ext uri="{FF2B5EF4-FFF2-40B4-BE49-F238E27FC236}">
                  <a16:creationId xmlns:a16="http://schemas.microsoft.com/office/drawing/2014/main" id="{BAB27DA7-E307-4452-E4F2-F9E6CBF95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9667" y="1129013"/>
              <a:ext cx="569382" cy="308605"/>
            </a:xfrm>
            <a:prstGeom prst="rect">
              <a:avLst/>
            </a:prstGeom>
          </p:spPr>
        </p:pic>
        <p:sp>
          <p:nvSpPr>
            <p:cNvPr id="73" name="Rectangle: Rounded Corners 147">
              <a:extLst>
                <a:ext uri="{FF2B5EF4-FFF2-40B4-BE49-F238E27FC236}">
                  <a16:creationId xmlns:a16="http://schemas.microsoft.com/office/drawing/2014/main" id="{73552C5E-7381-3819-CEC2-59172B56B98B}"/>
                </a:ext>
              </a:extLst>
            </p:cNvPr>
            <p:cNvSpPr/>
            <p:nvPr/>
          </p:nvSpPr>
          <p:spPr>
            <a:xfrm>
              <a:off x="4201045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4" name="Rectangle: Rounded Corners 147">
              <a:extLst>
                <a:ext uri="{FF2B5EF4-FFF2-40B4-BE49-F238E27FC236}">
                  <a16:creationId xmlns:a16="http://schemas.microsoft.com/office/drawing/2014/main" id="{F070C368-BA98-C125-16B0-E528B3428AE9}"/>
                </a:ext>
              </a:extLst>
            </p:cNvPr>
            <p:cNvSpPr/>
            <p:nvPr/>
          </p:nvSpPr>
          <p:spPr>
            <a:xfrm>
              <a:off x="8202934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5" name="Rectangle: Rounded Corners 147">
              <a:extLst>
                <a:ext uri="{FF2B5EF4-FFF2-40B4-BE49-F238E27FC236}">
                  <a16:creationId xmlns:a16="http://schemas.microsoft.com/office/drawing/2014/main" id="{DF593891-28A1-0989-71F0-5549AD82DE1A}"/>
                </a:ext>
              </a:extLst>
            </p:cNvPr>
            <p:cNvSpPr/>
            <p:nvPr/>
          </p:nvSpPr>
          <p:spPr>
            <a:xfrm>
              <a:off x="6238661" y="2518301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0" name="Rectangle: Rounded Corners 147">
              <a:extLst>
                <a:ext uri="{FF2B5EF4-FFF2-40B4-BE49-F238E27FC236}">
                  <a16:creationId xmlns:a16="http://schemas.microsoft.com/office/drawing/2014/main" id="{46249283-0AC3-9997-7DA3-489BF25AC9AF}"/>
                </a:ext>
              </a:extLst>
            </p:cNvPr>
            <p:cNvSpPr/>
            <p:nvPr/>
          </p:nvSpPr>
          <p:spPr>
            <a:xfrm>
              <a:off x="4201045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1" name="Rectangle: Rounded Corners 147">
              <a:extLst>
                <a:ext uri="{FF2B5EF4-FFF2-40B4-BE49-F238E27FC236}">
                  <a16:creationId xmlns:a16="http://schemas.microsoft.com/office/drawing/2014/main" id="{F9C639E8-5589-0A41-7830-EB9BF1BFB47B}"/>
                </a:ext>
              </a:extLst>
            </p:cNvPr>
            <p:cNvSpPr/>
            <p:nvPr/>
          </p:nvSpPr>
          <p:spPr>
            <a:xfrm>
              <a:off x="8202934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2" name="Rectangle: Rounded Corners 147">
              <a:extLst>
                <a:ext uri="{FF2B5EF4-FFF2-40B4-BE49-F238E27FC236}">
                  <a16:creationId xmlns:a16="http://schemas.microsoft.com/office/drawing/2014/main" id="{8AA5D2D6-1AE9-3D6A-55A2-E03F2AFAB673}"/>
                </a:ext>
              </a:extLst>
            </p:cNvPr>
            <p:cNvSpPr/>
            <p:nvPr/>
          </p:nvSpPr>
          <p:spPr>
            <a:xfrm>
              <a:off x="6238661" y="4002145"/>
              <a:ext cx="567967" cy="317715"/>
            </a:xfrm>
            <a:prstGeom prst="roundRect">
              <a:avLst>
                <a:gd name="adj" fmla="val 393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ReLU</a:t>
              </a:r>
              <a:endParaRPr lang="en-US" sz="14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pic>
          <p:nvPicPr>
            <p:cNvPr id="84" name="Graphic 83" descr="Chevron arrows with solid fill">
              <a:extLst>
                <a:ext uri="{FF2B5EF4-FFF2-40B4-BE49-F238E27FC236}">
                  <a16:creationId xmlns:a16="http://schemas.microsoft.com/office/drawing/2014/main" id="{A5F8A356-94BD-65CB-685C-DA64B9B6E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9667" y="2635258"/>
              <a:ext cx="569382" cy="308605"/>
            </a:xfrm>
            <a:prstGeom prst="rect">
              <a:avLst/>
            </a:prstGeom>
          </p:spPr>
        </p:pic>
        <p:pic>
          <p:nvPicPr>
            <p:cNvPr id="85" name="Graphic 84" descr="Chevron arrows with solid fill">
              <a:extLst>
                <a:ext uri="{FF2B5EF4-FFF2-40B4-BE49-F238E27FC236}">
                  <a16:creationId xmlns:a16="http://schemas.microsoft.com/office/drawing/2014/main" id="{51D911F2-5A99-25FF-68E2-998D7F4B4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12209" y="4160069"/>
              <a:ext cx="569382" cy="30860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5FC0B9-32FA-921B-9176-F0E07F4EC481}"/>
                </a:ext>
              </a:extLst>
            </p:cNvPr>
            <p:cNvSpPr txBox="1"/>
            <p:nvPr/>
          </p:nvSpPr>
          <p:spPr>
            <a:xfrm>
              <a:off x="2768622" y="1907556"/>
              <a:ext cx="2642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Branch-level model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0C00FC-FDAF-8D04-7D27-3FF3A21C014B}"/>
                </a:ext>
              </a:extLst>
            </p:cNvPr>
            <p:cNvSpPr txBox="1"/>
            <p:nvPr/>
          </p:nvSpPr>
          <p:spPr>
            <a:xfrm>
              <a:off x="2768622" y="3380032"/>
              <a:ext cx="34700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Zonal/system-level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893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AA3283-5D1E-4A9A-A7F9-C53BD3305542}"/>
              </a:ext>
            </a:extLst>
          </p:cNvPr>
          <p:cNvGrpSpPr/>
          <p:nvPr/>
        </p:nvGrpSpPr>
        <p:grpSpPr>
          <a:xfrm>
            <a:off x="600666" y="672539"/>
            <a:ext cx="3838764" cy="2393180"/>
            <a:chOff x="600666" y="672539"/>
            <a:chExt cx="3838764" cy="239318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D883750-B179-4ECA-9D1F-167CCB28E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670" y="2121328"/>
              <a:ext cx="1177651" cy="928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AF19E4-8FA2-4CD4-9530-1084C4CCE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9116" y="2201564"/>
              <a:ext cx="177554" cy="556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E13536-9656-4281-89C1-0B30A9811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6918" y="980499"/>
              <a:ext cx="318955" cy="5118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FE4F52-065D-43B0-9705-D6A4E0683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0262" y="1236400"/>
              <a:ext cx="1320954" cy="2346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AA20752-E870-4717-A4B1-B2BCC29198E4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>
              <a:off x="2735256" y="1603446"/>
              <a:ext cx="79065" cy="5178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6249F99-1C1B-4CCC-9351-0BAB5A908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3137" y="2121328"/>
              <a:ext cx="521184" cy="6370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3BF1038-F1D5-4EE3-A5BA-B2275D554293}"/>
                </a:ext>
              </a:extLst>
            </p:cNvPr>
            <p:cNvCxnSpPr>
              <a:cxnSpLocks/>
            </p:cNvCxnSpPr>
            <p:nvPr/>
          </p:nvCxnSpPr>
          <p:spPr>
            <a:xfrm>
              <a:off x="2814321" y="2102137"/>
              <a:ext cx="293794" cy="6695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01A2630-60F4-4D10-83DF-2A7ABB0803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4321" y="2108100"/>
              <a:ext cx="948424" cy="69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5BB9655-16B1-4568-A781-D0CB23945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7022" y="1479074"/>
              <a:ext cx="92798" cy="735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096AD89-DC0C-0391-6174-757FB319696E}"/>
                </a:ext>
              </a:extLst>
            </p:cNvPr>
            <p:cNvCxnSpPr>
              <a:cxnSpLocks/>
            </p:cNvCxnSpPr>
            <p:nvPr/>
          </p:nvCxnSpPr>
          <p:spPr>
            <a:xfrm>
              <a:off x="888107" y="2121328"/>
              <a:ext cx="663136" cy="928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EBCD97F-1939-E119-1F5D-66B9E48D135C}"/>
                </a:ext>
              </a:extLst>
            </p:cNvPr>
            <p:cNvSpPr/>
            <p:nvPr/>
          </p:nvSpPr>
          <p:spPr>
            <a:xfrm rot="5400000">
              <a:off x="1551243" y="1301520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032A384-3F73-4AD8-A7FC-87F977754584}"/>
                </a:ext>
              </a:extLst>
            </p:cNvPr>
            <p:cNvSpPr/>
            <p:nvPr/>
          </p:nvSpPr>
          <p:spPr>
            <a:xfrm rot="5400000">
              <a:off x="680429" y="1930629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02C47A6-DCFE-8390-F85F-2E187A4F92FB}"/>
                </a:ext>
              </a:extLst>
            </p:cNvPr>
            <p:cNvSpPr/>
            <p:nvPr/>
          </p:nvSpPr>
          <p:spPr>
            <a:xfrm rot="5400000">
              <a:off x="1281563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361858A-AEE3-3CBD-C066-BD7EC22B3709}"/>
                </a:ext>
              </a:extLst>
            </p:cNvPr>
            <p:cNvSpPr txBox="1"/>
            <p:nvPr/>
          </p:nvSpPr>
          <p:spPr>
            <a:xfrm>
              <a:off x="3107174" y="2186720"/>
              <a:ext cx="1223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</a:t>
              </a:r>
              <a:r>
                <a:rPr lang="en-US" sz="2000" b="1" dirty="0" err="1"/>
                <a:t>u</a:t>
              </a:r>
              <a:r>
                <a:rPr lang="en-US" sz="2000" baseline="-25000" dirty="0" err="1"/>
                <a:t>d</a:t>
              </a:r>
              <a:r>
                <a:rPr lang="en-US" sz="2000" dirty="0"/>
                <a:t>||</a:t>
              </a:r>
              <a:r>
                <a:rPr lang="en-US" sz="2000" b="1" dirty="0" err="1"/>
                <a:t>v</a:t>
              </a:r>
              <a:r>
                <a:rPr lang="en-US" sz="2000" baseline="-25000" dirty="0" err="1"/>
                <a:t>d</a:t>
              </a:r>
              <a:endParaRPr lang="en-US" sz="2000" baseline="-25000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55AAB5F-07B4-4A29-ECC9-CC0AC3BCBD15}"/>
                </a:ext>
              </a:extLst>
            </p:cNvPr>
            <p:cNvSpPr/>
            <p:nvPr/>
          </p:nvSpPr>
          <p:spPr>
            <a:xfrm rot="5400000">
              <a:off x="1420766" y="2036587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2C5A9A4-F494-4B4B-1968-ED8DD00C3EB7}"/>
                </a:ext>
              </a:extLst>
            </p:cNvPr>
            <p:cNvSpPr/>
            <p:nvPr/>
          </p:nvSpPr>
          <p:spPr>
            <a:xfrm rot="5400000">
              <a:off x="2108860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278B0BD-E367-58A2-158D-08EEAEE2AC74}"/>
                </a:ext>
              </a:extLst>
            </p:cNvPr>
            <p:cNvSpPr/>
            <p:nvPr/>
          </p:nvSpPr>
          <p:spPr>
            <a:xfrm rot="5400000">
              <a:off x="2930562" y="2580872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7D59005-0C04-AE03-76B6-974D6CEF1E5A}"/>
                </a:ext>
              </a:extLst>
            </p:cNvPr>
            <p:cNvSpPr/>
            <p:nvPr/>
          </p:nvSpPr>
          <p:spPr>
            <a:xfrm rot="5400000">
              <a:off x="3585192" y="1930628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8CE9E00-5567-E714-99B3-253B8039BB8B}"/>
                </a:ext>
              </a:extLst>
            </p:cNvPr>
            <p:cNvSpPr/>
            <p:nvPr/>
          </p:nvSpPr>
          <p:spPr>
            <a:xfrm>
              <a:off x="2636768" y="1943775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DBE3E05A-B3B5-C14F-1BFD-6A81E6087E4B}"/>
                </a:ext>
              </a:extLst>
            </p:cNvPr>
            <p:cNvSpPr/>
            <p:nvPr/>
          </p:nvSpPr>
          <p:spPr>
            <a:xfrm rot="5400000">
              <a:off x="2514756" y="975421"/>
              <a:ext cx="441001" cy="815049"/>
            </a:xfrm>
            <a:prstGeom prst="roundRect">
              <a:avLst>
                <a:gd name="adj" fmla="val 7576"/>
              </a:avLst>
            </a:prstGeom>
            <a:solidFill>
              <a:schemeClr val="bg1"/>
            </a:solidFill>
            <a:ln w="19050">
              <a:solidFill>
                <a:srgbClr val="E08B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8B7EB25-8A85-448A-B12E-5DB1874DFF10}"/>
                </a:ext>
              </a:extLst>
            </p:cNvPr>
            <p:cNvSpPr/>
            <p:nvPr/>
          </p:nvSpPr>
          <p:spPr>
            <a:xfrm rot="5400000">
              <a:off x="1243213" y="757235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83A34ED-F97C-4E42-9944-938F3122B183}"/>
                </a:ext>
              </a:extLst>
            </p:cNvPr>
            <p:cNvSpPr/>
            <p:nvPr/>
          </p:nvSpPr>
          <p:spPr>
            <a:xfrm rot="5400000">
              <a:off x="3863663" y="1325685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E1D8FC9-5E9E-4EC0-AA3A-09C53A07A196}"/>
                </a:ext>
              </a:extLst>
            </p:cNvPr>
            <p:cNvSpPr/>
            <p:nvPr/>
          </p:nvSpPr>
          <p:spPr>
            <a:xfrm rot="5400000">
              <a:off x="2742732" y="1211278"/>
              <a:ext cx="355107" cy="35510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81AD005-D3E2-44DB-966D-EFD435B23D56}"/>
                </a:ext>
              </a:extLst>
            </p:cNvPr>
            <p:cNvSpPr/>
            <p:nvPr/>
          </p:nvSpPr>
          <p:spPr>
            <a:xfrm>
              <a:off x="2373854" y="1211277"/>
              <a:ext cx="355107" cy="35510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BEAA4BE-5AFF-4D50-B27E-8FE8DCEC8232}"/>
                </a:ext>
              </a:extLst>
            </p:cNvPr>
            <p:cNvSpPr txBox="1"/>
            <p:nvPr/>
          </p:nvSpPr>
          <p:spPr>
            <a:xfrm>
              <a:off x="1248569" y="1517615"/>
              <a:ext cx="1204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u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/>
                <a:t>v</a:t>
              </a:r>
              <a:r>
                <a:rPr lang="en-US" sz="2000" baseline="-25000" dirty="0"/>
                <a:t>g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7844F55-AABC-490D-9796-F89AF9592110}"/>
                </a:ext>
              </a:extLst>
            </p:cNvPr>
            <p:cNvSpPr txBox="1"/>
            <p:nvPr/>
          </p:nvSpPr>
          <p:spPr>
            <a:xfrm>
              <a:off x="1781926" y="789421"/>
              <a:ext cx="21178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x = u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/>
                <a:t>v</a:t>
              </a:r>
              <a:r>
                <a:rPr lang="en-US" sz="2000" baseline="-25000" dirty="0"/>
                <a:t>g</a:t>
              </a:r>
              <a:r>
                <a:rPr lang="en-US" sz="2000" dirty="0"/>
                <a:t>||</a:t>
              </a:r>
              <a:r>
                <a:rPr lang="en-US" sz="2000" b="1" dirty="0" err="1"/>
                <a:t>u</a:t>
              </a:r>
              <a:r>
                <a:rPr lang="en-US" sz="2000" baseline="-25000" dirty="0" err="1"/>
                <a:t>d</a:t>
              </a:r>
              <a:r>
                <a:rPr lang="en-US" sz="2000" dirty="0"/>
                <a:t>||</a:t>
              </a:r>
              <a:r>
                <a:rPr lang="en-US" sz="2000" b="1" dirty="0" err="1"/>
                <a:t>v</a:t>
              </a:r>
              <a:r>
                <a:rPr lang="en-US" sz="2000" baseline="-25000" dirty="0" err="1"/>
                <a:t>d</a:t>
              </a:r>
              <a:endParaRPr lang="en-US" sz="2000" baseline="-25000" dirty="0"/>
            </a:p>
          </p:txBody>
        </p:sp>
        <p:sp>
          <p:nvSpPr>
            <p:cNvPr id="108" name="Rounded Rectangle 124">
              <a:extLst>
                <a:ext uri="{FF2B5EF4-FFF2-40B4-BE49-F238E27FC236}">
                  <a16:creationId xmlns:a16="http://schemas.microsoft.com/office/drawing/2014/main" id="{BC3D0827-F5EC-4327-A4ED-048E40D30B74}"/>
                </a:ext>
              </a:extLst>
            </p:cNvPr>
            <p:cNvSpPr/>
            <p:nvPr/>
          </p:nvSpPr>
          <p:spPr>
            <a:xfrm rot="5400000">
              <a:off x="1323458" y="-50253"/>
              <a:ext cx="2393180" cy="3838764"/>
            </a:xfrm>
            <a:prstGeom prst="roundRect">
              <a:avLst>
                <a:gd name="adj" fmla="val 4594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FE252F-D95B-4EF4-B9E8-61A163967226}"/>
              </a:ext>
            </a:extLst>
          </p:cNvPr>
          <p:cNvGrpSpPr/>
          <p:nvPr/>
        </p:nvGrpSpPr>
        <p:grpSpPr>
          <a:xfrm>
            <a:off x="8649251" y="1732375"/>
            <a:ext cx="2152306" cy="2020239"/>
            <a:chOff x="5390007" y="516114"/>
            <a:chExt cx="2045114" cy="2475003"/>
          </a:xfrm>
        </p:grpSpPr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6925FB72-6A7D-4A50-BE99-20E142FFA4CD}"/>
                </a:ext>
              </a:extLst>
            </p:cNvPr>
            <p:cNvSpPr/>
            <p:nvPr/>
          </p:nvSpPr>
          <p:spPr>
            <a:xfrm>
              <a:off x="5390007" y="695878"/>
              <a:ext cx="2027915" cy="2295239"/>
            </a:xfrm>
            <a:prstGeom prst="bracketPair">
              <a:avLst>
                <a:gd name="adj" fmla="val 437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4F2BED-499B-41EC-9BB6-ABEA636594EC}"/>
                </a:ext>
              </a:extLst>
            </p:cNvPr>
            <p:cNvSpPr txBox="1"/>
            <p:nvPr/>
          </p:nvSpPr>
          <p:spPr>
            <a:xfrm>
              <a:off x="5390007" y="734212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48B62B-8E47-40C1-B10F-656B8E7AFAAA}"/>
                </a:ext>
              </a:extLst>
            </p:cNvPr>
            <p:cNvSpPr txBox="1"/>
            <p:nvPr/>
          </p:nvSpPr>
          <p:spPr>
            <a:xfrm>
              <a:off x="5877059" y="1195877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8B47267-6A1B-4AF2-89D4-9230437EDA55}"/>
                </a:ext>
              </a:extLst>
            </p:cNvPr>
            <p:cNvSpPr txBox="1"/>
            <p:nvPr/>
          </p:nvSpPr>
          <p:spPr>
            <a:xfrm>
              <a:off x="6948069" y="2396540"/>
              <a:ext cx="4870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3B023B-4347-4DF5-B12D-0D348C1143D9}"/>
                </a:ext>
              </a:extLst>
            </p:cNvPr>
            <p:cNvSpPr txBox="1"/>
            <p:nvPr/>
          </p:nvSpPr>
          <p:spPr>
            <a:xfrm>
              <a:off x="6377976" y="516114"/>
              <a:ext cx="934472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... …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8254949-45BC-4779-8D76-A9EB7B813F27}"/>
                </a:ext>
              </a:extLst>
            </p:cNvPr>
            <p:cNvSpPr txBox="1"/>
            <p:nvPr/>
          </p:nvSpPr>
          <p:spPr>
            <a:xfrm>
              <a:off x="6689251" y="1016561"/>
              <a:ext cx="623196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…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9AA85D1-0312-4FE2-B7DE-0ACDEDD62901}"/>
                </a:ext>
              </a:extLst>
            </p:cNvPr>
            <p:cNvSpPr txBox="1"/>
            <p:nvPr/>
          </p:nvSpPr>
          <p:spPr>
            <a:xfrm>
              <a:off x="5469466" y="2175956"/>
              <a:ext cx="982133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... …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8BFFA3F-B61D-4B9D-AEA5-C769FDA92237}"/>
                </a:ext>
              </a:extLst>
            </p:cNvPr>
            <p:cNvSpPr txBox="1"/>
            <p:nvPr/>
          </p:nvSpPr>
          <p:spPr>
            <a:xfrm rot="2486308">
              <a:off x="6399530" y="1603542"/>
              <a:ext cx="6326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/>
                <a:t>….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FF1ED4E-5632-4198-94F4-FB698FF7FBD6}"/>
                </a:ext>
              </a:extLst>
            </p:cNvPr>
            <p:cNvSpPr txBox="1"/>
            <p:nvPr/>
          </p:nvSpPr>
          <p:spPr>
            <a:xfrm>
              <a:off x="5485835" y="1443959"/>
              <a:ext cx="510718" cy="7918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069C8E3-6C76-474F-A793-3DA2985264CF}"/>
              </a:ext>
            </a:extLst>
          </p:cNvPr>
          <p:cNvSpPr txBox="1"/>
          <p:nvPr/>
        </p:nvSpPr>
        <p:spPr>
          <a:xfrm>
            <a:off x="5568343" y="463694"/>
            <a:ext cx="3783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Adjacency matrix (topology)</a:t>
            </a:r>
          </a:p>
        </p:txBody>
      </p:sp>
      <p:pic>
        <p:nvPicPr>
          <p:cNvPr id="48" name="Graphic 47" descr="Chevron arrows with solid fill">
            <a:extLst>
              <a:ext uri="{FF2B5EF4-FFF2-40B4-BE49-F238E27FC236}">
                <a16:creationId xmlns:a16="http://schemas.microsoft.com/office/drawing/2014/main" id="{E0E5AD29-A1AE-40D8-B78D-7399A0FAE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9771" y="1517615"/>
            <a:ext cx="720236" cy="72485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9B4A15C-5757-E01D-30E3-2F3447E87A6F}"/>
              </a:ext>
            </a:extLst>
          </p:cNvPr>
          <p:cNvSpPr txBox="1"/>
          <p:nvPr/>
        </p:nvSpPr>
        <p:spPr>
          <a:xfrm>
            <a:off x="119380" y="188743"/>
            <a:ext cx="4689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Graph-structured data of power grid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45FF22-C4A6-49AE-8732-64E3C6C56584}"/>
              </a:ext>
            </a:extLst>
          </p:cNvPr>
          <p:cNvGrpSpPr/>
          <p:nvPr/>
        </p:nvGrpSpPr>
        <p:grpSpPr>
          <a:xfrm>
            <a:off x="3105154" y="3560281"/>
            <a:ext cx="1924735" cy="1372463"/>
            <a:chOff x="5897770" y="1540044"/>
            <a:chExt cx="1924735" cy="1372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16C058-8FAE-4D04-8B73-1C5D14E101AD}"/>
                    </a:ext>
                  </a:extLst>
                </p:cNvPr>
                <p:cNvSpPr txBox="1"/>
                <p:nvPr/>
              </p:nvSpPr>
              <p:spPr>
                <a:xfrm>
                  <a:off x="5942697" y="1553300"/>
                  <a:ext cx="1804788" cy="2928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16C058-8FAE-4D04-8B73-1C5D14E10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697" y="1553300"/>
                  <a:ext cx="1804788" cy="292837"/>
                </a:xfrm>
                <a:prstGeom prst="rect">
                  <a:avLst/>
                </a:prstGeom>
                <a:blipFill>
                  <a:blip r:embed="rId4"/>
                  <a:stretch>
                    <a:fillRect l="-1351" r="-3378" b="-27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1BE61B4-4DBE-48FB-8A39-668E18028AC6}"/>
                    </a:ext>
                  </a:extLst>
                </p:cNvPr>
                <p:cNvSpPr txBox="1"/>
                <p:nvPr/>
              </p:nvSpPr>
              <p:spPr>
                <a:xfrm>
                  <a:off x="5942697" y="1899756"/>
                  <a:ext cx="1809533" cy="2930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1BE61B4-4DBE-48FB-8A39-668E18028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697" y="1899756"/>
                  <a:ext cx="1809533" cy="293094"/>
                </a:xfrm>
                <a:prstGeom prst="rect">
                  <a:avLst/>
                </a:prstGeom>
                <a:blipFill>
                  <a:blip r:embed="rId5"/>
                  <a:stretch>
                    <a:fillRect l="-1347" r="-3367" b="-27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5B5A196-847B-459F-B034-9424B4450074}"/>
                    </a:ext>
                  </a:extLst>
                </p:cNvPr>
                <p:cNvSpPr txBox="1"/>
                <p:nvPr/>
              </p:nvSpPr>
              <p:spPr>
                <a:xfrm>
                  <a:off x="5942696" y="2540466"/>
                  <a:ext cx="1879809" cy="2931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5B5A196-847B-459F-B034-9424B4450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696" y="2540466"/>
                  <a:ext cx="1879809" cy="293157"/>
                </a:xfrm>
                <a:prstGeom prst="rect">
                  <a:avLst/>
                </a:prstGeom>
                <a:blipFill>
                  <a:blip r:embed="rId6"/>
                  <a:stretch>
                    <a:fillRect l="-1299" r="-3247" b="-27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700DED-4C56-4123-B448-4984D527333C}"/>
                </a:ext>
              </a:extLst>
            </p:cNvPr>
            <p:cNvSpPr txBox="1"/>
            <p:nvPr/>
          </p:nvSpPr>
          <p:spPr>
            <a:xfrm rot="5400000">
              <a:off x="6739467" y="219456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102EB8D-2292-49D3-A771-F291CF29FDA7}"/>
                </a:ext>
              </a:extLst>
            </p:cNvPr>
            <p:cNvSpPr txBox="1"/>
            <p:nvPr/>
          </p:nvSpPr>
          <p:spPr>
            <a:xfrm rot="5400000">
              <a:off x="7332008" y="219456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0" name="Rounded Rectangle 124">
              <a:extLst>
                <a:ext uri="{FF2B5EF4-FFF2-40B4-BE49-F238E27FC236}">
                  <a16:creationId xmlns:a16="http://schemas.microsoft.com/office/drawing/2014/main" id="{3F338E01-4E4B-42B7-9D9C-A355D2CED340}"/>
                </a:ext>
              </a:extLst>
            </p:cNvPr>
            <p:cNvSpPr/>
            <p:nvPr/>
          </p:nvSpPr>
          <p:spPr>
            <a:xfrm>
              <a:off x="5897770" y="1540044"/>
              <a:ext cx="1924735" cy="1372463"/>
            </a:xfrm>
            <a:prstGeom prst="roundRect">
              <a:avLst>
                <a:gd name="adj" fmla="val 7175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FBF3FFB-73C5-4124-A2AC-4285E596CE22}"/>
              </a:ext>
            </a:extLst>
          </p:cNvPr>
          <p:cNvSpPr/>
          <p:nvPr/>
        </p:nvSpPr>
        <p:spPr>
          <a:xfrm>
            <a:off x="5833294" y="1491770"/>
            <a:ext cx="1601685" cy="1628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0D593-594B-56F2-C9D9-10BF5A2443C7}"/>
              </a:ext>
            </a:extLst>
          </p:cNvPr>
          <p:cNvGrpSpPr/>
          <p:nvPr/>
        </p:nvGrpSpPr>
        <p:grpSpPr>
          <a:xfrm>
            <a:off x="8670724" y="4369034"/>
            <a:ext cx="2752029" cy="1826601"/>
            <a:chOff x="6153432" y="3867606"/>
            <a:chExt cx="2752029" cy="18266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0E00B0-7899-376D-F81E-B7E4064BDC27}"/>
                </a:ext>
              </a:extLst>
            </p:cNvPr>
            <p:cNvSpPr/>
            <p:nvPr/>
          </p:nvSpPr>
          <p:spPr>
            <a:xfrm>
              <a:off x="7180421" y="4019365"/>
              <a:ext cx="1725040" cy="1628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6A1B62-4D7E-470C-8549-D67A09CAA4D5}"/>
                </a:ext>
              </a:extLst>
            </p:cNvPr>
            <p:cNvSpPr/>
            <p:nvPr/>
          </p:nvSpPr>
          <p:spPr>
            <a:xfrm>
              <a:off x="6153432" y="4019365"/>
              <a:ext cx="581025" cy="1628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768EFDE-3571-4A57-882B-569EFEDD8CAC}"/>
                    </a:ext>
                  </a:extLst>
                </p:cNvPr>
                <p:cNvSpPr txBox="1"/>
                <p:nvPr/>
              </p:nvSpPr>
              <p:spPr>
                <a:xfrm>
                  <a:off x="6257888" y="3919993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768EFDE-3571-4A57-882B-569EFEDD8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888" y="3919993"/>
                  <a:ext cx="39052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AF43D63-985E-4B12-A45E-6A1479DB8936}"/>
                    </a:ext>
                  </a:extLst>
                </p:cNvPr>
                <p:cNvSpPr txBox="1"/>
                <p:nvPr/>
              </p:nvSpPr>
              <p:spPr>
                <a:xfrm>
                  <a:off x="6257888" y="4384098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AF43D63-985E-4B12-A45E-6A1479DB8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888" y="4384098"/>
                  <a:ext cx="39052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130F24D-AE57-4109-88EC-2E25F4CF2FBB}"/>
                    </a:ext>
                  </a:extLst>
                </p:cNvPr>
                <p:cNvSpPr txBox="1"/>
                <p:nvPr/>
              </p:nvSpPr>
              <p:spPr>
                <a:xfrm>
                  <a:off x="6257887" y="4848203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130F24D-AE57-4109-88EC-2E25F4CF2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887" y="4848203"/>
                  <a:ext cx="39052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F3596D-4DB0-4FD0-BAEC-E565ED959B30}"/>
                    </a:ext>
                  </a:extLst>
                </p:cNvPr>
                <p:cNvSpPr txBox="1"/>
                <p:nvPr/>
              </p:nvSpPr>
              <p:spPr>
                <a:xfrm>
                  <a:off x="6257886" y="5312308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F3596D-4DB0-4FD0-BAEC-E565ED959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886" y="5312308"/>
                  <a:ext cx="390525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C041E-1E77-4F90-AC7A-BDC9FBF6AD31}"/>
                    </a:ext>
                  </a:extLst>
                </p:cNvPr>
                <p:cNvSpPr txBox="1"/>
                <p:nvPr/>
              </p:nvSpPr>
              <p:spPr>
                <a:xfrm>
                  <a:off x="7259148" y="3867606"/>
                  <a:ext cx="1552575" cy="421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C041E-1E77-4F90-AC7A-BDC9FBF6A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148" y="3867606"/>
                  <a:ext cx="1552575" cy="42171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8DFC59-5664-0B5B-3590-523953C32FF7}"/>
                    </a:ext>
                  </a:extLst>
                </p:cNvPr>
                <p:cNvSpPr txBox="1"/>
                <p:nvPr/>
              </p:nvSpPr>
              <p:spPr>
                <a:xfrm>
                  <a:off x="7259147" y="4399467"/>
                  <a:ext cx="1552575" cy="434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48DFC59-5664-0B5B-3590-523953C32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147" y="4399467"/>
                  <a:ext cx="1552575" cy="43428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836D1B-397F-C8B4-3850-6F35256B739B}"/>
                    </a:ext>
                  </a:extLst>
                </p:cNvPr>
                <p:cNvSpPr txBox="1"/>
                <p:nvPr/>
              </p:nvSpPr>
              <p:spPr>
                <a:xfrm>
                  <a:off x="7259147" y="5259921"/>
                  <a:ext cx="1552575" cy="434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836D1B-397F-C8B4-3850-6F35256B7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147" y="5259921"/>
                  <a:ext cx="1552575" cy="43428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9E6909-C8B4-94B4-50D5-E021068234EF}"/>
                </a:ext>
              </a:extLst>
            </p:cNvPr>
            <p:cNvSpPr txBox="1"/>
            <p:nvPr/>
          </p:nvSpPr>
          <p:spPr>
            <a:xfrm>
              <a:off x="6783977" y="462926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5F7972-62FA-1468-966D-0CAAA96E510B}"/>
                    </a:ext>
                  </a:extLst>
                </p:cNvPr>
                <p:cNvSpPr txBox="1"/>
                <p:nvPr/>
              </p:nvSpPr>
              <p:spPr>
                <a:xfrm>
                  <a:off x="7585761" y="4848203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5F7972-62FA-1468-966D-0CAAA96E5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5761" y="4848203"/>
                  <a:ext cx="39052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D8707A-B41B-312A-ED9D-F492DAA61197}"/>
                    </a:ext>
                  </a:extLst>
                </p:cNvPr>
                <p:cNvSpPr txBox="1"/>
                <p:nvPr/>
              </p:nvSpPr>
              <p:spPr>
                <a:xfrm>
                  <a:off x="8050348" y="4852730"/>
                  <a:ext cx="39052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D8707A-B41B-312A-ED9D-F492DAA611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348" y="4852730"/>
                  <a:ext cx="39052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5081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B9ADD27-7871-6869-E478-06D50E555E7F}"/>
              </a:ext>
            </a:extLst>
          </p:cNvPr>
          <p:cNvGrpSpPr/>
          <p:nvPr/>
        </p:nvGrpSpPr>
        <p:grpSpPr>
          <a:xfrm>
            <a:off x="-294948" y="1287276"/>
            <a:ext cx="13273614" cy="4283448"/>
            <a:chOff x="168189" y="1276862"/>
            <a:chExt cx="13273614" cy="428344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D24254-9C3B-93A0-93A9-C6352069AEE2}"/>
                </a:ext>
              </a:extLst>
            </p:cNvPr>
            <p:cNvGrpSpPr/>
            <p:nvPr/>
          </p:nvGrpSpPr>
          <p:grpSpPr>
            <a:xfrm>
              <a:off x="168189" y="1276862"/>
              <a:ext cx="3930086" cy="4283448"/>
              <a:chOff x="113103" y="-387874"/>
              <a:chExt cx="6552101" cy="7141214"/>
            </a:xfrm>
          </p:grpSpPr>
          <p:sp>
            <p:nvSpPr>
              <p:cNvPr id="32" name="Rounded Rectangle 124">
                <a:extLst>
                  <a:ext uri="{FF2B5EF4-FFF2-40B4-BE49-F238E27FC236}">
                    <a16:creationId xmlns:a16="http://schemas.microsoft.com/office/drawing/2014/main" id="{9FD80907-91C0-8C98-2001-DF8D7DAB7DD8}"/>
                  </a:ext>
                </a:extLst>
              </p:cNvPr>
              <p:cNvSpPr/>
              <p:nvPr/>
            </p:nvSpPr>
            <p:spPr>
              <a:xfrm>
                <a:off x="113103" y="2572"/>
                <a:ext cx="6552101" cy="6750768"/>
              </a:xfrm>
              <a:prstGeom prst="roundRect">
                <a:avLst>
                  <a:gd name="adj" fmla="val 2594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75F45A-3EC3-4B28-3736-0B4E8772F218}"/>
                  </a:ext>
                </a:extLst>
              </p:cNvPr>
              <p:cNvSpPr txBox="1"/>
              <p:nvPr/>
            </p:nvSpPr>
            <p:spPr>
              <a:xfrm>
                <a:off x="2781345" y="-387874"/>
                <a:ext cx="1312717" cy="6157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/>
                  <a:t>Inputs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7C817C4-EB79-4323-8E24-88AD5D799B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66335" y="5505947"/>
                <a:ext cx="1000966" cy="8984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A4D2612-C062-416F-839C-9FF3200B0807}"/>
                  </a:ext>
                </a:extLst>
              </p:cNvPr>
              <p:cNvCxnSpPr>
                <a:cxnSpLocks/>
                <a:endCxn id="54" idx="3"/>
              </p:cNvCxnSpPr>
              <p:nvPr/>
            </p:nvCxnSpPr>
            <p:spPr>
              <a:xfrm flipH="1" flipV="1">
                <a:off x="707346" y="1237580"/>
                <a:ext cx="810776" cy="109768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54527DE-DF34-4FE6-AAF9-31F0691FFB3A}"/>
                  </a:ext>
                </a:extLst>
              </p:cNvPr>
              <p:cNvCxnSpPr>
                <a:cxnSpLocks/>
                <a:stCxn id="54" idx="0"/>
              </p:cNvCxnSpPr>
              <p:nvPr/>
            </p:nvCxnSpPr>
            <p:spPr>
              <a:xfrm flipV="1">
                <a:off x="1114871" y="666880"/>
                <a:ext cx="1334396" cy="3502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AE1EC2FA-383A-4059-80A9-21679D4F00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09945" y="3991449"/>
                <a:ext cx="790061" cy="121182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F6B211F-13AE-48CF-AE78-95F36D660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18123" y="2347882"/>
                <a:ext cx="229751" cy="155850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3231CF6-8E5D-4B4F-98E9-907C03C1BC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5253" y="3525532"/>
                <a:ext cx="1215099" cy="5144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C8A73AF-EE02-4842-84E9-B29B90C7C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18122" y="2347882"/>
                <a:ext cx="1135356" cy="10979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DB3249F-F7AD-404A-8A3D-4BA56E29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8931" y="2093505"/>
                <a:ext cx="1358354" cy="2543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008BA9B-7CB8-40CA-B633-8961653E5D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3359" y="4039933"/>
                <a:ext cx="606993" cy="14660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96FB471-B8FD-4496-AAEF-B796549E1CA4}"/>
                  </a:ext>
                </a:extLst>
              </p:cNvPr>
              <p:cNvSpPr/>
              <p:nvPr/>
            </p:nvSpPr>
            <p:spPr>
              <a:xfrm>
                <a:off x="1977665" y="6226830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77A3578-CDEA-477C-A1DF-C2E2A1A0B995}"/>
                  </a:ext>
                </a:extLst>
              </p:cNvPr>
              <p:cNvSpPr/>
              <p:nvPr/>
            </p:nvSpPr>
            <p:spPr>
              <a:xfrm>
                <a:off x="404657" y="3325477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BBCAC15-F2B1-4699-8594-B373BE7C981D}"/>
                  </a:ext>
                </a:extLst>
              </p:cNvPr>
              <p:cNvSpPr txBox="1"/>
              <p:nvPr/>
            </p:nvSpPr>
            <p:spPr>
              <a:xfrm>
                <a:off x="422240" y="3001120"/>
                <a:ext cx="1347461" cy="46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x = </a:t>
                </a:r>
                <a:r>
                  <a:rPr lang="en-US" sz="1200" b="1" dirty="0" err="1"/>
                  <a:t>u</a:t>
                </a:r>
                <a:r>
                  <a:rPr lang="en-US" sz="1200" baseline="-25000" dirty="0" err="1"/>
                  <a:t>d</a:t>
                </a:r>
                <a:r>
                  <a:rPr lang="en-US" sz="1200" dirty="0"/>
                  <a:t>||</a:t>
                </a:r>
                <a:r>
                  <a:rPr lang="en-US" sz="1200" b="1" dirty="0" err="1"/>
                  <a:t>v</a:t>
                </a:r>
                <a:r>
                  <a:rPr lang="en-US" sz="1200" baseline="-25000" dirty="0" err="1"/>
                  <a:t>d</a:t>
                </a:r>
                <a:endParaRPr lang="en-US" sz="1200" baseline="-25000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56BCAEC-1F15-487F-A90A-5A4BBCBDBE3D}"/>
                  </a:ext>
                </a:extLst>
              </p:cNvPr>
              <p:cNvSpPr/>
              <p:nvPr/>
            </p:nvSpPr>
            <p:spPr>
              <a:xfrm>
                <a:off x="1602799" y="3817607"/>
                <a:ext cx="355107" cy="35510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0234FF7-3629-4A7A-AD5D-341BEB405AE5}"/>
                  </a:ext>
                </a:extLst>
              </p:cNvPr>
              <p:cNvSpPr/>
              <p:nvPr/>
            </p:nvSpPr>
            <p:spPr>
              <a:xfrm>
                <a:off x="2469432" y="3270693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C5B53D8-15D9-42E6-A832-A5FD20C7DBD1}"/>
                  </a:ext>
                </a:extLst>
              </p:cNvPr>
              <p:cNvSpPr/>
              <p:nvPr/>
            </p:nvSpPr>
            <p:spPr>
              <a:xfrm>
                <a:off x="2673238" y="1923207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E9C8B40-C29A-4ACE-999A-6B4D41E9CED0}"/>
                  </a:ext>
                </a:extLst>
              </p:cNvPr>
              <p:cNvSpPr/>
              <p:nvPr/>
            </p:nvSpPr>
            <p:spPr>
              <a:xfrm rot="16200000">
                <a:off x="1340569" y="2170328"/>
                <a:ext cx="355107" cy="35510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497D923-65CA-4C50-8260-033D6C929C35}"/>
                  </a:ext>
                </a:extLst>
              </p:cNvPr>
              <p:cNvSpPr/>
              <p:nvPr/>
            </p:nvSpPr>
            <p:spPr>
              <a:xfrm>
                <a:off x="2271714" y="489327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04B1EA2-6FD2-4F42-8BA6-0FD031018992}"/>
                  </a:ext>
                </a:extLst>
              </p:cNvPr>
              <p:cNvGrpSpPr/>
              <p:nvPr/>
            </p:nvGrpSpPr>
            <p:grpSpPr>
              <a:xfrm rot="5400000">
                <a:off x="486846" y="609555"/>
                <a:ext cx="441001" cy="815049"/>
                <a:chOff x="1421158" y="2695117"/>
                <a:chExt cx="441001" cy="815049"/>
              </a:xfrm>
            </p:grpSpPr>
            <p:sp>
              <p:nvSpPr>
                <p:cNvPr id="54" name="Rounded Rectangle 124">
                  <a:extLst>
                    <a:ext uri="{FF2B5EF4-FFF2-40B4-BE49-F238E27FC236}">
                      <a16:creationId xmlns:a16="http://schemas.microsoft.com/office/drawing/2014/main" id="{0D2F3829-E6F0-4427-B612-611A789E5350}"/>
                    </a:ext>
                  </a:extLst>
                </p:cNvPr>
                <p:cNvSpPr/>
                <p:nvPr/>
              </p:nvSpPr>
              <p:spPr>
                <a:xfrm>
                  <a:off x="1421158" y="2695117"/>
                  <a:ext cx="441001" cy="815049"/>
                </a:xfrm>
                <a:prstGeom prst="roundRect">
                  <a:avLst>
                    <a:gd name="adj" fmla="val 7576"/>
                  </a:avLst>
                </a:prstGeom>
                <a:solidFill>
                  <a:schemeClr val="bg1"/>
                </a:solidFill>
                <a:ln w="19050">
                  <a:solidFill>
                    <a:srgbClr val="E08B8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0AEE81B0-B565-4FAE-A7F9-99863FE867EF}"/>
                    </a:ext>
                  </a:extLst>
                </p:cNvPr>
                <p:cNvSpPr/>
                <p:nvPr/>
              </p:nvSpPr>
              <p:spPr>
                <a:xfrm>
                  <a:off x="1469991" y="2740059"/>
                  <a:ext cx="355107" cy="355107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534021D0-8583-4574-82C9-A7CF8542A7AD}"/>
                    </a:ext>
                  </a:extLst>
                </p:cNvPr>
                <p:cNvSpPr/>
                <p:nvPr/>
              </p:nvSpPr>
              <p:spPr>
                <a:xfrm rot="16200000">
                  <a:off x="1469990" y="3108937"/>
                  <a:ext cx="355107" cy="35510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BA71D67-3A33-4B1F-9D53-EEFC59E9D054}"/>
                  </a:ext>
                </a:extLst>
              </p:cNvPr>
              <p:cNvSpPr txBox="1"/>
              <p:nvPr/>
            </p:nvSpPr>
            <p:spPr>
              <a:xfrm>
                <a:off x="1272930" y="5250129"/>
                <a:ext cx="1326081" cy="46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x = u</a:t>
                </a:r>
                <a:r>
                  <a:rPr lang="en-US" sz="1200" baseline="-25000" dirty="0"/>
                  <a:t>g</a:t>
                </a:r>
                <a:r>
                  <a:rPr lang="en-US" sz="1200" dirty="0"/>
                  <a:t>||</a:t>
                </a:r>
                <a:r>
                  <a:rPr lang="en-US" sz="1200" b="1" dirty="0"/>
                  <a:t>v</a:t>
                </a:r>
                <a:r>
                  <a:rPr lang="en-US" sz="1200" baseline="-25000" dirty="0"/>
                  <a:t>g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988BF23-3D66-4809-83FF-C2308AB3249F}"/>
                  </a:ext>
                </a:extLst>
              </p:cNvPr>
              <p:cNvSpPr txBox="1"/>
              <p:nvPr/>
            </p:nvSpPr>
            <p:spPr>
              <a:xfrm>
                <a:off x="799140" y="1150672"/>
                <a:ext cx="2237392" cy="461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x = u</a:t>
                </a:r>
                <a:r>
                  <a:rPr lang="en-US" sz="1200" baseline="-25000" dirty="0"/>
                  <a:t>g</a:t>
                </a:r>
                <a:r>
                  <a:rPr lang="en-US" sz="1200" dirty="0"/>
                  <a:t>||</a:t>
                </a:r>
                <a:r>
                  <a:rPr lang="en-US" sz="1200" b="1" dirty="0"/>
                  <a:t>v</a:t>
                </a:r>
                <a:r>
                  <a:rPr lang="en-US" sz="1200" baseline="-25000" dirty="0"/>
                  <a:t>g</a:t>
                </a:r>
                <a:r>
                  <a:rPr lang="en-US" sz="1200" dirty="0"/>
                  <a:t>||</a:t>
                </a:r>
                <a:r>
                  <a:rPr lang="en-US" sz="1200" b="1" dirty="0" err="1"/>
                  <a:t>u</a:t>
                </a:r>
                <a:r>
                  <a:rPr lang="en-US" sz="1200" baseline="-25000" dirty="0" err="1"/>
                  <a:t>d</a:t>
                </a:r>
                <a:r>
                  <a:rPr lang="en-US" sz="1200" dirty="0"/>
                  <a:t>||</a:t>
                </a:r>
                <a:r>
                  <a:rPr lang="en-US" sz="1200" b="1" dirty="0" err="1"/>
                  <a:t>v</a:t>
                </a:r>
                <a:r>
                  <a:rPr lang="en-US" sz="1200" baseline="-25000" dirty="0" err="1"/>
                  <a:t>d</a:t>
                </a:r>
                <a:endParaRPr lang="en-US" sz="1200" baseline="-25000" dirty="0"/>
              </a:p>
            </p:txBody>
          </p:sp>
          <p:sp>
            <p:nvSpPr>
              <p:cNvPr id="61" name="Rounded Rectangle 124">
                <a:extLst>
                  <a:ext uri="{FF2B5EF4-FFF2-40B4-BE49-F238E27FC236}">
                    <a16:creationId xmlns:a16="http://schemas.microsoft.com/office/drawing/2014/main" id="{3CBB8917-E74C-4325-8CE2-2ECFFA1D8EE1}"/>
                  </a:ext>
                </a:extLst>
              </p:cNvPr>
              <p:cNvSpPr/>
              <p:nvPr/>
            </p:nvSpPr>
            <p:spPr>
              <a:xfrm>
                <a:off x="212124" y="453617"/>
                <a:ext cx="2885618" cy="6203214"/>
              </a:xfrm>
              <a:prstGeom prst="roundRect">
                <a:avLst>
                  <a:gd name="adj" fmla="val 0"/>
                </a:avLst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649FE3D-3789-4EA3-B797-11E2322D164F}"/>
                  </a:ext>
                </a:extLst>
              </p:cNvPr>
              <p:cNvSpPr/>
              <p:nvPr/>
            </p:nvSpPr>
            <p:spPr>
              <a:xfrm rot="16200000">
                <a:off x="974186" y="5328394"/>
                <a:ext cx="355107" cy="355107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763CCB4-1462-43BE-B6DE-0B20FC92BBE0}"/>
                  </a:ext>
                </a:extLst>
              </p:cNvPr>
              <p:cNvSpPr/>
              <p:nvPr/>
            </p:nvSpPr>
            <p:spPr>
              <a:xfrm>
                <a:off x="2379512" y="4973286"/>
                <a:ext cx="355107" cy="35510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45C5278-8470-0331-6CC6-3E298C0BF381}"/>
                  </a:ext>
                </a:extLst>
              </p:cNvPr>
              <p:cNvGrpSpPr/>
              <p:nvPr/>
            </p:nvGrpSpPr>
            <p:grpSpPr>
              <a:xfrm>
                <a:off x="3971356" y="3968326"/>
                <a:ext cx="2152306" cy="2020239"/>
                <a:chOff x="5390007" y="516114"/>
                <a:chExt cx="2045114" cy="2475003"/>
              </a:xfrm>
            </p:grpSpPr>
            <p:sp>
              <p:nvSpPr>
                <p:cNvPr id="6" name="Double Bracket 5">
                  <a:extLst>
                    <a:ext uri="{FF2B5EF4-FFF2-40B4-BE49-F238E27FC236}">
                      <a16:creationId xmlns:a16="http://schemas.microsoft.com/office/drawing/2014/main" id="{383A25C3-2725-54B6-886E-C56321E6F38B}"/>
                    </a:ext>
                  </a:extLst>
                </p:cNvPr>
                <p:cNvSpPr/>
                <p:nvPr/>
              </p:nvSpPr>
              <p:spPr>
                <a:xfrm>
                  <a:off x="5390007" y="695878"/>
                  <a:ext cx="2027915" cy="2295239"/>
                </a:xfrm>
                <a:prstGeom prst="bracketPair">
                  <a:avLst>
                    <a:gd name="adj" fmla="val 4377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00B596-667E-3EFD-778F-C410477D7A30}"/>
                    </a:ext>
                  </a:extLst>
                </p:cNvPr>
                <p:cNvSpPr txBox="1"/>
                <p:nvPr/>
              </p:nvSpPr>
              <p:spPr>
                <a:xfrm>
                  <a:off x="5390007" y="734213"/>
                  <a:ext cx="487052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F3ADE06-CF9C-005B-573A-F7AF4C3A8C8C}"/>
                    </a:ext>
                  </a:extLst>
                </p:cNvPr>
                <p:cNvSpPr txBox="1"/>
                <p:nvPr/>
              </p:nvSpPr>
              <p:spPr>
                <a:xfrm>
                  <a:off x="5877059" y="1195876"/>
                  <a:ext cx="487052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5C05D12-4027-B889-4FED-FE9B3D26375F}"/>
                    </a:ext>
                  </a:extLst>
                </p:cNvPr>
                <p:cNvSpPr txBox="1"/>
                <p:nvPr/>
              </p:nvSpPr>
              <p:spPr>
                <a:xfrm>
                  <a:off x="6948069" y="2396539"/>
                  <a:ext cx="487052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08B87E-9401-00AF-0EF6-5E7B194FA907}"/>
                    </a:ext>
                  </a:extLst>
                </p:cNvPr>
                <p:cNvSpPr txBox="1"/>
                <p:nvPr/>
              </p:nvSpPr>
              <p:spPr>
                <a:xfrm>
                  <a:off x="6377976" y="516114"/>
                  <a:ext cx="934471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... …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F80B83C-49CC-244C-A158-E691913625C2}"/>
                    </a:ext>
                  </a:extLst>
                </p:cNvPr>
                <p:cNvSpPr txBox="1"/>
                <p:nvPr/>
              </p:nvSpPr>
              <p:spPr>
                <a:xfrm>
                  <a:off x="6689250" y="1016561"/>
                  <a:ext cx="623197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…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7880165-EA53-F6AF-4258-D2B29DE09533}"/>
                    </a:ext>
                  </a:extLst>
                </p:cNvPr>
                <p:cNvSpPr txBox="1"/>
                <p:nvPr/>
              </p:nvSpPr>
              <p:spPr>
                <a:xfrm>
                  <a:off x="5469466" y="2175957"/>
                  <a:ext cx="982133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... …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3EA107F-1B25-18FC-B545-0A985CC67E7E}"/>
                    </a:ext>
                  </a:extLst>
                </p:cNvPr>
                <p:cNvSpPr txBox="1"/>
                <p:nvPr/>
              </p:nvSpPr>
              <p:spPr>
                <a:xfrm rot="2486308">
                  <a:off x="6399530" y="1643829"/>
                  <a:ext cx="632614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….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AFA80B4-1F11-5D05-9761-8D856270DA66}"/>
                    </a:ext>
                  </a:extLst>
                </p:cNvPr>
                <p:cNvSpPr txBox="1"/>
                <p:nvPr/>
              </p:nvSpPr>
              <p:spPr>
                <a:xfrm>
                  <a:off x="5485834" y="1443959"/>
                  <a:ext cx="510719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…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038E31A-653E-86B9-01A6-192D1ED12598}"/>
                  </a:ext>
                </a:extLst>
              </p:cNvPr>
              <p:cNvGrpSpPr/>
              <p:nvPr/>
            </p:nvGrpSpPr>
            <p:grpSpPr>
              <a:xfrm>
                <a:off x="3749332" y="1218136"/>
                <a:ext cx="2733664" cy="1912912"/>
                <a:chOff x="6171799" y="3867606"/>
                <a:chExt cx="2733664" cy="1912912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ED30035-CBBA-B58D-DCEF-BF0478A3F03D}"/>
                    </a:ext>
                  </a:extLst>
                </p:cNvPr>
                <p:cNvSpPr/>
                <p:nvPr/>
              </p:nvSpPr>
              <p:spPr>
                <a:xfrm>
                  <a:off x="7180421" y="4019365"/>
                  <a:ext cx="1725042" cy="1628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46C7FCD-B616-ECA7-5EC7-8C8C0FE7DD87}"/>
                    </a:ext>
                  </a:extLst>
                </p:cNvPr>
                <p:cNvSpPr/>
                <p:nvPr/>
              </p:nvSpPr>
              <p:spPr>
                <a:xfrm>
                  <a:off x="6171799" y="4019365"/>
                  <a:ext cx="581025" cy="1628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5C0D0B0-55D8-0F94-B40F-DFE260D60F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7888" y="3919993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5C0D0B0-55D8-0F94-B40F-DFE260D60F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7888" y="3919993"/>
                      <a:ext cx="390525" cy="461803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2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3B7719C-8587-01FD-751F-A2234386EE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7888" y="4384099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3B7719C-8587-01FD-751F-A2234386EE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7888" y="4384099"/>
                      <a:ext cx="390525" cy="46180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8A5FD78-7605-C5EC-878C-0D1485C275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7887" y="4848202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8A5FD78-7605-C5EC-878C-0D1485C275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7887" y="4848202"/>
                      <a:ext cx="390525" cy="46180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D5CFD865-12FA-013D-4475-9A7AE6A0BC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7887" y="5312308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D5CFD865-12FA-013D-4475-9A7AE6A0BC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7887" y="5312308"/>
                      <a:ext cx="390525" cy="46180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315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0F1CB94-573A-B31D-678C-6E0E4BCE6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40780" y="3867606"/>
                      <a:ext cx="1552576" cy="5201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sup>
                            </m:sSub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0F1CB94-573A-B31D-678C-6E0E4BCE6B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0780" y="3867606"/>
                      <a:ext cx="1552576" cy="52016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405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6C441F15-B8D8-A006-CABC-F1F8B7F31C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40780" y="4399467"/>
                      <a:ext cx="1552576" cy="52049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sup>
                            </m:sSub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6C441F15-B8D8-A006-CABC-F1F8B7F31C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0780" y="4399467"/>
                      <a:ext cx="1552576" cy="52049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405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AD6060CC-DD5F-414F-FA47-8896EBFDEE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40780" y="5259921"/>
                      <a:ext cx="1552576" cy="5205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sup>
                            </m:sSub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AD6060CC-DD5F-414F-FA47-8896EBFDEE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0780" y="5259921"/>
                      <a:ext cx="1552576" cy="52059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540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F5B9E30-F4E6-169D-226E-C82D44D689A4}"/>
                    </a:ext>
                  </a:extLst>
                </p:cNvPr>
                <p:cNvSpPr txBox="1"/>
                <p:nvPr/>
              </p:nvSpPr>
              <p:spPr>
                <a:xfrm>
                  <a:off x="6783977" y="4629264"/>
                  <a:ext cx="436147" cy="4618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=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6F7E3216-7CB4-D93C-336D-95422FFD82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67395" y="4848203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6F7E3216-7CB4-D93C-336D-95422FFD82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67395" y="4848203"/>
                      <a:ext cx="390525" cy="46180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02FC9F1E-8051-8B11-4538-7232A3345D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31982" y="4852731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02FC9F1E-8051-8B11-4538-7232A3345D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31982" y="4852731"/>
                      <a:ext cx="390525" cy="46180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517BFF-B374-20AD-2C29-B8DFA49D265C}"/>
                  </a:ext>
                </a:extLst>
              </p:cNvPr>
              <p:cNvSpPr txBox="1"/>
              <p:nvPr/>
            </p:nvSpPr>
            <p:spPr>
              <a:xfrm>
                <a:off x="834325" y="20353"/>
                <a:ext cx="1618234" cy="513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Power grid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E1519B-E6AF-E419-1477-F6FFEE9258C7}"/>
                  </a:ext>
                </a:extLst>
              </p:cNvPr>
              <p:cNvSpPr txBox="1"/>
              <p:nvPr/>
            </p:nvSpPr>
            <p:spPr>
              <a:xfrm>
                <a:off x="4094062" y="835718"/>
                <a:ext cx="1913810" cy="513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Node vectors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C0D80C-0F6D-1F2A-EC2A-38EF39648495}"/>
                  </a:ext>
                </a:extLst>
              </p:cNvPr>
              <p:cNvSpPr txBox="1"/>
              <p:nvPr/>
            </p:nvSpPr>
            <p:spPr>
              <a:xfrm>
                <a:off x="3871953" y="3584896"/>
                <a:ext cx="2402980" cy="513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Adjacency matrix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A732F72-8376-9716-17FC-3A9751C73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1804" y="2138766"/>
                <a:ext cx="421160" cy="196498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D7E3D09-CC1B-285F-1B7D-7DED43BE82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636" y="4711605"/>
                <a:ext cx="433860" cy="188419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Rounded Rectangle 124">
              <a:extLst>
                <a:ext uri="{FF2B5EF4-FFF2-40B4-BE49-F238E27FC236}">
                  <a16:creationId xmlns:a16="http://schemas.microsoft.com/office/drawing/2014/main" id="{5ABFD5DF-BBC1-F654-5B1C-947A0EFDBBD3}"/>
                </a:ext>
              </a:extLst>
            </p:cNvPr>
            <p:cNvSpPr/>
            <p:nvPr/>
          </p:nvSpPr>
          <p:spPr>
            <a:xfrm>
              <a:off x="4961347" y="1676960"/>
              <a:ext cx="3689416" cy="995852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124">
              <a:extLst>
                <a:ext uri="{FF2B5EF4-FFF2-40B4-BE49-F238E27FC236}">
                  <a16:creationId xmlns:a16="http://schemas.microsoft.com/office/drawing/2014/main" id="{2A679A5E-FD7D-46EE-A555-4B69F2B662E9}"/>
                </a:ext>
              </a:extLst>
            </p:cNvPr>
            <p:cNvSpPr/>
            <p:nvPr/>
          </p:nvSpPr>
          <p:spPr>
            <a:xfrm>
              <a:off x="5387320" y="2079162"/>
              <a:ext cx="933980" cy="433823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MLP-1</a:t>
              </a:r>
            </a:p>
          </p:txBody>
        </p:sp>
        <p:sp>
          <p:nvSpPr>
            <p:cNvPr id="62" name="Rounded Rectangle 124">
              <a:extLst>
                <a:ext uri="{FF2B5EF4-FFF2-40B4-BE49-F238E27FC236}">
                  <a16:creationId xmlns:a16="http://schemas.microsoft.com/office/drawing/2014/main" id="{3A6EC6FF-6447-D265-A3D3-1A1E110C0DBF}"/>
                </a:ext>
              </a:extLst>
            </p:cNvPr>
            <p:cNvSpPr/>
            <p:nvPr/>
          </p:nvSpPr>
          <p:spPr>
            <a:xfrm>
              <a:off x="7288694" y="2079162"/>
              <a:ext cx="933980" cy="433823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MLP-2</a:t>
              </a:r>
            </a:p>
          </p:txBody>
        </p:sp>
        <p:sp>
          <p:nvSpPr>
            <p:cNvPr id="64" name="Rounded Rectangle 124">
              <a:extLst>
                <a:ext uri="{FF2B5EF4-FFF2-40B4-BE49-F238E27FC236}">
                  <a16:creationId xmlns:a16="http://schemas.microsoft.com/office/drawing/2014/main" id="{0790A65A-FCE9-72AA-510A-2D2FE8A7A798}"/>
                </a:ext>
              </a:extLst>
            </p:cNvPr>
            <p:cNvSpPr/>
            <p:nvPr/>
          </p:nvSpPr>
          <p:spPr>
            <a:xfrm>
              <a:off x="4961347" y="3098663"/>
              <a:ext cx="3689416" cy="995852"/>
            </a:xfrm>
            <a:prstGeom prst="roundRect">
              <a:avLst>
                <a:gd name="adj" fmla="val 4421"/>
              </a:avLst>
            </a:prstGeom>
            <a:solidFill>
              <a:srgbClr val="CFC0DB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GNN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ounded Rectangle 124">
              <a:extLst>
                <a:ext uri="{FF2B5EF4-FFF2-40B4-BE49-F238E27FC236}">
                  <a16:creationId xmlns:a16="http://schemas.microsoft.com/office/drawing/2014/main" id="{1CCD45C7-C4B9-962D-CA3E-1B52D36F5EF1}"/>
                </a:ext>
              </a:extLst>
            </p:cNvPr>
            <p:cNvSpPr/>
            <p:nvPr/>
          </p:nvSpPr>
          <p:spPr>
            <a:xfrm>
              <a:off x="5185899" y="3477374"/>
              <a:ext cx="1336821" cy="433823"/>
            </a:xfrm>
            <a:prstGeom prst="roundRect">
              <a:avLst>
                <a:gd name="adj" fmla="val 4421"/>
              </a:avLst>
            </a:prstGeom>
            <a:solidFill>
              <a:srgbClr val="9F7FB7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GrapgSAGE-1</a:t>
              </a:r>
            </a:p>
          </p:txBody>
        </p:sp>
        <p:sp>
          <p:nvSpPr>
            <p:cNvPr id="68" name="Rounded Rectangle 124">
              <a:extLst>
                <a:ext uri="{FF2B5EF4-FFF2-40B4-BE49-F238E27FC236}">
                  <a16:creationId xmlns:a16="http://schemas.microsoft.com/office/drawing/2014/main" id="{765BE9CE-9B65-3F0D-5383-5D68E15F0381}"/>
                </a:ext>
              </a:extLst>
            </p:cNvPr>
            <p:cNvSpPr/>
            <p:nvPr/>
          </p:nvSpPr>
          <p:spPr>
            <a:xfrm>
              <a:off x="4961347" y="4516509"/>
              <a:ext cx="3689416" cy="995852"/>
            </a:xfrm>
            <a:prstGeom prst="roundRect">
              <a:avLst>
                <a:gd name="adj" fmla="val 4421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Decoder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ounded Rectangle 124">
              <a:extLst>
                <a:ext uri="{FF2B5EF4-FFF2-40B4-BE49-F238E27FC236}">
                  <a16:creationId xmlns:a16="http://schemas.microsoft.com/office/drawing/2014/main" id="{7641BB43-B8A9-2546-71C3-DDA968A0AE51}"/>
                </a:ext>
              </a:extLst>
            </p:cNvPr>
            <p:cNvSpPr/>
            <p:nvPr/>
          </p:nvSpPr>
          <p:spPr>
            <a:xfrm>
              <a:off x="5387320" y="4917553"/>
              <a:ext cx="933980" cy="433823"/>
            </a:xfrm>
            <a:prstGeom prst="roundRect">
              <a:avLst>
                <a:gd name="adj" fmla="val 4421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MLP-1</a:t>
              </a:r>
            </a:p>
          </p:txBody>
        </p:sp>
        <p:sp>
          <p:nvSpPr>
            <p:cNvPr id="71" name="Rounded Rectangle 124">
              <a:extLst>
                <a:ext uri="{FF2B5EF4-FFF2-40B4-BE49-F238E27FC236}">
                  <a16:creationId xmlns:a16="http://schemas.microsoft.com/office/drawing/2014/main" id="{5FACEE91-81CF-DB81-CAD5-E88299D1BA7E}"/>
                </a:ext>
              </a:extLst>
            </p:cNvPr>
            <p:cNvSpPr/>
            <p:nvPr/>
          </p:nvSpPr>
          <p:spPr>
            <a:xfrm>
              <a:off x="7288694" y="4927114"/>
              <a:ext cx="933980" cy="433823"/>
            </a:xfrm>
            <a:prstGeom prst="roundRect">
              <a:avLst>
                <a:gd name="adj" fmla="val 4421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MLP-2</a:t>
              </a:r>
            </a:p>
          </p:txBody>
        </p:sp>
        <p:sp>
          <p:nvSpPr>
            <p:cNvPr id="73" name="Rounded Rectangle 124">
              <a:extLst>
                <a:ext uri="{FF2B5EF4-FFF2-40B4-BE49-F238E27FC236}">
                  <a16:creationId xmlns:a16="http://schemas.microsoft.com/office/drawing/2014/main" id="{2771529D-3262-0967-CFA6-DAA50A97C37B}"/>
                </a:ext>
              </a:extLst>
            </p:cNvPr>
            <p:cNvSpPr/>
            <p:nvPr/>
          </p:nvSpPr>
          <p:spPr>
            <a:xfrm>
              <a:off x="7087273" y="3477374"/>
              <a:ext cx="1336821" cy="433823"/>
            </a:xfrm>
            <a:prstGeom prst="roundRect">
              <a:avLst>
                <a:gd name="adj" fmla="val 4421"/>
              </a:avLst>
            </a:prstGeom>
            <a:solidFill>
              <a:srgbClr val="9F7FB7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GrapgSAGE-2</a:t>
              </a:r>
            </a:p>
          </p:txBody>
        </p:sp>
        <p:sp>
          <p:nvSpPr>
            <p:cNvPr id="83" name="Rounded Rectangle 124">
              <a:extLst>
                <a:ext uri="{FF2B5EF4-FFF2-40B4-BE49-F238E27FC236}">
                  <a16:creationId xmlns:a16="http://schemas.microsoft.com/office/drawing/2014/main" id="{005F7BDB-F403-3465-28CA-E7E70A5A7EFD}"/>
                </a:ext>
              </a:extLst>
            </p:cNvPr>
            <p:cNvSpPr/>
            <p:nvPr/>
          </p:nvSpPr>
          <p:spPr>
            <a:xfrm>
              <a:off x="4842252" y="1507002"/>
              <a:ext cx="3930086" cy="4049250"/>
            </a:xfrm>
            <a:prstGeom prst="roundRect">
              <a:avLst>
                <a:gd name="adj" fmla="val 2594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400CB92-CA6B-98CC-3589-019EA1E5CC7E}"/>
                </a:ext>
              </a:extLst>
            </p:cNvPr>
            <p:cNvSpPr txBox="1"/>
            <p:nvPr/>
          </p:nvSpPr>
          <p:spPr>
            <a:xfrm>
              <a:off x="5882628" y="1276862"/>
              <a:ext cx="18447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GNN architecture</a:t>
              </a:r>
            </a:p>
          </p:txBody>
        </p:sp>
        <p:sp>
          <p:nvSpPr>
            <p:cNvPr id="101" name="Rounded Rectangle 124">
              <a:extLst>
                <a:ext uri="{FF2B5EF4-FFF2-40B4-BE49-F238E27FC236}">
                  <a16:creationId xmlns:a16="http://schemas.microsoft.com/office/drawing/2014/main" id="{0D2E3E17-668B-2A7C-419A-95BD9D2AC605}"/>
                </a:ext>
              </a:extLst>
            </p:cNvPr>
            <p:cNvSpPr/>
            <p:nvPr/>
          </p:nvSpPr>
          <p:spPr>
            <a:xfrm>
              <a:off x="9511717" y="1507002"/>
              <a:ext cx="3930086" cy="4049250"/>
            </a:xfrm>
            <a:prstGeom prst="roundRect">
              <a:avLst>
                <a:gd name="adj" fmla="val 2594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4C8A91F-B6BF-650D-B7BC-1D708911921B}"/>
                </a:ext>
              </a:extLst>
            </p:cNvPr>
            <p:cNvSpPr txBox="1"/>
            <p:nvPr/>
          </p:nvSpPr>
          <p:spPr>
            <a:xfrm>
              <a:off x="10995698" y="1276862"/>
              <a:ext cx="9621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Outputs</a:t>
              </a:r>
            </a:p>
          </p:txBody>
        </p:sp>
        <p:sp>
          <p:nvSpPr>
            <p:cNvPr id="106" name="Rounded Rectangle 124">
              <a:extLst>
                <a:ext uri="{FF2B5EF4-FFF2-40B4-BE49-F238E27FC236}">
                  <a16:creationId xmlns:a16="http://schemas.microsoft.com/office/drawing/2014/main" id="{3BC3702F-85F7-2FAF-D039-32D99AC22784}"/>
                </a:ext>
              </a:extLst>
            </p:cNvPr>
            <p:cNvSpPr/>
            <p:nvPr/>
          </p:nvSpPr>
          <p:spPr>
            <a:xfrm>
              <a:off x="10037218" y="1977498"/>
              <a:ext cx="2879082" cy="837371"/>
            </a:xfrm>
            <a:prstGeom prst="roundRect">
              <a:avLst>
                <a:gd name="adj" fmla="val 4421"/>
              </a:avLst>
            </a:prstGeom>
            <a:solidFill>
              <a:srgbClr val="C00000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Model I</a:t>
              </a:r>
            </a:p>
            <a:p>
              <a:pPr algn="ctr"/>
              <a:endParaRPr lang="en-US" sz="6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Zonal/system-level aggregated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thermal power generation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Rounded Rectangle 124">
              <a:extLst>
                <a:ext uri="{FF2B5EF4-FFF2-40B4-BE49-F238E27FC236}">
                  <a16:creationId xmlns:a16="http://schemas.microsoft.com/office/drawing/2014/main" id="{C5C92939-9A45-544C-D46F-E0C9E2A2173B}"/>
                </a:ext>
              </a:extLst>
            </p:cNvPr>
            <p:cNvSpPr/>
            <p:nvPr/>
          </p:nvSpPr>
          <p:spPr>
            <a:xfrm>
              <a:off x="10037218" y="3117574"/>
              <a:ext cx="2879082" cy="837371"/>
            </a:xfrm>
            <a:prstGeom prst="roundRect">
              <a:avLst>
                <a:gd name="adj" fmla="val 4421"/>
              </a:avLst>
            </a:prstGeom>
            <a:solidFill>
              <a:srgbClr val="C00000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Model II</a:t>
              </a:r>
            </a:p>
            <a:p>
              <a:pPr algn="ctr"/>
              <a:endParaRPr lang="en-US" sz="6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Zonal/system-level aggregated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load shedding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Rounded Rectangle 124">
              <a:extLst>
                <a:ext uri="{FF2B5EF4-FFF2-40B4-BE49-F238E27FC236}">
                  <a16:creationId xmlns:a16="http://schemas.microsoft.com/office/drawing/2014/main" id="{87B2D2CC-6287-CE9B-9285-3F2B6AEFC53C}"/>
                </a:ext>
              </a:extLst>
            </p:cNvPr>
            <p:cNvSpPr/>
            <p:nvPr/>
          </p:nvSpPr>
          <p:spPr>
            <a:xfrm>
              <a:off x="10037218" y="4253017"/>
              <a:ext cx="2879082" cy="837371"/>
            </a:xfrm>
            <a:prstGeom prst="roundRect">
              <a:avLst>
                <a:gd name="adj" fmla="val 4421"/>
              </a:avLst>
            </a:prstGeom>
            <a:solidFill>
              <a:srgbClr val="C00000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Model III</a:t>
              </a:r>
            </a:p>
            <a:p>
              <a:pPr algn="ctr"/>
              <a:endParaRPr lang="en-US" sz="6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Active power flow on critical branches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C6F43F0-439F-2C19-194B-8BBAEF2C657F}"/>
                </a:ext>
              </a:extLst>
            </p:cNvPr>
            <p:cNvCxnSpPr>
              <a:cxnSpLocks/>
              <a:stCxn id="55" idx="3"/>
              <a:endCxn id="62" idx="1"/>
            </p:cNvCxnSpPr>
            <p:nvPr/>
          </p:nvCxnSpPr>
          <p:spPr>
            <a:xfrm>
              <a:off x="6321300" y="2296074"/>
              <a:ext cx="96739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C105BF6-3402-E88C-ADF3-1B26A4BD94BF}"/>
                </a:ext>
              </a:extLst>
            </p:cNvPr>
            <p:cNvCxnSpPr>
              <a:cxnSpLocks/>
              <a:stCxn id="70" idx="3"/>
              <a:endCxn id="71" idx="1"/>
            </p:cNvCxnSpPr>
            <p:nvPr/>
          </p:nvCxnSpPr>
          <p:spPr>
            <a:xfrm>
              <a:off x="6321300" y="5134465"/>
              <a:ext cx="967394" cy="9561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E78132B-EC5A-51DD-1829-2262FBF535E6}"/>
                </a:ext>
              </a:extLst>
            </p:cNvPr>
            <p:cNvCxnSpPr>
              <a:cxnSpLocks/>
              <a:stCxn id="65" idx="3"/>
              <a:endCxn id="73" idx="1"/>
            </p:cNvCxnSpPr>
            <p:nvPr/>
          </p:nvCxnSpPr>
          <p:spPr>
            <a:xfrm>
              <a:off x="6522720" y="3694286"/>
              <a:ext cx="564553" cy="0"/>
            </a:xfrm>
            <a:prstGeom prst="straightConnector1">
              <a:avLst/>
            </a:prstGeom>
            <a:ln w="19050">
              <a:solidFill>
                <a:srgbClr val="C2B0D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3AE98531-D1AB-5BDD-EA07-6194194DCF3F}"/>
                </a:ext>
              </a:extLst>
            </p:cNvPr>
            <p:cNvCxnSpPr>
              <a:cxnSpLocks/>
              <a:stCxn id="16" idx="3"/>
              <a:endCxn id="55" idx="1"/>
            </p:cNvCxnSpPr>
            <p:nvPr/>
          </p:nvCxnSpPr>
          <p:spPr>
            <a:xfrm flipV="1">
              <a:off x="3988983" y="2296074"/>
              <a:ext cx="1398337" cy="523621"/>
            </a:xfrm>
            <a:prstGeom prst="bentConnector3">
              <a:avLst>
                <a:gd name="adj1" fmla="val 37206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7775449A-4861-6255-6148-B82F6422CD34}"/>
                </a:ext>
              </a:extLst>
            </p:cNvPr>
            <p:cNvCxnSpPr>
              <a:cxnSpLocks/>
              <a:stCxn id="6" idx="3"/>
              <a:endCxn id="65" idx="1"/>
            </p:cNvCxnSpPr>
            <p:nvPr/>
          </p:nvCxnSpPr>
          <p:spPr>
            <a:xfrm flipV="1">
              <a:off x="3762590" y="3694286"/>
              <a:ext cx="1423309" cy="84541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F79414FA-CD8F-7FF9-CA63-0207F1867BE3}"/>
                </a:ext>
              </a:extLst>
            </p:cNvPr>
            <p:cNvCxnSpPr>
              <a:cxnSpLocks/>
              <a:stCxn id="62" idx="2"/>
              <a:endCxn id="65" idx="0"/>
            </p:cNvCxnSpPr>
            <p:nvPr/>
          </p:nvCxnSpPr>
          <p:spPr>
            <a:xfrm rot="5400000">
              <a:off x="6322803" y="2044492"/>
              <a:ext cx="964389" cy="1901374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A6D405E2-2CB3-558D-EF5C-AE2FD82ECCCC}"/>
                </a:ext>
              </a:extLst>
            </p:cNvPr>
            <p:cNvCxnSpPr>
              <a:cxnSpLocks/>
              <a:stCxn id="73" idx="2"/>
              <a:endCxn id="70" idx="0"/>
            </p:cNvCxnSpPr>
            <p:nvPr/>
          </p:nvCxnSpPr>
          <p:spPr>
            <a:xfrm rot="5400000">
              <a:off x="6301819" y="3463688"/>
              <a:ext cx="1006356" cy="190137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C2B0D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>
              <a:extLst>
                <a:ext uri="{FF2B5EF4-FFF2-40B4-BE49-F238E27FC236}">
                  <a16:creationId xmlns:a16="http://schemas.microsoft.com/office/drawing/2014/main" id="{B655F4F7-12AA-B28F-59D7-D658216787B2}"/>
                </a:ext>
              </a:extLst>
            </p:cNvPr>
            <p:cNvCxnSpPr>
              <a:cxnSpLocks/>
              <a:stCxn id="101" idx="1"/>
              <a:endCxn id="106" idx="1"/>
            </p:cNvCxnSpPr>
            <p:nvPr/>
          </p:nvCxnSpPr>
          <p:spPr>
            <a:xfrm rot="10800000" flipH="1">
              <a:off x="9511716" y="2396185"/>
              <a:ext cx="525501" cy="1135443"/>
            </a:xfrm>
            <a:prstGeom prst="bentConnector3">
              <a:avLst>
                <a:gd name="adj1" fmla="val 3054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E7E8E3E-D0C5-EAA5-C2FA-573B6FF1F0EF}"/>
                </a:ext>
              </a:extLst>
            </p:cNvPr>
            <p:cNvCxnSpPr>
              <a:cxnSpLocks/>
              <a:stCxn id="101" idx="1"/>
              <a:endCxn id="108" idx="1"/>
            </p:cNvCxnSpPr>
            <p:nvPr/>
          </p:nvCxnSpPr>
          <p:spPr>
            <a:xfrm>
              <a:off x="9511717" y="3531627"/>
              <a:ext cx="525501" cy="4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109">
              <a:extLst>
                <a:ext uri="{FF2B5EF4-FFF2-40B4-BE49-F238E27FC236}">
                  <a16:creationId xmlns:a16="http://schemas.microsoft.com/office/drawing/2014/main" id="{5BBB900D-84EA-4D0D-A1E6-C66AE9260A29}"/>
                </a:ext>
              </a:extLst>
            </p:cNvPr>
            <p:cNvCxnSpPr>
              <a:cxnSpLocks/>
              <a:stCxn id="101" idx="1"/>
              <a:endCxn id="109" idx="1"/>
            </p:cNvCxnSpPr>
            <p:nvPr/>
          </p:nvCxnSpPr>
          <p:spPr>
            <a:xfrm rot="10800000" flipH="1" flipV="1">
              <a:off x="9511716" y="3531627"/>
              <a:ext cx="525501" cy="1140076"/>
            </a:xfrm>
            <a:prstGeom prst="bentConnector3">
              <a:avLst>
                <a:gd name="adj1" fmla="val 3064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908311B7-EFC6-E40B-70E8-97F2D72927FD}"/>
                </a:ext>
              </a:extLst>
            </p:cNvPr>
            <p:cNvCxnSpPr>
              <a:cxnSpLocks/>
              <a:stCxn id="71" idx="3"/>
              <a:endCxn id="101" idx="1"/>
            </p:cNvCxnSpPr>
            <p:nvPr/>
          </p:nvCxnSpPr>
          <p:spPr>
            <a:xfrm flipV="1">
              <a:off x="8222674" y="3531627"/>
              <a:ext cx="1289043" cy="1612399"/>
            </a:xfrm>
            <a:prstGeom prst="bentConnector3">
              <a:avLst>
                <a:gd name="adj1" fmla="val 6962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7104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7BF776-4FF2-BA29-86D2-3E0C52BDBEDE}"/>
              </a:ext>
            </a:extLst>
          </p:cNvPr>
          <p:cNvGrpSpPr/>
          <p:nvPr/>
        </p:nvGrpSpPr>
        <p:grpSpPr>
          <a:xfrm>
            <a:off x="-1092595" y="811308"/>
            <a:ext cx="14175282" cy="4254029"/>
            <a:chOff x="-1092595" y="811308"/>
            <a:chExt cx="14175282" cy="4254029"/>
          </a:xfrm>
        </p:grpSpPr>
        <p:sp>
          <p:nvSpPr>
            <p:cNvPr id="280" name="Rounded Rectangle 124">
              <a:extLst>
                <a:ext uri="{FF2B5EF4-FFF2-40B4-BE49-F238E27FC236}">
                  <a16:creationId xmlns:a16="http://schemas.microsoft.com/office/drawing/2014/main" id="{0EF11099-0F5D-121A-EA28-94E44977D021}"/>
                </a:ext>
              </a:extLst>
            </p:cNvPr>
            <p:cNvSpPr/>
            <p:nvPr/>
          </p:nvSpPr>
          <p:spPr>
            <a:xfrm>
              <a:off x="11341592" y="1016087"/>
              <a:ext cx="1741095" cy="4049250"/>
            </a:xfrm>
            <a:prstGeom prst="roundRect">
              <a:avLst>
                <a:gd name="adj" fmla="val 2594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0383831-3BFF-BE74-EA5F-8C775D1E141D}"/>
                </a:ext>
              </a:extLst>
            </p:cNvPr>
            <p:cNvGrpSpPr/>
            <p:nvPr/>
          </p:nvGrpSpPr>
          <p:grpSpPr>
            <a:xfrm>
              <a:off x="-1092595" y="816614"/>
              <a:ext cx="3930086" cy="4248723"/>
              <a:chOff x="261643" y="735592"/>
              <a:chExt cx="3930086" cy="4248723"/>
            </a:xfrm>
          </p:grpSpPr>
          <p:sp>
            <p:nvSpPr>
              <p:cNvPr id="33" name="Rounded Rectangle 124">
                <a:extLst>
                  <a:ext uri="{FF2B5EF4-FFF2-40B4-BE49-F238E27FC236}">
                    <a16:creationId xmlns:a16="http://schemas.microsoft.com/office/drawing/2014/main" id="{0FB316F1-5181-95EC-449D-3D303306B623}"/>
                  </a:ext>
                </a:extLst>
              </p:cNvPr>
              <p:cNvSpPr/>
              <p:nvPr/>
            </p:nvSpPr>
            <p:spPr>
              <a:xfrm>
                <a:off x="261643" y="935065"/>
                <a:ext cx="3930086" cy="4049250"/>
              </a:xfrm>
              <a:prstGeom prst="roundRect">
                <a:avLst>
                  <a:gd name="adj" fmla="val 2594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AB3BB4-8C02-616F-C299-00DBDCD5FC81}"/>
                  </a:ext>
                </a:extLst>
              </p:cNvPr>
              <p:cNvSpPr txBox="1"/>
              <p:nvPr/>
            </p:nvSpPr>
            <p:spPr>
              <a:xfrm>
                <a:off x="1862110" y="735592"/>
                <a:ext cx="7873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Inputs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ACCA36A-502D-F884-BF62-CD5FB384CB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3393" y="4236103"/>
                <a:ext cx="600400" cy="5389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27E9A4A-F6BC-97F6-97CD-A3A562FFCB69}"/>
                  </a:ext>
                </a:extLst>
              </p:cNvPr>
              <p:cNvCxnSpPr>
                <a:cxnSpLocks/>
                <a:endCxn id="86" idx="3"/>
              </p:cNvCxnSpPr>
              <p:nvPr/>
            </p:nvCxnSpPr>
            <p:spPr>
              <a:xfrm flipH="1" flipV="1">
                <a:off x="618082" y="1675848"/>
                <a:ext cx="486320" cy="65841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4CF796E-D3BE-A598-E31C-7B37222B255C}"/>
                  </a:ext>
                </a:extLst>
              </p:cNvPr>
              <p:cNvCxnSpPr>
                <a:cxnSpLocks/>
                <a:stCxn id="86" idx="0"/>
              </p:cNvCxnSpPr>
              <p:nvPr/>
            </p:nvCxnSpPr>
            <p:spPr>
              <a:xfrm flipV="1">
                <a:off x="862524" y="1333530"/>
                <a:ext cx="800398" cy="21005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4BC506F-D250-0A44-5B31-900B46A023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9444" y="3327676"/>
                <a:ext cx="473895" cy="7268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2287900-25A6-D448-DB28-120EA7CCE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4403" y="2341830"/>
                <a:ext cx="137809" cy="93482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5444CFF-75F5-604B-9777-36D15D5429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2852" y="3048209"/>
                <a:ext cx="728842" cy="30854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25F5C61-398B-0CD8-F2CB-1135CC8D4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4403" y="2341830"/>
                <a:ext cx="681010" cy="65858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583A995-6C7B-E397-6B1D-CE0D706CA9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2891" y="2189249"/>
                <a:ext cx="814769" cy="15258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46C289D-1CFC-FD2A-ADB8-C1F185B89E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7607" y="3356757"/>
                <a:ext cx="364087" cy="879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8A7510A-E129-5F8F-2B0E-987AAF30FE59}"/>
                  </a:ext>
                </a:extLst>
              </p:cNvPr>
              <p:cNvSpPr/>
              <p:nvPr/>
            </p:nvSpPr>
            <p:spPr>
              <a:xfrm>
                <a:off x="1380046" y="4668503"/>
                <a:ext cx="213001" cy="21300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C366173-1DAC-E631-7AE5-8013813B7E6D}"/>
                  </a:ext>
                </a:extLst>
              </p:cNvPr>
              <p:cNvSpPr/>
              <p:nvPr/>
            </p:nvSpPr>
            <p:spPr>
              <a:xfrm>
                <a:off x="436523" y="2928212"/>
                <a:ext cx="213001" cy="21300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1D7BE8-6D26-B0F6-DFE1-D43D39673BCB}"/>
                  </a:ext>
                </a:extLst>
              </p:cNvPr>
              <p:cNvSpPr txBox="1"/>
              <p:nvPr/>
            </p:nvSpPr>
            <p:spPr>
              <a:xfrm>
                <a:off x="447070" y="2733656"/>
                <a:ext cx="8082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x = </a:t>
                </a:r>
                <a:r>
                  <a:rPr lang="en-US" sz="1200" b="1" dirty="0" err="1"/>
                  <a:t>u</a:t>
                </a:r>
                <a:r>
                  <a:rPr lang="en-US" sz="1200" baseline="-25000" dirty="0" err="1"/>
                  <a:t>d</a:t>
                </a:r>
                <a:r>
                  <a:rPr lang="en-US" sz="1200" dirty="0"/>
                  <a:t>||</a:t>
                </a:r>
                <a:r>
                  <a:rPr lang="en-US" sz="1200" b="1" dirty="0" err="1"/>
                  <a:t>v</a:t>
                </a:r>
                <a:r>
                  <a:rPr lang="en-US" sz="1200" baseline="-25000" dirty="0" err="1"/>
                  <a:t>d</a:t>
                </a:r>
                <a:endParaRPr lang="en-US" sz="1200" baseline="-25000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E20FC10-2E03-7090-B210-FC73CE8B3AB9}"/>
                  </a:ext>
                </a:extLst>
              </p:cNvPr>
              <p:cNvSpPr/>
              <p:nvPr/>
            </p:nvSpPr>
            <p:spPr>
              <a:xfrm>
                <a:off x="1155194" y="3223402"/>
                <a:ext cx="213001" cy="21300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54284AD-7CE0-2347-39D8-ECA4CFDEEC14}"/>
                  </a:ext>
                </a:extLst>
              </p:cNvPr>
              <p:cNvSpPr/>
              <p:nvPr/>
            </p:nvSpPr>
            <p:spPr>
              <a:xfrm>
                <a:off x="1675018" y="2895351"/>
                <a:ext cx="213001" cy="21300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62B5FB4-D74F-2CA2-3CD7-670150D83DBB}"/>
                  </a:ext>
                </a:extLst>
              </p:cNvPr>
              <p:cNvSpPr/>
              <p:nvPr/>
            </p:nvSpPr>
            <p:spPr>
              <a:xfrm>
                <a:off x="1797265" y="2087101"/>
                <a:ext cx="213001" cy="21300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1D30348-D826-1EC6-6CCF-276FB4B1BFC8}"/>
                  </a:ext>
                </a:extLst>
              </p:cNvPr>
              <p:cNvSpPr/>
              <p:nvPr/>
            </p:nvSpPr>
            <p:spPr>
              <a:xfrm rot="16200000">
                <a:off x="997903" y="2235330"/>
                <a:ext cx="213001" cy="21300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1F1A6E0-58BA-7D01-F137-36F2A461345F}"/>
                  </a:ext>
                </a:extLst>
              </p:cNvPr>
              <p:cNvSpPr/>
              <p:nvPr/>
            </p:nvSpPr>
            <p:spPr>
              <a:xfrm>
                <a:off x="1556423" y="1227030"/>
                <a:ext cx="213001" cy="21300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BA91342-0FCF-6162-0A6C-EF282478106E}"/>
                  </a:ext>
                </a:extLst>
              </p:cNvPr>
              <p:cNvGrpSpPr/>
              <p:nvPr/>
            </p:nvGrpSpPr>
            <p:grpSpPr>
              <a:xfrm rot="5400000">
                <a:off x="485822" y="1299146"/>
                <a:ext cx="264522" cy="488883"/>
                <a:chOff x="1421158" y="2695117"/>
                <a:chExt cx="441001" cy="815049"/>
              </a:xfrm>
            </p:grpSpPr>
            <p:sp>
              <p:nvSpPr>
                <p:cNvPr id="86" name="Rounded Rectangle 124">
                  <a:extLst>
                    <a:ext uri="{FF2B5EF4-FFF2-40B4-BE49-F238E27FC236}">
                      <a16:creationId xmlns:a16="http://schemas.microsoft.com/office/drawing/2014/main" id="{E52BEBEA-25C8-EBF9-9B6C-4380C5F8FFB4}"/>
                    </a:ext>
                  </a:extLst>
                </p:cNvPr>
                <p:cNvSpPr/>
                <p:nvPr/>
              </p:nvSpPr>
              <p:spPr>
                <a:xfrm>
                  <a:off x="1421158" y="2695117"/>
                  <a:ext cx="441001" cy="815049"/>
                </a:xfrm>
                <a:prstGeom prst="roundRect">
                  <a:avLst>
                    <a:gd name="adj" fmla="val 7576"/>
                  </a:avLst>
                </a:prstGeom>
                <a:solidFill>
                  <a:schemeClr val="bg1"/>
                </a:solidFill>
                <a:ln w="19050">
                  <a:solidFill>
                    <a:srgbClr val="E08B8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74026C57-9457-C4C8-E648-039A9A424EF1}"/>
                    </a:ext>
                  </a:extLst>
                </p:cNvPr>
                <p:cNvSpPr/>
                <p:nvPr/>
              </p:nvSpPr>
              <p:spPr>
                <a:xfrm>
                  <a:off x="1469991" y="2740059"/>
                  <a:ext cx="355107" cy="355107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FD35B06-297D-9DF7-E07B-D8E008AF9862}"/>
                    </a:ext>
                  </a:extLst>
                </p:cNvPr>
                <p:cNvSpPr/>
                <p:nvPr/>
              </p:nvSpPr>
              <p:spPr>
                <a:xfrm rot="16200000">
                  <a:off x="1469990" y="3108937"/>
                  <a:ext cx="355107" cy="35510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8859B81-C658-E5CA-249F-2B5507E9FF86}"/>
                  </a:ext>
                </a:extLst>
              </p:cNvPr>
              <p:cNvSpPr txBox="1"/>
              <p:nvPr/>
            </p:nvSpPr>
            <p:spPr>
              <a:xfrm>
                <a:off x="957331" y="4082658"/>
                <a:ext cx="7954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x = u</a:t>
                </a:r>
                <a:r>
                  <a:rPr lang="en-US" sz="1200" baseline="-25000" dirty="0"/>
                  <a:t>g</a:t>
                </a:r>
                <a:r>
                  <a:rPr lang="en-US" sz="1200" dirty="0"/>
                  <a:t>||</a:t>
                </a:r>
                <a:r>
                  <a:rPr lang="en-US" sz="1200" b="1" dirty="0"/>
                  <a:t>v</a:t>
                </a:r>
                <a:r>
                  <a:rPr lang="en-US" sz="1200" baseline="-25000" dirty="0"/>
                  <a:t>g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AB2F9A0-2B62-FEA6-6735-3C271E3911E4}"/>
                  </a:ext>
                </a:extLst>
              </p:cNvPr>
              <p:cNvSpPr txBox="1"/>
              <p:nvPr/>
            </p:nvSpPr>
            <p:spPr>
              <a:xfrm>
                <a:off x="673142" y="1623719"/>
                <a:ext cx="13420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x = u</a:t>
                </a:r>
                <a:r>
                  <a:rPr lang="en-US" sz="1200" baseline="-25000" dirty="0"/>
                  <a:t>g</a:t>
                </a:r>
                <a:r>
                  <a:rPr lang="en-US" sz="1200" dirty="0"/>
                  <a:t>||</a:t>
                </a:r>
                <a:r>
                  <a:rPr lang="en-US" sz="1200" b="1" dirty="0"/>
                  <a:t>v</a:t>
                </a:r>
                <a:r>
                  <a:rPr lang="en-US" sz="1200" baseline="-25000" dirty="0"/>
                  <a:t>g</a:t>
                </a:r>
                <a:r>
                  <a:rPr lang="en-US" sz="1200" dirty="0"/>
                  <a:t>||</a:t>
                </a:r>
                <a:r>
                  <a:rPr lang="en-US" sz="1200" b="1" dirty="0" err="1"/>
                  <a:t>u</a:t>
                </a:r>
                <a:r>
                  <a:rPr lang="en-US" sz="1200" baseline="-25000" dirty="0" err="1"/>
                  <a:t>d</a:t>
                </a:r>
                <a:r>
                  <a:rPr lang="en-US" sz="1200" dirty="0"/>
                  <a:t>||</a:t>
                </a:r>
                <a:r>
                  <a:rPr lang="en-US" sz="1200" b="1" dirty="0" err="1"/>
                  <a:t>v</a:t>
                </a:r>
                <a:r>
                  <a:rPr lang="en-US" sz="1200" baseline="-25000" dirty="0" err="1"/>
                  <a:t>d</a:t>
                </a:r>
                <a:endParaRPr lang="en-US" sz="1200" baseline="-25000" dirty="0"/>
              </a:p>
            </p:txBody>
          </p:sp>
          <p:sp>
            <p:nvSpPr>
              <p:cNvPr id="55" name="Rounded Rectangle 124">
                <a:extLst>
                  <a:ext uri="{FF2B5EF4-FFF2-40B4-BE49-F238E27FC236}">
                    <a16:creationId xmlns:a16="http://schemas.microsoft.com/office/drawing/2014/main" id="{D7257C57-45C0-34AF-F3BE-576535745A04}"/>
                  </a:ext>
                </a:extLst>
              </p:cNvPr>
              <p:cNvSpPr/>
              <p:nvPr/>
            </p:nvSpPr>
            <p:spPr>
              <a:xfrm>
                <a:off x="321038" y="1205611"/>
                <a:ext cx="1730853" cy="3720816"/>
              </a:xfrm>
              <a:prstGeom prst="roundRect">
                <a:avLst>
                  <a:gd name="adj" fmla="val 0"/>
                </a:avLst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B0FDE6C-D9BC-3FED-FC0A-D1AEF796DDE5}"/>
                  </a:ext>
                </a:extLst>
              </p:cNvPr>
              <p:cNvSpPr/>
              <p:nvPr/>
            </p:nvSpPr>
            <p:spPr>
              <a:xfrm rot="16200000">
                <a:off x="778138" y="4129603"/>
                <a:ext cx="213001" cy="21300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04DAE26-0A23-A5F0-F123-B63B3F2AB1E5}"/>
                  </a:ext>
                </a:extLst>
              </p:cNvPr>
              <p:cNvSpPr/>
              <p:nvPr/>
            </p:nvSpPr>
            <p:spPr>
              <a:xfrm>
                <a:off x="1621082" y="3916602"/>
                <a:ext cx="213001" cy="21300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BBB49499-E29F-F45F-DD60-79F77F7C9835}"/>
                  </a:ext>
                </a:extLst>
              </p:cNvPr>
              <p:cNvGrpSpPr/>
              <p:nvPr/>
            </p:nvGrpSpPr>
            <p:grpSpPr>
              <a:xfrm>
                <a:off x="2575903" y="3521197"/>
                <a:ext cx="1290998" cy="1211781"/>
                <a:chOff x="5390007" y="516114"/>
                <a:chExt cx="2045114" cy="2475003"/>
              </a:xfrm>
            </p:grpSpPr>
            <p:sp>
              <p:nvSpPr>
                <p:cNvPr id="77" name="Double Bracket 76">
                  <a:extLst>
                    <a:ext uri="{FF2B5EF4-FFF2-40B4-BE49-F238E27FC236}">
                      <a16:creationId xmlns:a16="http://schemas.microsoft.com/office/drawing/2014/main" id="{6ED5AB73-4B07-BAA6-7F46-6EE84EADEF61}"/>
                    </a:ext>
                  </a:extLst>
                </p:cNvPr>
                <p:cNvSpPr/>
                <p:nvPr/>
              </p:nvSpPr>
              <p:spPr>
                <a:xfrm>
                  <a:off x="5390007" y="695878"/>
                  <a:ext cx="2027915" cy="2295239"/>
                </a:xfrm>
                <a:prstGeom prst="bracketPair">
                  <a:avLst>
                    <a:gd name="adj" fmla="val 4377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892B0F4-E979-D09A-EB5E-46529894D51F}"/>
                    </a:ext>
                  </a:extLst>
                </p:cNvPr>
                <p:cNvSpPr txBox="1"/>
                <p:nvPr/>
              </p:nvSpPr>
              <p:spPr>
                <a:xfrm>
                  <a:off x="5390007" y="734213"/>
                  <a:ext cx="487052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B50D5C7-A2F5-F05E-2BC1-DF078E093E15}"/>
                    </a:ext>
                  </a:extLst>
                </p:cNvPr>
                <p:cNvSpPr txBox="1"/>
                <p:nvPr/>
              </p:nvSpPr>
              <p:spPr>
                <a:xfrm>
                  <a:off x="5877059" y="1195876"/>
                  <a:ext cx="487052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924FF1F-95B9-43A1-D355-CEB6F50C6163}"/>
                    </a:ext>
                  </a:extLst>
                </p:cNvPr>
                <p:cNvSpPr txBox="1"/>
                <p:nvPr/>
              </p:nvSpPr>
              <p:spPr>
                <a:xfrm>
                  <a:off x="6948069" y="2396539"/>
                  <a:ext cx="487052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18511B2-E59A-7D69-867F-269531546412}"/>
                    </a:ext>
                  </a:extLst>
                </p:cNvPr>
                <p:cNvSpPr txBox="1"/>
                <p:nvPr/>
              </p:nvSpPr>
              <p:spPr>
                <a:xfrm>
                  <a:off x="6377976" y="516114"/>
                  <a:ext cx="934471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... …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7623D63-4DA7-A06C-C681-10E3CD33603D}"/>
                    </a:ext>
                  </a:extLst>
                </p:cNvPr>
                <p:cNvSpPr txBox="1"/>
                <p:nvPr/>
              </p:nvSpPr>
              <p:spPr>
                <a:xfrm>
                  <a:off x="6689250" y="1016561"/>
                  <a:ext cx="623197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…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F69D703-4D15-DB6C-C139-F1FFBA3E84FE}"/>
                    </a:ext>
                  </a:extLst>
                </p:cNvPr>
                <p:cNvSpPr txBox="1"/>
                <p:nvPr/>
              </p:nvSpPr>
              <p:spPr>
                <a:xfrm>
                  <a:off x="5469466" y="2175957"/>
                  <a:ext cx="982133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... …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B65412A-0616-6B0C-F332-EEC634CC6A6C}"/>
                    </a:ext>
                  </a:extLst>
                </p:cNvPr>
                <p:cNvSpPr txBox="1"/>
                <p:nvPr/>
              </p:nvSpPr>
              <p:spPr>
                <a:xfrm rot="2486308">
                  <a:off x="6399530" y="1643829"/>
                  <a:ext cx="632614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….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E2175F3-97C0-CF16-6D95-5CD8EC667BE6}"/>
                    </a:ext>
                  </a:extLst>
                </p:cNvPr>
                <p:cNvSpPr txBox="1"/>
                <p:nvPr/>
              </p:nvSpPr>
              <p:spPr>
                <a:xfrm>
                  <a:off x="5485834" y="1443959"/>
                  <a:ext cx="510719" cy="5657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…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DF8BFE1-24F1-0C49-6B9F-DFF27B90681D}"/>
                  </a:ext>
                </a:extLst>
              </p:cNvPr>
              <p:cNvGrpSpPr/>
              <p:nvPr/>
            </p:nvGrpSpPr>
            <p:grpSpPr>
              <a:xfrm>
                <a:off x="2442729" y="1664185"/>
                <a:ext cx="1639708" cy="1147404"/>
                <a:chOff x="6171799" y="3867606"/>
                <a:chExt cx="2733664" cy="1912912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547CCCCA-5A6E-5EFC-8EDB-E214FD21A9EE}"/>
                    </a:ext>
                  </a:extLst>
                </p:cNvPr>
                <p:cNvSpPr/>
                <p:nvPr/>
              </p:nvSpPr>
              <p:spPr>
                <a:xfrm>
                  <a:off x="7180421" y="4019365"/>
                  <a:ext cx="1725042" cy="1628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66E4857E-091C-859A-3400-5D2DE14E774B}"/>
                    </a:ext>
                  </a:extLst>
                </p:cNvPr>
                <p:cNvSpPr/>
                <p:nvPr/>
              </p:nvSpPr>
              <p:spPr>
                <a:xfrm>
                  <a:off x="6171799" y="4019365"/>
                  <a:ext cx="581025" cy="1628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FCC37289-C3D8-9A99-5A7C-2FDC88F855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7888" y="3919993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5C0D0B0-55D8-0F94-B40F-DFE260D60F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7888" y="3919993"/>
                      <a:ext cx="390525" cy="461803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2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3C126290-2C29-C4B6-C690-128304C5EA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7888" y="4384099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3B7719C-8587-01FD-751F-A2234386EE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7888" y="4384099"/>
                      <a:ext cx="390525" cy="46180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10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7908BC8B-9E60-6C1B-5DFB-AB7704E074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7887" y="4848202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8A5FD78-7605-C5EC-878C-0D1485C275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7887" y="4848202"/>
                      <a:ext cx="390525" cy="46180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7929D58E-5D96-DA9D-F6EC-A1984221F1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57887" y="5312308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D5CFD865-12FA-013D-4475-9A7AE6A0BC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7887" y="5312308"/>
                      <a:ext cx="390525" cy="46180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315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D3F1C5E5-D189-5733-F543-E494FDEDB6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40780" y="3867606"/>
                      <a:ext cx="1552576" cy="5201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sup>
                            </m:sSub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0F1CB94-573A-B31D-678C-6E0E4BCE6B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0780" y="3867606"/>
                      <a:ext cx="1552576" cy="52016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405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D8E30C32-D3E1-2EBC-013C-3E820A66A7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40780" y="4399467"/>
                      <a:ext cx="1552576" cy="52049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sup>
                            </m:sSub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6C441F15-B8D8-A006-CABC-F1F8B7F31C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0780" y="4399467"/>
                      <a:ext cx="1552576" cy="52049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405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705D737A-109C-43F1-A372-37AD3B90BA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40780" y="5259921"/>
                      <a:ext cx="1552576" cy="5205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sup>
                            </m:sSubSup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AD6060CC-DD5F-414F-FA47-8896EBFDEE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0780" y="5259921"/>
                      <a:ext cx="1552576" cy="52059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540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9791082-5897-8E60-6C8F-7F2CA590D4CB}"/>
                    </a:ext>
                  </a:extLst>
                </p:cNvPr>
                <p:cNvSpPr txBox="1"/>
                <p:nvPr/>
              </p:nvSpPr>
              <p:spPr>
                <a:xfrm>
                  <a:off x="6783977" y="4629264"/>
                  <a:ext cx="436147" cy="4618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=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AF0E56D2-792A-EFE3-F0E9-71C6D5DDE4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67395" y="4848203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6F7E3216-7CB4-D93C-336D-95422FFD82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67395" y="4848203"/>
                      <a:ext cx="390525" cy="46180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8447124B-618C-5862-111D-69A6163C9E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31982" y="4852731"/>
                      <a:ext cx="390525" cy="46180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02FC9F1E-8051-8B11-4538-7232A3345D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31982" y="4852731"/>
                      <a:ext cx="390525" cy="46180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F4700FD-6CC8-0E2B-384A-067DBEFE3F8D}"/>
                  </a:ext>
                </a:extLst>
              </p:cNvPr>
              <p:cNvSpPr txBox="1"/>
              <p:nvPr/>
            </p:nvSpPr>
            <p:spPr>
              <a:xfrm>
                <a:off x="694247" y="945730"/>
                <a:ext cx="9706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Power grid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C762A27-39C8-4822-87F9-B18DBDAFD9A2}"/>
                  </a:ext>
                </a:extLst>
              </p:cNvPr>
              <p:cNvSpPr txBox="1"/>
              <p:nvPr/>
            </p:nvSpPr>
            <p:spPr>
              <a:xfrm>
                <a:off x="2613583" y="1188975"/>
                <a:ext cx="12361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Input 1</a:t>
                </a:r>
              </a:p>
              <a:p>
                <a:pPr algn="ctr"/>
                <a:r>
                  <a:rPr lang="en-US" sz="1400" dirty="0"/>
                  <a:t>(node vectors)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BB47460-CD09-C110-E9F4-5D447C6B2EF7}"/>
                  </a:ext>
                </a:extLst>
              </p:cNvPr>
              <p:cNvSpPr txBox="1"/>
              <p:nvPr/>
            </p:nvSpPr>
            <p:spPr>
              <a:xfrm>
                <a:off x="2462769" y="3093430"/>
                <a:ext cx="1532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u="sng" dirty="0">
                    <a:solidFill>
                      <a:srgbClr val="7030A0"/>
                    </a:solidFill>
                  </a:rPr>
                  <a:t>Input 2</a:t>
                </a:r>
              </a:p>
              <a:p>
                <a:pPr algn="ctr"/>
                <a:r>
                  <a:rPr lang="en-US" sz="1400" dirty="0"/>
                  <a:t>(adjacency matrix)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3BA8DD3-223C-E551-EB85-EEF521D46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6315" y="2216398"/>
                <a:ext cx="252620" cy="117864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FBD88C4-7E38-7CE1-604F-CDEFD91D71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9927" y="4108177"/>
                <a:ext cx="260238" cy="113018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ounded Rectangle 124">
              <a:extLst>
                <a:ext uri="{FF2B5EF4-FFF2-40B4-BE49-F238E27FC236}">
                  <a16:creationId xmlns:a16="http://schemas.microsoft.com/office/drawing/2014/main" id="{360B9410-39E9-41A6-9DEC-57EC214D373B}"/>
                </a:ext>
              </a:extLst>
            </p:cNvPr>
            <p:cNvSpPr/>
            <p:nvPr/>
          </p:nvSpPr>
          <p:spPr>
            <a:xfrm>
              <a:off x="4549942" y="1408342"/>
              <a:ext cx="1485146" cy="830519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Rounded Rectangle 124">
              <a:extLst>
                <a:ext uri="{FF2B5EF4-FFF2-40B4-BE49-F238E27FC236}">
                  <a16:creationId xmlns:a16="http://schemas.microsoft.com/office/drawing/2014/main" id="{2AA91E24-794B-0A0A-9A03-246EC7BE7C97}"/>
                </a:ext>
              </a:extLst>
            </p:cNvPr>
            <p:cNvSpPr/>
            <p:nvPr/>
          </p:nvSpPr>
          <p:spPr>
            <a:xfrm>
              <a:off x="4695010" y="1728319"/>
              <a:ext cx="522458" cy="433823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119" name="Rounded Rectangle 124">
              <a:extLst>
                <a:ext uri="{FF2B5EF4-FFF2-40B4-BE49-F238E27FC236}">
                  <a16:creationId xmlns:a16="http://schemas.microsoft.com/office/drawing/2014/main" id="{7976C50A-1E76-65F0-7835-ACCC875787FB}"/>
                </a:ext>
              </a:extLst>
            </p:cNvPr>
            <p:cNvSpPr/>
            <p:nvPr/>
          </p:nvSpPr>
          <p:spPr>
            <a:xfrm>
              <a:off x="5367563" y="1733148"/>
              <a:ext cx="522458" cy="433823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120" name="Rounded Rectangle 124">
              <a:extLst>
                <a:ext uri="{FF2B5EF4-FFF2-40B4-BE49-F238E27FC236}">
                  <a16:creationId xmlns:a16="http://schemas.microsoft.com/office/drawing/2014/main" id="{AAD67A5A-22DC-F937-76A9-6635701395F6}"/>
                </a:ext>
              </a:extLst>
            </p:cNvPr>
            <p:cNvSpPr/>
            <p:nvPr/>
          </p:nvSpPr>
          <p:spPr>
            <a:xfrm>
              <a:off x="6545211" y="1408342"/>
              <a:ext cx="2340800" cy="830519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Rounded Rectangle 124">
              <a:extLst>
                <a:ext uri="{FF2B5EF4-FFF2-40B4-BE49-F238E27FC236}">
                  <a16:creationId xmlns:a16="http://schemas.microsoft.com/office/drawing/2014/main" id="{6974B4D3-B6B3-DA90-3910-241BC7D8A6A2}"/>
                </a:ext>
              </a:extLst>
            </p:cNvPr>
            <p:cNvSpPr/>
            <p:nvPr/>
          </p:nvSpPr>
          <p:spPr>
            <a:xfrm>
              <a:off x="6600179" y="1728317"/>
              <a:ext cx="1041846" cy="433823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GraphSAGE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3" name="Rounded Rectangle 124">
              <a:extLst>
                <a:ext uri="{FF2B5EF4-FFF2-40B4-BE49-F238E27FC236}">
                  <a16:creationId xmlns:a16="http://schemas.microsoft.com/office/drawing/2014/main" id="{D1119FDB-EF3D-7F7A-8943-7FFAF907AB2F}"/>
                </a:ext>
              </a:extLst>
            </p:cNvPr>
            <p:cNvSpPr/>
            <p:nvPr/>
          </p:nvSpPr>
          <p:spPr>
            <a:xfrm>
              <a:off x="7786936" y="1728317"/>
              <a:ext cx="1041846" cy="433823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GraphSAGE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Rounded Rectangle 124">
              <a:extLst>
                <a:ext uri="{FF2B5EF4-FFF2-40B4-BE49-F238E27FC236}">
                  <a16:creationId xmlns:a16="http://schemas.microsoft.com/office/drawing/2014/main" id="{B681161F-2C3F-33EF-C412-118E141ED7CD}"/>
                </a:ext>
              </a:extLst>
            </p:cNvPr>
            <p:cNvSpPr/>
            <p:nvPr/>
          </p:nvSpPr>
          <p:spPr>
            <a:xfrm>
              <a:off x="9407390" y="1408342"/>
              <a:ext cx="1485146" cy="830519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Decoder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2221B051-6F2C-E19A-1E11-BD012CFCBAD7}"/>
                </a:ext>
              </a:extLst>
            </p:cNvPr>
            <p:cNvSpPr/>
            <p:nvPr/>
          </p:nvSpPr>
          <p:spPr>
            <a:xfrm>
              <a:off x="9552458" y="1728319"/>
              <a:ext cx="522458" cy="433823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126" name="Rounded Rectangle 124">
              <a:extLst>
                <a:ext uri="{FF2B5EF4-FFF2-40B4-BE49-F238E27FC236}">
                  <a16:creationId xmlns:a16="http://schemas.microsoft.com/office/drawing/2014/main" id="{8AE76055-4F46-F912-EBB5-7DEA640F9E04}"/>
                </a:ext>
              </a:extLst>
            </p:cNvPr>
            <p:cNvSpPr/>
            <p:nvPr/>
          </p:nvSpPr>
          <p:spPr>
            <a:xfrm>
              <a:off x="10225011" y="1733148"/>
              <a:ext cx="522458" cy="433823"/>
            </a:xfrm>
            <a:prstGeom prst="roundRect">
              <a:avLst>
                <a:gd name="adj" fmla="val 4421"/>
              </a:avLst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A2A4934A-15A1-E643-EF1E-9D088E8F55C1}"/>
                </a:ext>
              </a:extLst>
            </p:cNvPr>
            <p:cNvCxnSpPr>
              <a:cxnSpLocks/>
              <a:stCxn id="91" idx="3"/>
              <a:endCxn id="119" idx="1"/>
            </p:cNvCxnSpPr>
            <p:nvPr/>
          </p:nvCxnSpPr>
          <p:spPr>
            <a:xfrm>
              <a:off x="5217468" y="1945231"/>
              <a:ext cx="150095" cy="4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A837CCCB-BD73-862D-7464-7B073AC6F667}"/>
                </a:ext>
              </a:extLst>
            </p:cNvPr>
            <p:cNvCxnSpPr>
              <a:cxnSpLocks/>
              <a:stCxn id="119" idx="3"/>
              <a:endCxn id="121" idx="1"/>
            </p:cNvCxnSpPr>
            <p:nvPr/>
          </p:nvCxnSpPr>
          <p:spPr>
            <a:xfrm flipV="1">
              <a:off x="5890021" y="1945229"/>
              <a:ext cx="710158" cy="48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3EAA1885-51FE-138E-9A9C-14B7B4237C29}"/>
                </a:ext>
              </a:extLst>
            </p:cNvPr>
            <p:cNvCxnSpPr>
              <a:cxnSpLocks/>
              <a:stCxn id="121" idx="3"/>
              <a:endCxn id="123" idx="1"/>
            </p:cNvCxnSpPr>
            <p:nvPr/>
          </p:nvCxnSpPr>
          <p:spPr>
            <a:xfrm>
              <a:off x="7642025" y="1945229"/>
              <a:ext cx="1449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AA650E0-623D-54FB-5453-E2AE0321424D}"/>
                </a:ext>
              </a:extLst>
            </p:cNvPr>
            <p:cNvCxnSpPr>
              <a:cxnSpLocks/>
              <a:stCxn id="123" idx="3"/>
              <a:endCxn id="125" idx="1"/>
            </p:cNvCxnSpPr>
            <p:nvPr/>
          </p:nvCxnSpPr>
          <p:spPr>
            <a:xfrm>
              <a:off x="8828782" y="1945229"/>
              <a:ext cx="72367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211D64D-7BD7-BF7A-AFD3-C753C7F1C803}"/>
                </a:ext>
              </a:extLst>
            </p:cNvPr>
            <p:cNvCxnSpPr>
              <a:cxnSpLocks/>
              <a:stCxn id="125" idx="3"/>
              <a:endCxn id="126" idx="1"/>
            </p:cNvCxnSpPr>
            <p:nvPr/>
          </p:nvCxnSpPr>
          <p:spPr>
            <a:xfrm>
              <a:off x="10074916" y="1945231"/>
              <a:ext cx="150095" cy="4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ounded Rectangle 124">
              <a:extLst>
                <a:ext uri="{FF2B5EF4-FFF2-40B4-BE49-F238E27FC236}">
                  <a16:creationId xmlns:a16="http://schemas.microsoft.com/office/drawing/2014/main" id="{8CBFF543-B987-6779-3242-F469F4018658}"/>
                </a:ext>
              </a:extLst>
            </p:cNvPr>
            <p:cNvSpPr/>
            <p:nvPr/>
          </p:nvSpPr>
          <p:spPr>
            <a:xfrm>
              <a:off x="4543868" y="2699027"/>
              <a:ext cx="1485146" cy="830519"/>
            </a:xfrm>
            <a:prstGeom prst="roundRect">
              <a:avLst>
                <a:gd name="adj" fmla="val 4421"/>
              </a:avLst>
            </a:prstGeom>
            <a:solidFill>
              <a:srgbClr val="CFC0DB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Rounded Rectangle 124">
              <a:extLst>
                <a:ext uri="{FF2B5EF4-FFF2-40B4-BE49-F238E27FC236}">
                  <a16:creationId xmlns:a16="http://schemas.microsoft.com/office/drawing/2014/main" id="{1C036F28-A334-6380-C3C0-8FD881CD17D0}"/>
                </a:ext>
              </a:extLst>
            </p:cNvPr>
            <p:cNvSpPr/>
            <p:nvPr/>
          </p:nvSpPr>
          <p:spPr>
            <a:xfrm>
              <a:off x="4688936" y="3019004"/>
              <a:ext cx="522458" cy="433823"/>
            </a:xfrm>
            <a:prstGeom prst="roundRect">
              <a:avLst>
                <a:gd name="adj" fmla="val 4421"/>
              </a:avLst>
            </a:prstGeom>
            <a:solidFill>
              <a:srgbClr val="CFC0DB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169" name="Rounded Rectangle 124">
              <a:extLst>
                <a:ext uri="{FF2B5EF4-FFF2-40B4-BE49-F238E27FC236}">
                  <a16:creationId xmlns:a16="http://schemas.microsoft.com/office/drawing/2014/main" id="{D7919F28-2C91-477A-F7CB-3EBECE76FB91}"/>
                </a:ext>
              </a:extLst>
            </p:cNvPr>
            <p:cNvSpPr/>
            <p:nvPr/>
          </p:nvSpPr>
          <p:spPr>
            <a:xfrm>
              <a:off x="5361489" y="3023833"/>
              <a:ext cx="522458" cy="433823"/>
            </a:xfrm>
            <a:prstGeom prst="roundRect">
              <a:avLst>
                <a:gd name="adj" fmla="val 4421"/>
              </a:avLst>
            </a:prstGeom>
            <a:solidFill>
              <a:srgbClr val="CFC0DB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170" name="Rounded Rectangle 124">
              <a:extLst>
                <a:ext uri="{FF2B5EF4-FFF2-40B4-BE49-F238E27FC236}">
                  <a16:creationId xmlns:a16="http://schemas.microsoft.com/office/drawing/2014/main" id="{A45CFB3F-7EBD-E66B-470F-E199AEAF1ADD}"/>
                </a:ext>
              </a:extLst>
            </p:cNvPr>
            <p:cNvSpPr/>
            <p:nvPr/>
          </p:nvSpPr>
          <p:spPr>
            <a:xfrm>
              <a:off x="6539137" y="2699027"/>
              <a:ext cx="2340800" cy="830519"/>
            </a:xfrm>
            <a:prstGeom prst="roundRect">
              <a:avLst>
                <a:gd name="adj" fmla="val 4421"/>
              </a:avLst>
            </a:prstGeom>
            <a:solidFill>
              <a:srgbClr val="CFC0DB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1" name="Rounded Rectangle 124">
              <a:extLst>
                <a:ext uri="{FF2B5EF4-FFF2-40B4-BE49-F238E27FC236}">
                  <a16:creationId xmlns:a16="http://schemas.microsoft.com/office/drawing/2014/main" id="{2C8CA257-9ED4-7B81-C2CD-5007EC336827}"/>
                </a:ext>
              </a:extLst>
            </p:cNvPr>
            <p:cNvSpPr/>
            <p:nvPr/>
          </p:nvSpPr>
          <p:spPr>
            <a:xfrm>
              <a:off x="6594105" y="3019002"/>
              <a:ext cx="1041846" cy="433823"/>
            </a:xfrm>
            <a:prstGeom prst="roundRect">
              <a:avLst>
                <a:gd name="adj" fmla="val 4421"/>
              </a:avLst>
            </a:prstGeom>
            <a:solidFill>
              <a:srgbClr val="CFC0DB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GraphSAGE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2" name="Rounded Rectangle 124">
              <a:extLst>
                <a:ext uri="{FF2B5EF4-FFF2-40B4-BE49-F238E27FC236}">
                  <a16:creationId xmlns:a16="http://schemas.microsoft.com/office/drawing/2014/main" id="{30E38E40-2DF5-F175-1788-ECDFDDCE6169}"/>
                </a:ext>
              </a:extLst>
            </p:cNvPr>
            <p:cNvSpPr/>
            <p:nvPr/>
          </p:nvSpPr>
          <p:spPr>
            <a:xfrm>
              <a:off x="7780862" y="3019002"/>
              <a:ext cx="1041846" cy="433823"/>
            </a:xfrm>
            <a:prstGeom prst="roundRect">
              <a:avLst>
                <a:gd name="adj" fmla="val 4421"/>
              </a:avLst>
            </a:prstGeom>
            <a:solidFill>
              <a:srgbClr val="CFC0DB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GraphSAGE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3" name="Rounded Rectangle 124">
              <a:extLst>
                <a:ext uri="{FF2B5EF4-FFF2-40B4-BE49-F238E27FC236}">
                  <a16:creationId xmlns:a16="http://schemas.microsoft.com/office/drawing/2014/main" id="{121A742E-D1E4-54E2-C9B7-821D59DFD510}"/>
                </a:ext>
              </a:extLst>
            </p:cNvPr>
            <p:cNvSpPr/>
            <p:nvPr/>
          </p:nvSpPr>
          <p:spPr>
            <a:xfrm>
              <a:off x="9401316" y="2699027"/>
              <a:ext cx="1485146" cy="830519"/>
            </a:xfrm>
            <a:prstGeom prst="roundRect">
              <a:avLst>
                <a:gd name="adj" fmla="val 4421"/>
              </a:avLst>
            </a:prstGeom>
            <a:solidFill>
              <a:srgbClr val="CFC0DB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Decoder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A047FE48-2893-A507-FA5C-65262A933F03}"/>
                </a:ext>
              </a:extLst>
            </p:cNvPr>
            <p:cNvSpPr/>
            <p:nvPr/>
          </p:nvSpPr>
          <p:spPr>
            <a:xfrm>
              <a:off x="9546384" y="3019004"/>
              <a:ext cx="522458" cy="433823"/>
            </a:xfrm>
            <a:prstGeom prst="roundRect">
              <a:avLst>
                <a:gd name="adj" fmla="val 4421"/>
              </a:avLst>
            </a:prstGeom>
            <a:solidFill>
              <a:srgbClr val="CFC0DB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175" name="Rounded Rectangle 124">
              <a:extLst>
                <a:ext uri="{FF2B5EF4-FFF2-40B4-BE49-F238E27FC236}">
                  <a16:creationId xmlns:a16="http://schemas.microsoft.com/office/drawing/2014/main" id="{4ED4D477-2B6E-51ED-2E96-123FFEF866EB}"/>
                </a:ext>
              </a:extLst>
            </p:cNvPr>
            <p:cNvSpPr/>
            <p:nvPr/>
          </p:nvSpPr>
          <p:spPr>
            <a:xfrm>
              <a:off x="10218937" y="3023833"/>
              <a:ext cx="522458" cy="433823"/>
            </a:xfrm>
            <a:prstGeom prst="roundRect">
              <a:avLst>
                <a:gd name="adj" fmla="val 4421"/>
              </a:avLst>
            </a:prstGeom>
            <a:solidFill>
              <a:srgbClr val="CFC0DB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3E6AECC3-56C1-80FD-3740-A36D13AA8AEF}"/>
                </a:ext>
              </a:extLst>
            </p:cNvPr>
            <p:cNvCxnSpPr>
              <a:cxnSpLocks/>
              <a:stCxn id="168" idx="3"/>
              <a:endCxn id="169" idx="1"/>
            </p:cNvCxnSpPr>
            <p:nvPr/>
          </p:nvCxnSpPr>
          <p:spPr>
            <a:xfrm>
              <a:off x="5211394" y="3235916"/>
              <a:ext cx="150095" cy="4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D7FFE27B-DB90-D1A9-94CF-FD2D54111B58}"/>
                </a:ext>
              </a:extLst>
            </p:cNvPr>
            <p:cNvCxnSpPr>
              <a:cxnSpLocks/>
              <a:stCxn id="169" idx="3"/>
              <a:endCxn id="171" idx="1"/>
            </p:cNvCxnSpPr>
            <p:nvPr/>
          </p:nvCxnSpPr>
          <p:spPr>
            <a:xfrm flipV="1">
              <a:off x="5883947" y="3235914"/>
              <a:ext cx="710158" cy="48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9BF6028-6854-B672-CEAA-A0EFE71652AE}"/>
                </a:ext>
              </a:extLst>
            </p:cNvPr>
            <p:cNvCxnSpPr>
              <a:cxnSpLocks/>
              <a:stCxn id="171" idx="3"/>
              <a:endCxn id="172" idx="1"/>
            </p:cNvCxnSpPr>
            <p:nvPr/>
          </p:nvCxnSpPr>
          <p:spPr>
            <a:xfrm>
              <a:off x="7635951" y="3235914"/>
              <a:ext cx="1449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141623AC-8DEA-BBBA-37EF-7C093E250374}"/>
                </a:ext>
              </a:extLst>
            </p:cNvPr>
            <p:cNvCxnSpPr>
              <a:cxnSpLocks/>
              <a:stCxn id="172" idx="3"/>
              <a:endCxn id="174" idx="1"/>
            </p:cNvCxnSpPr>
            <p:nvPr/>
          </p:nvCxnSpPr>
          <p:spPr>
            <a:xfrm>
              <a:off x="8822708" y="3235914"/>
              <a:ext cx="72367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4D6D67D2-B277-C3C5-1334-344554F14E80}"/>
                </a:ext>
              </a:extLst>
            </p:cNvPr>
            <p:cNvCxnSpPr>
              <a:cxnSpLocks/>
              <a:stCxn id="174" idx="3"/>
              <a:endCxn id="175" idx="1"/>
            </p:cNvCxnSpPr>
            <p:nvPr/>
          </p:nvCxnSpPr>
          <p:spPr>
            <a:xfrm>
              <a:off x="10068842" y="3235916"/>
              <a:ext cx="150095" cy="4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ounded Rectangle 124">
              <a:extLst>
                <a:ext uri="{FF2B5EF4-FFF2-40B4-BE49-F238E27FC236}">
                  <a16:creationId xmlns:a16="http://schemas.microsoft.com/office/drawing/2014/main" id="{AEC33EB8-EE83-681F-FE45-19F3D79E1AC7}"/>
                </a:ext>
              </a:extLst>
            </p:cNvPr>
            <p:cNvSpPr/>
            <p:nvPr/>
          </p:nvSpPr>
          <p:spPr>
            <a:xfrm>
              <a:off x="4543868" y="3999631"/>
              <a:ext cx="1485146" cy="830519"/>
            </a:xfrm>
            <a:prstGeom prst="roundRect">
              <a:avLst>
                <a:gd name="adj" fmla="val 4421"/>
              </a:avLst>
            </a:prstGeom>
            <a:solidFill>
              <a:srgbClr val="D5E8C6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Rounded Rectangle 124">
              <a:extLst>
                <a:ext uri="{FF2B5EF4-FFF2-40B4-BE49-F238E27FC236}">
                  <a16:creationId xmlns:a16="http://schemas.microsoft.com/office/drawing/2014/main" id="{A0ACD1AA-1D97-BEF9-1423-B46F8F2412B9}"/>
                </a:ext>
              </a:extLst>
            </p:cNvPr>
            <p:cNvSpPr/>
            <p:nvPr/>
          </p:nvSpPr>
          <p:spPr>
            <a:xfrm>
              <a:off x="4688936" y="4319608"/>
              <a:ext cx="522458" cy="433823"/>
            </a:xfrm>
            <a:prstGeom prst="roundRect">
              <a:avLst>
                <a:gd name="adj" fmla="val 4421"/>
              </a:avLst>
            </a:prstGeom>
            <a:solidFill>
              <a:srgbClr val="D5E8C6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183" name="Rounded Rectangle 124">
              <a:extLst>
                <a:ext uri="{FF2B5EF4-FFF2-40B4-BE49-F238E27FC236}">
                  <a16:creationId xmlns:a16="http://schemas.microsoft.com/office/drawing/2014/main" id="{CCF77660-B2C2-3F7C-FEDE-0ECCA4693472}"/>
                </a:ext>
              </a:extLst>
            </p:cNvPr>
            <p:cNvSpPr/>
            <p:nvPr/>
          </p:nvSpPr>
          <p:spPr>
            <a:xfrm>
              <a:off x="5361489" y="4324437"/>
              <a:ext cx="522458" cy="433823"/>
            </a:xfrm>
            <a:prstGeom prst="roundRect">
              <a:avLst>
                <a:gd name="adj" fmla="val 4421"/>
              </a:avLst>
            </a:prstGeom>
            <a:solidFill>
              <a:srgbClr val="D5E8C6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184" name="Rounded Rectangle 124">
              <a:extLst>
                <a:ext uri="{FF2B5EF4-FFF2-40B4-BE49-F238E27FC236}">
                  <a16:creationId xmlns:a16="http://schemas.microsoft.com/office/drawing/2014/main" id="{F26AFF7E-D917-D502-C2C1-97D00BE0CBF9}"/>
                </a:ext>
              </a:extLst>
            </p:cNvPr>
            <p:cNvSpPr/>
            <p:nvPr/>
          </p:nvSpPr>
          <p:spPr>
            <a:xfrm>
              <a:off x="6539137" y="3999631"/>
              <a:ext cx="2340800" cy="830519"/>
            </a:xfrm>
            <a:prstGeom prst="roundRect">
              <a:avLst>
                <a:gd name="adj" fmla="val 4421"/>
              </a:avLst>
            </a:prstGeom>
            <a:solidFill>
              <a:srgbClr val="D5E8C6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Encoder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5" name="Rounded Rectangle 124">
              <a:extLst>
                <a:ext uri="{FF2B5EF4-FFF2-40B4-BE49-F238E27FC236}">
                  <a16:creationId xmlns:a16="http://schemas.microsoft.com/office/drawing/2014/main" id="{A036EBC3-7B1B-1EC0-670A-BF3E6AF14E3A}"/>
                </a:ext>
              </a:extLst>
            </p:cNvPr>
            <p:cNvSpPr/>
            <p:nvPr/>
          </p:nvSpPr>
          <p:spPr>
            <a:xfrm>
              <a:off x="6594105" y="4319606"/>
              <a:ext cx="1041846" cy="433823"/>
            </a:xfrm>
            <a:prstGeom prst="roundRect">
              <a:avLst>
                <a:gd name="adj" fmla="val 4421"/>
              </a:avLst>
            </a:prstGeom>
            <a:solidFill>
              <a:srgbClr val="D5E8C6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GraphSAGE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6" name="Rounded Rectangle 124">
              <a:extLst>
                <a:ext uri="{FF2B5EF4-FFF2-40B4-BE49-F238E27FC236}">
                  <a16:creationId xmlns:a16="http://schemas.microsoft.com/office/drawing/2014/main" id="{F9376F65-21E2-93C8-F880-0035B3BE0D7F}"/>
                </a:ext>
              </a:extLst>
            </p:cNvPr>
            <p:cNvSpPr/>
            <p:nvPr/>
          </p:nvSpPr>
          <p:spPr>
            <a:xfrm>
              <a:off x="7780862" y="4319606"/>
              <a:ext cx="1041846" cy="433823"/>
            </a:xfrm>
            <a:prstGeom prst="roundRect">
              <a:avLst>
                <a:gd name="adj" fmla="val 4421"/>
              </a:avLst>
            </a:prstGeom>
            <a:solidFill>
              <a:srgbClr val="D5E8C6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GraphSAGE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7" name="Rounded Rectangle 124">
              <a:extLst>
                <a:ext uri="{FF2B5EF4-FFF2-40B4-BE49-F238E27FC236}">
                  <a16:creationId xmlns:a16="http://schemas.microsoft.com/office/drawing/2014/main" id="{9A7661D3-4F14-7CD7-41DD-B4CB3C23BFB7}"/>
                </a:ext>
              </a:extLst>
            </p:cNvPr>
            <p:cNvSpPr/>
            <p:nvPr/>
          </p:nvSpPr>
          <p:spPr>
            <a:xfrm>
              <a:off x="9401316" y="3999631"/>
              <a:ext cx="1485146" cy="830519"/>
            </a:xfrm>
            <a:prstGeom prst="roundRect">
              <a:avLst>
                <a:gd name="adj" fmla="val 4421"/>
              </a:avLst>
            </a:prstGeom>
            <a:solidFill>
              <a:srgbClr val="D5E8C6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Decoder</a:t>
              </a: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4E100B6C-D4D9-3254-EFEC-82A88DDDC027}"/>
                </a:ext>
              </a:extLst>
            </p:cNvPr>
            <p:cNvSpPr/>
            <p:nvPr/>
          </p:nvSpPr>
          <p:spPr>
            <a:xfrm>
              <a:off x="9546384" y="4319608"/>
              <a:ext cx="522458" cy="433823"/>
            </a:xfrm>
            <a:prstGeom prst="roundRect">
              <a:avLst>
                <a:gd name="adj" fmla="val 4421"/>
              </a:avLst>
            </a:prstGeom>
            <a:solidFill>
              <a:srgbClr val="D5E8C6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MLP</a:t>
              </a:r>
            </a:p>
          </p:txBody>
        </p:sp>
        <p:sp>
          <p:nvSpPr>
            <p:cNvPr id="189" name="Rounded Rectangle 124">
              <a:extLst>
                <a:ext uri="{FF2B5EF4-FFF2-40B4-BE49-F238E27FC236}">
                  <a16:creationId xmlns:a16="http://schemas.microsoft.com/office/drawing/2014/main" id="{145F2359-380E-E36F-B65C-F1AA592D7AF7}"/>
                </a:ext>
              </a:extLst>
            </p:cNvPr>
            <p:cNvSpPr/>
            <p:nvPr/>
          </p:nvSpPr>
          <p:spPr>
            <a:xfrm>
              <a:off x="10218937" y="4324437"/>
              <a:ext cx="522458" cy="433823"/>
            </a:xfrm>
            <a:prstGeom prst="roundRect">
              <a:avLst>
                <a:gd name="adj" fmla="val 4421"/>
              </a:avLst>
            </a:prstGeom>
            <a:solidFill>
              <a:srgbClr val="D5E8C6">
                <a:alpha val="50000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MLP</a:t>
              </a: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C7FC815F-342C-5297-E9C9-7D27925E9536}"/>
                </a:ext>
              </a:extLst>
            </p:cNvPr>
            <p:cNvCxnSpPr>
              <a:cxnSpLocks/>
              <a:stCxn id="182" idx="3"/>
              <a:endCxn id="183" idx="1"/>
            </p:cNvCxnSpPr>
            <p:nvPr/>
          </p:nvCxnSpPr>
          <p:spPr>
            <a:xfrm>
              <a:off x="5211394" y="4536520"/>
              <a:ext cx="150095" cy="4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0C123973-26A7-BF53-F187-CEED211DED07}"/>
                </a:ext>
              </a:extLst>
            </p:cNvPr>
            <p:cNvCxnSpPr>
              <a:cxnSpLocks/>
              <a:stCxn id="183" idx="3"/>
              <a:endCxn id="185" idx="1"/>
            </p:cNvCxnSpPr>
            <p:nvPr/>
          </p:nvCxnSpPr>
          <p:spPr>
            <a:xfrm flipV="1">
              <a:off x="5883947" y="4536518"/>
              <a:ext cx="710158" cy="48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D1E4EE09-54A7-75E3-90E8-608A4EE72CD1}"/>
                </a:ext>
              </a:extLst>
            </p:cNvPr>
            <p:cNvCxnSpPr>
              <a:cxnSpLocks/>
              <a:stCxn id="185" idx="3"/>
              <a:endCxn id="186" idx="1"/>
            </p:cNvCxnSpPr>
            <p:nvPr/>
          </p:nvCxnSpPr>
          <p:spPr>
            <a:xfrm>
              <a:off x="7635951" y="4536518"/>
              <a:ext cx="1449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F3B4477F-E13A-F3FB-0226-1C089C062755}"/>
                </a:ext>
              </a:extLst>
            </p:cNvPr>
            <p:cNvCxnSpPr>
              <a:cxnSpLocks/>
              <a:stCxn id="186" idx="3"/>
              <a:endCxn id="188" idx="1"/>
            </p:cNvCxnSpPr>
            <p:nvPr/>
          </p:nvCxnSpPr>
          <p:spPr>
            <a:xfrm>
              <a:off x="8822708" y="4536518"/>
              <a:ext cx="723676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7DF063AC-613D-9C4E-DFE4-D36C6F88A679}"/>
                </a:ext>
              </a:extLst>
            </p:cNvPr>
            <p:cNvCxnSpPr>
              <a:cxnSpLocks/>
              <a:stCxn id="188" idx="3"/>
              <a:endCxn id="189" idx="1"/>
            </p:cNvCxnSpPr>
            <p:nvPr/>
          </p:nvCxnSpPr>
          <p:spPr>
            <a:xfrm>
              <a:off x="10068842" y="4536520"/>
              <a:ext cx="150095" cy="4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0DA473F-A9F0-6CFE-D2C9-11AABFCD15D1}"/>
                </a:ext>
              </a:extLst>
            </p:cNvPr>
            <p:cNvSpPr txBox="1"/>
            <p:nvPr/>
          </p:nvSpPr>
          <p:spPr>
            <a:xfrm>
              <a:off x="3759957" y="1139234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u="sng" dirty="0">
                  <a:solidFill>
                    <a:schemeClr val="accent2">
                      <a:lumMod val="75000"/>
                    </a:schemeClr>
                  </a:solidFill>
                </a:rPr>
                <a:t>Input 1</a:t>
              </a:r>
            </a:p>
          </p:txBody>
        </p:sp>
        <p:cxnSp>
          <p:nvCxnSpPr>
            <p:cNvPr id="197" name="Elbow Connector 196">
              <a:extLst>
                <a:ext uri="{FF2B5EF4-FFF2-40B4-BE49-F238E27FC236}">
                  <a16:creationId xmlns:a16="http://schemas.microsoft.com/office/drawing/2014/main" id="{F4280EE1-09C1-EE5A-5F8A-2AB5269A8ADC}"/>
                </a:ext>
              </a:extLst>
            </p:cNvPr>
            <p:cNvCxnSpPr>
              <a:cxnSpLocks/>
              <a:stCxn id="195" idx="2"/>
              <a:endCxn id="91" idx="1"/>
            </p:cNvCxnSpPr>
            <p:nvPr/>
          </p:nvCxnSpPr>
          <p:spPr>
            <a:xfrm rot="16200000" flipH="1">
              <a:off x="4157188" y="1407409"/>
              <a:ext cx="498220" cy="577423"/>
            </a:xfrm>
            <a:prstGeom prst="bentConnector2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Elbow Connector 213">
              <a:extLst>
                <a:ext uri="{FF2B5EF4-FFF2-40B4-BE49-F238E27FC236}">
                  <a16:creationId xmlns:a16="http://schemas.microsoft.com/office/drawing/2014/main" id="{40481B6E-097A-ADAA-E530-6E5B5C83DD23}"/>
                </a:ext>
              </a:extLst>
            </p:cNvPr>
            <p:cNvCxnSpPr>
              <a:cxnSpLocks/>
              <a:stCxn id="195" idx="2"/>
              <a:endCxn id="168" idx="1"/>
            </p:cNvCxnSpPr>
            <p:nvPr/>
          </p:nvCxnSpPr>
          <p:spPr>
            <a:xfrm rot="16200000" flipH="1">
              <a:off x="3508809" y="2055788"/>
              <a:ext cx="1788905" cy="571349"/>
            </a:xfrm>
            <a:prstGeom prst="bentConnector2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>
              <a:extLst>
                <a:ext uri="{FF2B5EF4-FFF2-40B4-BE49-F238E27FC236}">
                  <a16:creationId xmlns:a16="http://schemas.microsoft.com/office/drawing/2014/main" id="{235DEDAB-2D28-84C5-AAFA-F95BDCD50392}"/>
                </a:ext>
              </a:extLst>
            </p:cNvPr>
            <p:cNvCxnSpPr>
              <a:cxnSpLocks/>
              <a:stCxn id="195" idx="2"/>
              <a:endCxn id="182" idx="1"/>
            </p:cNvCxnSpPr>
            <p:nvPr/>
          </p:nvCxnSpPr>
          <p:spPr>
            <a:xfrm rot="16200000" flipH="1">
              <a:off x="2858507" y="2706090"/>
              <a:ext cx="3089509" cy="571349"/>
            </a:xfrm>
            <a:prstGeom prst="bentConnector2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8D0F81E-E18F-D777-1359-972040FCDA92}"/>
                </a:ext>
              </a:extLst>
            </p:cNvPr>
            <p:cNvSpPr txBox="1"/>
            <p:nvPr/>
          </p:nvSpPr>
          <p:spPr>
            <a:xfrm>
              <a:off x="5914908" y="1134791"/>
              <a:ext cx="715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u="sng" dirty="0">
                  <a:solidFill>
                    <a:srgbClr val="7030A0"/>
                  </a:solidFill>
                </a:rPr>
                <a:t>Input 2</a:t>
              </a:r>
            </a:p>
          </p:txBody>
        </p:sp>
        <p:cxnSp>
          <p:nvCxnSpPr>
            <p:cNvPr id="248" name="Elbow Connector 247">
              <a:extLst>
                <a:ext uri="{FF2B5EF4-FFF2-40B4-BE49-F238E27FC236}">
                  <a16:creationId xmlns:a16="http://schemas.microsoft.com/office/drawing/2014/main" id="{4A6A4809-5EA6-E911-5E23-D75602AE0405}"/>
                </a:ext>
              </a:extLst>
            </p:cNvPr>
            <p:cNvCxnSpPr>
              <a:cxnSpLocks/>
              <a:stCxn id="221" idx="2"/>
              <a:endCxn id="121" idx="1"/>
            </p:cNvCxnSpPr>
            <p:nvPr/>
          </p:nvCxnSpPr>
          <p:spPr>
            <a:xfrm rot="16200000" flipH="1">
              <a:off x="6185028" y="1530077"/>
              <a:ext cx="502661" cy="327641"/>
            </a:xfrm>
            <a:prstGeom prst="bentConnector2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Elbow Connector 250">
              <a:extLst>
                <a:ext uri="{FF2B5EF4-FFF2-40B4-BE49-F238E27FC236}">
                  <a16:creationId xmlns:a16="http://schemas.microsoft.com/office/drawing/2014/main" id="{46783748-3459-3405-736C-AD1066F86201}"/>
                </a:ext>
              </a:extLst>
            </p:cNvPr>
            <p:cNvCxnSpPr>
              <a:cxnSpLocks/>
              <a:stCxn id="221" idx="2"/>
              <a:endCxn id="171" idx="1"/>
            </p:cNvCxnSpPr>
            <p:nvPr/>
          </p:nvCxnSpPr>
          <p:spPr>
            <a:xfrm rot="16200000" flipH="1">
              <a:off x="5536648" y="2178457"/>
              <a:ext cx="1793346" cy="321567"/>
            </a:xfrm>
            <a:prstGeom prst="bentConnector2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>
              <a:extLst>
                <a:ext uri="{FF2B5EF4-FFF2-40B4-BE49-F238E27FC236}">
                  <a16:creationId xmlns:a16="http://schemas.microsoft.com/office/drawing/2014/main" id="{B1517C78-A6BB-8F84-B8D8-66E7CCEC105C}"/>
                </a:ext>
              </a:extLst>
            </p:cNvPr>
            <p:cNvCxnSpPr>
              <a:cxnSpLocks/>
              <a:stCxn id="221" idx="2"/>
              <a:endCxn id="185" idx="1"/>
            </p:cNvCxnSpPr>
            <p:nvPr/>
          </p:nvCxnSpPr>
          <p:spPr>
            <a:xfrm rot="16200000" flipH="1">
              <a:off x="4886346" y="2828759"/>
              <a:ext cx="3093950" cy="321567"/>
            </a:xfrm>
            <a:prstGeom prst="bentConnector2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7" name="Rounded Rectangle 124">
                  <a:extLst>
                    <a:ext uri="{FF2B5EF4-FFF2-40B4-BE49-F238E27FC236}">
                      <a16:creationId xmlns:a16="http://schemas.microsoft.com/office/drawing/2014/main" id="{05FB5F83-2514-579A-3FBB-F29A9FDA3A31}"/>
                    </a:ext>
                  </a:extLst>
                </p:cNvPr>
                <p:cNvSpPr/>
                <p:nvPr/>
              </p:nvSpPr>
              <p:spPr>
                <a:xfrm>
                  <a:off x="11498257" y="1408342"/>
                  <a:ext cx="1485146" cy="8305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60000"/>
                    <a:lumOff val="40000"/>
                    <a:alpha val="50000"/>
                  </a:scheme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]</a:t>
                  </a:r>
                </a:p>
              </p:txBody>
            </p:sp>
          </mc:Choice>
          <mc:Fallback>
            <p:sp>
              <p:nvSpPr>
                <p:cNvPr id="257" name="Rounded Rectangle 124">
                  <a:extLst>
                    <a:ext uri="{FF2B5EF4-FFF2-40B4-BE49-F238E27FC236}">
                      <a16:creationId xmlns:a16="http://schemas.microsoft.com/office/drawing/2014/main" id="{05FB5F83-2514-579A-3FBB-F29A9FDA3A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8257" y="1408342"/>
                  <a:ext cx="1485146" cy="830519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8" name="Rounded Rectangle 124">
                  <a:extLst>
                    <a:ext uri="{FF2B5EF4-FFF2-40B4-BE49-F238E27FC236}">
                      <a16:creationId xmlns:a16="http://schemas.microsoft.com/office/drawing/2014/main" id="{C31F5878-361D-4155-DF59-4FD1571A570A}"/>
                    </a:ext>
                  </a:extLst>
                </p:cNvPr>
                <p:cNvSpPr/>
                <p:nvPr/>
              </p:nvSpPr>
              <p:spPr>
                <a:xfrm>
                  <a:off x="11498257" y="2699026"/>
                  <a:ext cx="1485146" cy="8305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FC0DB">
                    <a:alpha val="50000"/>
                  </a:srgb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]</a:t>
                  </a:r>
                </a:p>
              </p:txBody>
            </p:sp>
          </mc:Choice>
          <mc:Fallback>
            <p:sp>
              <p:nvSpPr>
                <p:cNvPr id="258" name="Rounded Rectangle 124">
                  <a:extLst>
                    <a:ext uri="{FF2B5EF4-FFF2-40B4-BE49-F238E27FC236}">
                      <a16:creationId xmlns:a16="http://schemas.microsoft.com/office/drawing/2014/main" id="{C31F5878-361D-4155-DF59-4FD1571A57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8257" y="2699026"/>
                  <a:ext cx="1485146" cy="830519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9" name="Rounded Rectangle 124">
                  <a:extLst>
                    <a:ext uri="{FF2B5EF4-FFF2-40B4-BE49-F238E27FC236}">
                      <a16:creationId xmlns:a16="http://schemas.microsoft.com/office/drawing/2014/main" id="{9A7329EF-AA03-EAC1-1503-88394928F450}"/>
                    </a:ext>
                  </a:extLst>
                </p:cNvPr>
                <p:cNvSpPr/>
                <p:nvPr/>
              </p:nvSpPr>
              <p:spPr>
                <a:xfrm>
                  <a:off x="11498257" y="3997624"/>
                  <a:ext cx="1485146" cy="8305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E8C6">
                    <a:alpha val="50000"/>
                  </a:srgbClr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]</a:t>
                  </a:r>
                </a:p>
              </p:txBody>
            </p:sp>
          </mc:Choice>
          <mc:Fallback>
            <p:sp>
              <p:nvSpPr>
                <p:cNvPr id="259" name="Rounded Rectangle 124">
                  <a:extLst>
                    <a:ext uri="{FF2B5EF4-FFF2-40B4-BE49-F238E27FC236}">
                      <a16:creationId xmlns:a16="http://schemas.microsoft.com/office/drawing/2014/main" id="{9A7329EF-AA03-EAC1-1503-88394928F4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8257" y="3997624"/>
                  <a:ext cx="1485146" cy="830519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7A3E64D3-5A2B-8246-B5C4-8E8C11E98054}"/>
                </a:ext>
              </a:extLst>
            </p:cNvPr>
            <p:cNvCxnSpPr>
              <a:cxnSpLocks/>
              <a:stCxn id="124" idx="3"/>
              <a:endCxn id="257" idx="1"/>
            </p:cNvCxnSpPr>
            <p:nvPr/>
          </p:nvCxnSpPr>
          <p:spPr>
            <a:xfrm>
              <a:off x="10892536" y="1823602"/>
              <a:ext cx="6057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2B4D5CD7-6C93-195D-A6F0-6152FEAB032F}"/>
                </a:ext>
              </a:extLst>
            </p:cNvPr>
            <p:cNvCxnSpPr>
              <a:cxnSpLocks/>
              <a:stCxn id="173" idx="3"/>
              <a:endCxn id="258" idx="1"/>
            </p:cNvCxnSpPr>
            <p:nvPr/>
          </p:nvCxnSpPr>
          <p:spPr>
            <a:xfrm flipV="1">
              <a:off x="10886462" y="3114286"/>
              <a:ext cx="61179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63FAEB63-656B-593A-0643-34D671080FF2}"/>
                </a:ext>
              </a:extLst>
            </p:cNvPr>
            <p:cNvCxnSpPr>
              <a:cxnSpLocks/>
              <a:stCxn id="187" idx="3"/>
              <a:endCxn id="259" idx="1"/>
            </p:cNvCxnSpPr>
            <p:nvPr/>
          </p:nvCxnSpPr>
          <p:spPr>
            <a:xfrm flipV="1">
              <a:off x="10886462" y="4412884"/>
              <a:ext cx="611795" cy="2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0E15C6E0-921F-D741-8F11-E9C40640A8E6}"/>
                </a:ext>
              </a:extLst>
            </p:cNvPr>
            <p:cNvSpPr txBox="1"/>
            <p:nvPr/>
          </p:nvSpPr>
          <p:spPr>
            <a:xfrm>
              <a:off x="3175247" y="1730463"/>
              <a:ext cx="822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Model I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86F375B4-BF4C-838A-D835-98AD94809EA0}"/>
                </a:ext>
              </a:extLst>
            </p:cNvPr>
            <p:cNvSpPr txBox="1"/>
            <p:nvPr/>
          </p:nvSpPr>
          <p:spPr>
            <a:xfrm>
              <a:off x="3149223" y="3027639"/>
              <a:ext cx="873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Model II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CA14AD93-C26F-53F9-13F1-2A2426E2CF34}"/>
                </a:ext>
              </a:extLst>
            </p:cNvPr>
            <p:cNvSpPr txBox="1"/>
            <p:nvPr/>
          </p:nvSpPr>
          <p:spPr>
            <a:xfrm>
              <a:off x="3125237" y="4324437"/>
              <a:ext cx="925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Model III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66C5F760-14BE-6FBD-BE39-BDECDF462E3A}"/>
                </a:ext>
              </a:extLst>
            </p:cNvPr>
            <p:cNvSpPr txBox="1"/>
            <p:nvPr/>
          </p:nvSpPr>
          <p:spPr>
            <a:xfrm>
              <a:off x="11710938" y="811308"/>
              <a:ext cx="96212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Outputs</a:t>
              </a:r>
            </a:p>
          </p:txBody>
        </p:sp>
        <p:sp>
          <p:nvSpPr>
            <p:cNvPr id="278" name="Rounded Rectangle 124">
              <a:extLst>
                <a:ext uri="{FF2B5EF4-FFF2-40B4-BE49-F238E27FC236}">
                  <a16:creationId xmlns:a16="http://schemas.microsoft.com/office/drawing/2014/main" id="{77F7F1D1-646A-774C-571A-C848411B772C}"/>
                </a:ext>
              </a:extLst>
            </p:cNvPr>
            <p:cNvSpPr/>
            <p:nvPr/>
          </p:nvSpPr>
          <p:spPr>
            <a:xfrm>
              <a:off x="3180207" y="1016087"/>
              <a:ext cx="7812035" cy="4049250"/>
            </a:xfrm>
            <a:prstGeom prst="roundRect">
              <a:avLst>
                <a:gd name="adj" fmla="val 2594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3871C7C-8DB3-A219-338D-ED79FC3B5E68}"/>
                </a:ext>
              </a:extLst>
            </p:cNvPr>
            <p:cNvSpPr txBox="1"/>
            <p:nvPr/>
          </p:nvSpPr>
          <p:spPr>
            <a:xfrm>
              <a:off x="6066874" y="817086"/>
              <a:ext cx="20387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Model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43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DFE4532-02E1-E692-A35D-A6F5E623D85B}"/>
              </a:ext>
            </a:extLst>
          </p:cNvPr>
          <p:cNvGrpSpPr/>
          <p:nvPr/>
        </p:nvGrpSpPr>
        <p:grpSpPr>
          <a:xfrm>
            <a:off x="1115122" y="296177"/>
            <a:ext cx="8011293" cy="3430346"/>
            <a:chOff x="1095244" y="991916"/>
            <a:chExt cx="8011293" cy="343034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215F817-D55B-1718-7F97-4595309ABCBA}"/>
                </a:ext>
              </a:extLst>
            </p:cNvPr>
            <p:cNvSpPr/>
            <p:nvPr/>
          </p:nvSpPr>
          <p:spPr>
            <a:xfrm>
              <a:off x="1095244" y="2035199"/>
              <a:ext cx="1491434" cy="1343784"/>
            </a:xfrm>
            <a:prstGeom prst="roundRect">
              <a:avLst>
                <a:gd name="adj" fmla="val 33468"/>
              </a:avLst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Stochastic wind/load input</a:t>
              </a:r>
            </a:p>
          </p:txBody>
        </p: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C67B6A77-27EC-CA01-4106-C413A3C81D3E}"/>
                </a:ext>
              </a:extLst>
            </p:cNvPr>
            <p:cNvCxnSpPr>
              <a:cxnSpLocks/>
              <a:stCxn id="4" idx="0"/>
              <a:endCxn id="145" idx="1"/>
            </p:cNvCxnSpPr>
            <p:nvPr/>
          </p:nvCxnSpPr>
          <p:spPr>
            <a:xfrm rot="5400000" flipH="1" flipV="1">
              <a:off x="3352920" y="-144322"/>
              <a:ext cx="667562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D2A4E68E-C58D-A436-80A0-0CAE3A9A255F}"/>
                </a:ext>
              </a:extLst>
            </p:cNvPr>
            <p:cNvCxnSpPr>
              <a:cxnSpLocks/>
              <a:stCxn id="4" idx="2"/>
              <a:endCxn id="150" idx="1"/>
            </p:cNvCxnSpPr>
            <p:nvPr/>
          </p:nvCxnSpPr>
          <p:spPr>
            <a:xfrm rot="16200000" flipH="1">
              <a:off x="3352922" y="1867022"/>
              <a:ext cx="667559" cy="369148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D64C2A4-7CD3-FA96-857E-74F6E311B2F9}"/>
                </a:ext>
              </a:extLst>
            </p:cNvPr>
            <p:cNvCxnSpPr>
              <a:cxnSpLocks/>
              <a:stCxn id="140" idx="3"/>
              <a:endCxn id="116" idx="1"/>
            </p:cNvCxnSpPr>
            <p:nvPr/>
          </p:nvCxnSpPr>
          <p:spPr>
            <a:xfrm>
              <a:off x="4294862" y="2707089"/>
              <a:ext cx="39701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>
              <a:extLst>
                <a:ext uri="{FF2B5EF4-FFF2-40B4-BE49-F238E27FC236}">
                  <a16:creationId xmlns:a16="http://schemas.microsoft.com/office/drawing/2014/main" id="{D32B2ADE-7C1A-2903-88C7-04BE67C1A6A4}"/>
                </a:ext>
              </a:extLst>
            </p:cNvPr>
            <p:cNvCxnSpPr>
              <a:cxnSpLocks/>
              <a:stCxn id="4" idx="3"/>
              <a:endCxn id="140" idx="1"/>
            </p:cNvCxnSpPr>
            <p:nvPr/>
          </p:nvCxnSpPr>
          <p:spPr>
            <a:xfrm flipV="1">
              <a:off x="2586678" y="2707089"/>
              <a:ext cx="677053" cy="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3E0EE7AB-DA0B-CE60-82B4-F02CA10B906D}"/>
                </a:ext>
              </a:extLst>
            </p:cNvPr>
            <p:cNvCxnSpPr>
              <a:cxnSpLocks/>
              <a:stCxn id="145" idx="3"/>
              <a:endCxn id="117" idx="0"/>
            </p:cNvCxnSpPr>
            <p:nvPr/>
          </p:nvCxnSpPr>
          <p:spPr>
            <a:xfrm>
              <a:off x="6563572" y="1367637"/>
              <a:ext cx="955270" cy="411150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/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92D05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D70A9F0-3B32-E1E5-F465-04C0661874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1875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/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4">
                    <a:lumMod val="75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C46BB8D8-EB1A-CA5B-2868-138419790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1778787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/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chemeClr val="accent5">
                    <a:lumMod val="50000"/>
                    <a:alpha val="30481"/>
                  </a:scheme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2A34D6FD-7116-5474-78E4-4F2883A9D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321" y="3122571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/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solidFill>
                  <a:srgbClr val="7030A0">
                    <a:alpha val="30481"/>
                  </a:srgbClr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𝐿𝐹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930DC2CF-EB5F-D9D7-03F2-C6F07017F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1496" y="2450679"/>
                  <a:ext cx="605041" cy="512820"/>
                </a:xfrm>
                <a:prstGeom prst="roundRect">
                  <a:avLst>
                    <a:gd name="adj" fmla="val 11302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7C120A6-4460-8CE1-BB51-88751B97AB85}"/>
                </a:ext>
              </a:extLst>
            </p:cNvPr>
            <p:cNvSpPr/>
            <p:nvPr/>
          </p:nvSpPr>
          <p:spPr>
            <a:xfrm>
              <a:off x="3263731" y="2035197"/>
              <a:ext cx="1031131" cy="1343784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UC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3841E4AC-98B3-94F8-A9A6-4E3CC97367D4}"/>
                </a:ext>
              </a:extLst>
            </p:cNvPr>
            <p:cNvSpPr/>
            <p:nvPr/>
          </p:nvSpPr>
          <p:spPr>
            <a:xfrm>
              <a:off x="5532441" y="991916"/>
              <a:ext cx="1031131" cy="75144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1A8B6718-34A0-55CC-E29E-190F71CFE303}"/>
                </a:ext>
              </a:extLst>
            </p:cNvPr>
            <p:cNvSpPr/>
            <p:nvPr/>
          </p:nvSpPr>
          <p:spPr>
            <a:xfrm>
              <a:off x="5532441" y="3670821"/>
              <a:ext cx="1031131" cy="75144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PG</a:t>
              </a:r>
            </a:p>
            <a:p>
              <a:pPr algn="ctr"/>
              <a:r>
                <a:rPr lang="en-US" sz="2000" b="1" dirty="0"/>
                <a:t>model</a:t>
              </a:r>
            </a:p>
          </p:txBody>
        </p:sp>
        <p:cxnSp>
          <p:nvCxnSpPr>
            <p:cNvPr id="156" name="Curved Connector 155">
              <a:extLst>
                <a:ext uri="{FF2B5EF4-FFF2-40B4-BE49-F238E27FC236}">
                  <a16:creationId xmlns:a16="http://schemas.microsoft.com/office/drawing/2014/main" id="{73B09064-4E7B-655D-2999-BAB513E37281}"/>
                </a:ext>
              </a:extLst>
            </p:cNvPr>
            <p:cNvCxnSpPr>
              <a:cxnSpLocks/>
              <a:stCxn id="150" idx="3"/>
              <a:endCxn id="118" idx="2"/>
            </p:cNvCxnSpPr>
            <p:nvPr/>
          </p:nvCxnSpPr>
          <p:spPr>
            <a:xfrm flipV="1">
              <a:off x="6563572" y="3635391"/>
              <a:ext cx="955270" cy="411151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>
              <a:extLst>
                <a:ext uri="{FF2B5EF4-FFF2-40B4-BE49-F238E27FC236}">
                  <a16:creationId xmlns:a16="http://schemas.microsoft.com/office/drawing/2014/main" id="{BC94E673-A618-8C44-7B31-EF4D1A6E05F4}"/>
                </a:ext>
              </a:extLst>
            </p:cNvPr>
            <p:cNvCxnSpPr>
              <a:cxnSpLocks/>
              <a:stCxn id="117" idx="3"/>
              <a:endCxn id="119" idx="0"/>
            </p:cNvCxnSpPr>
            <p:nvPr/>
          </p:nvCxnSpPr>
          <p:spPr>
            <a:xfrm>
              <a:off x="7821362" y="2035197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>
              <a:extLst>
                <a:ext uri="{FF2B5EF4-FFF2-40B4-BE49-F238E27FC236}">
                  <a16:creationId xmlns:a16="http://schemas.microsoft.com/office/drawing/2014/main" id="{9A5A596D-C885-9E6D-62B0-4F1B0075D390}"/>
                </a:ext>
              </a:extLst>
            </p:cNvPr>
            <p:cNvCxnSpPr>
              <a:cxnSpLocks/>
              <a:stCxn id="118" idx="3"/>
              <a:endCxn id="119" idx="2"/>
            </p:cNvCxnSpPr>
            <p:nvPr/>
          </p:nvCxnSpPr>
          <p:spPr>
            <a:xfrm flipV="1">
              <a:off x="7821362" y="2963499"/>
              <a:ext cx="982655" cy="41548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>
              <a:extLst>
                <a:ext uri="{FF2B5EF4-FFF2-40B4-BE49-F238E27FC236}">
                  <a16:creationId xmlns:a16="http://schemas.microsoft.com/office/drawing/2014/main" id="{CDEF18C2-3231-E028-7DB9-F9144A8BF0E7}"/>
                </a:ext>
              </a:extLst>
            </p:cNvPr>
            <p:cNvCxnSpPr>
              <a:cxnSpLocks/>
              <a:stCxn id="116" idx="3"/>
              <a:endCxn id="145" idx="2"/>
            </p:cNvCxnSpPr>
            <p:nvPr/>
          </p:nvCxnSpPr>
          <p:spPr>
            <a:xfrm flipV="1">
              <a:off x="5296916" y="1743357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>
              <a:extLst>
                <a:ext uri="{FF2B5EF4-FFF2-40B4-BE49-F238E27FC236}">
                  <a16:creationId xmlns:a16="http://schemas.microsoft.com/office/drawing/2014/main" id="{14B5A177-6094-9DA8-E69B-0F350A914950}"/>
                </a:ext>
              </a:extLst>
            </p:cNvPr>
            <p:cNvCxnSpPr>
              <a:cxnSpLocks/>
              <a:stCxn id="116" idx="3"/>
              <a:endCxn id="150" idx="0"/>
            </p:cNvCxnSpPr>
            <p:nvPr/>
          </p:nvCxnSpPr>
          <p:spPr>
            <a:xfrm>
              <a:off x="5296916" y="2707089"/>
              <a:ext cx="751091" cy="96373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7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519490B-18BD-18E7-6D75-5219A46BCF37}"/>
              </a:ext>
            </a:extLst>
          </p:cNvPr>
          <p:cNvGrpSpPr/>
          <p:nvPr/>
        </p:nvGrpSpPr>
        <p:grpSpPr>
          <a:xfrm>
            <a:off x="-1377560" y="384032"/>
            <a:ext cx="10776407" cy="6222099"/>
            <a:chOff x="-1377560" y="384032"/>
            <a:chExt cx="10776407" cy="62220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844687E-5F0D-9F29-5BDA-797E452BCBB1}"/>
                </a:ext>
              </a:extLst>
            </p:cNvPr>
            <p:cNvSpPr/>
            <p:nvPr/>
          </p:nvSpPr>
          <p:spPr>
            <a:xfrm>
              <a:off x="182467" y="1063366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653F1-12B2-B951-435E-58655C0826B1}"/>
                </a:ext>
              </a:extLst>
            </p:cNvPr>
            <p:cNvSpPr/>
            <p:nvPr/>
          </p:nvSpPr>
          <p:spPr>
            <a:xfrm>
              <a:off x="1138231" y="179315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06D221-74DF-4B39-01A5-24B28AB41F03}"/>
                </a:ext>
              </a:extLst>
            </p:cNvPr>
            <p:cNvSpPr/>
            <p:nvPr/>
          </p:nvSpPr>
          <p:spPr>
            <a:xfrm>
              <a:off x="1662557" y="22845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D29073-6DF9-DA4D-34ED-145BF73E4C0C}"/>
                </a:ext>
              </a:extLst>
            </p:cNvPr>
            <p:cNvSpPr/>
            <p:nvPr/>
          </p:nvSpPr>
          <p:spPr>
            <a:xfrm>
              <a:off x="424613" y="210414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9D9D42-FF43-98BC-462F-7A235E13C322}"/>
                </a:ext>
              </a:extLst>
            </p:cNvPr>
            <p:cNvSpPr/>
            <p:nvPr/>
          </p:nvSpPr>
          <p:spPr>
            <a:xfrm>
              <a:off x="1816538" y="139883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A8FE70-2C57-8B1D-2F38-65835702A0E3}"/>
                </a:ext>
              </a:extLst>
            </p:cNvPr>
            <p:cNvSpPr/>
            <p:nvPr/>
          </p:nvSpPr>
          <p:spPr>
            <a:xfrm>
              <a:off x="514813" y="124485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096DA1-5A96-1688-1245-070A2317DB49}"/>
                </a:ext>
              </a:extLst>
            </p:cNvPr>
            <p:cNvCxnSpPr>
              <a:cxnSpLocks/>
              <a:stCxn id="9" idx="5"/>
              <a:endCxn id="5" idx="1"/>
            </p:cNvCxnSpPr>
            <p:nvPr/>
          </p:nvCxnSpPr>
          <p:spPr>
            <a:xfrm>
              <a:off x="668794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C95AA56-331F-837A-C7C9-F616E07E83BA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>
            <a:xfrm flipH="1">
              <a:off x="1292212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35E015-A22A-555C-A2D6-80E9D32F1F7C}"/>
                </a:ext>
              </a:extLst>
            </p:cNvPr>
            <p:cNvCxnSpPr>
              <a:cxnSpLocks/>
              <a:stCxn id="7" idx="6"/>
              <a:endCxn id="5" idx="3"/>
            </p:cNvCxnSpPr>
            <p:nvPr/>
          </p:nvCxnSpPr>
          <p:spPr>
            <a:xfrm flipV="1">
              <a:off x="605013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CC80A1-A5E1-566B-91A7-2F3F95FEE6B8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1292212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1CB6DE-2905-ECB0-2F66-0A8CD30E705D}"/>
                </a:ext>
              </a:extLst>
            </p:cNvPr>
            <p:cNvSpPr/>
            <p:nvPr/>
          </p:nvSpPr>
          <p:spPr>
            <a:xfrm>
              <a:off x="3620683" y="1793150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6AEB24-1045-D60A-4F05-01B8C628CFBB}"/>
                </a:ext>
              </a:extLst>
            </p:cNvPr>
            <p:cNvSpPr/>
            <p:nvPr/>
          </p:nvSpPr>
          <p:spPr>
            <a:xfrm>
              <a:off x="4145009" y="22845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9020E-5968-10F0-DE47-5EB3BCEA048F}"/>
                </a:ext>
              </a:extLst>
            </p:cNvPr>
            <p:cNvSpPr/>
            <p:nvPr/>
          </p:nvSpPr>
          <p:spPr>
            <a:xfrm>
              <a:off x="2907065" y="2104149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A6848D-3616-7E39-4C99-1F2E346A0A33}"/>
                </a:ext>
              </a:extLst>
            </p:cNvPr>
            <p:cNvSpPr/>
            <p:nvPr/>
          </p:nvSpPr>
          <p:spPr>
            <a:xfrm>
              <a:off x="4298990" y="1398838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9D22B5-E0AC-460A-DF9F-4C2E7B69DEFD}"/>
                </a:ext>
              </a:extLst>
            </p:cNvPr>
            <p:cNvSpPr/>
            <p:nvPr/>
          </p:nvSpPr>
          <p:spPr>
            <a:xfrm>
              <a:off x="2997265" y="1244857"/>
              <a:ext cx="180400" cy="1804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E8F73E-A1D5-9647-7ED6-3D0281528E69}"/>
                </a:ext>
              </a:extLst>
            </p:cNvPr>
            <p:cNvCxnSpPr>
              <a:cxnSpLocks/>
              <a:stCxn id="18" idx="5"/>
              <a:endCxn id="14" idx="1"/>
            </p:cNvCxnSpPr>
            <p:nvPr/>
          </p:nvCxnSpPr>
          <p:spPr>
            <a:xfrm>
              <a:off x="3151246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84233A-3662-A5CA-A95A-14CE52A1B12C}"/>
                </a:ext>
              </a:extLst>
            </p:cNvPr>
            <p:cNvCxnSpPr>
              <a:cxnSpLocks/>
              <a:stCxn id="17" idx="3"/>
              <a:endCxn id="14" idx="7"/>
            </p:cNvCxnSpPr>
            <p:nvPr/>
          </p:nvCxnSpPr>
          <p:spPr>
            <a:xfrm flipH="1">
              <a:off x="3774664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64435E-746F-5CCD-CD82-D82EB87D0342}"/>
                </a:ext>
              </a:extLst>
            </p:cNvPr>
            <p:cNvCxnSpPr>
              <a:cxnSpLocks/>
              <a:stCxn id="16" idx="6"/>
              <a:endCxn id="14" idx="3"/>
            </p:cNvCxnSpPr>
            <p:nvPr/>
          </p:nvCxnSpPr>
          <p:spPr>
            <a:xfrm flipV="1">
              <a:off x="3087465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D7999C-F905-BE01-CEBC-74469AD79EBC}"/>
                </a:ext>
              </a:extLst>
            </p:cNvPr>
            <p:cNvCxnSpPr>
              <a:cxnSpLocks/>
              <a:stCxn id="14" idx="5"/>
              <a:endCxn id="15" idx="1"/>
            </p:cNvCxnSpPr>
            <p:nvPr/>
          </p:nvCxnSpPr>
          <p:spPr>
            <a:xfrm>
              <a:off x="3774664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E7B3FD-456C-6852-6CEA-38C17E40434F}"/>
                </a:ext>
              </a:extLst>
            </p:cNvPr>
            <p:cNvSpPr/>
            <p:nvPr/>
          </p:nvSpPr>
          <p:spPr>
            <a:xfrm>
              <a:off x="6103948" y="1793150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457A841-1D0C-B99C-EB18-FEDB242EABC7}"/>
                </a:ext>
              </a:extLst>
            </p:cNvPr>
            <p:cNvSpPr/>
            <p:nvPr/>
          </p:nvSpPr>
          <p:spPr>
            <a:xfrm>
              <a:off x="6628274" y="22845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FB583CB-C051-B4E1-CF00-F2C8D2FC9F66}"/>
                </a:ext>
              </a:extLst>
            </p:cNvPr>
            <p:cNvSpPr/>
            <p:nvPr/>
          </p:nvSpPr>
          <p:spPr>
            <a:xfrm>
              <a:off x="5390330" y="2104149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F6F8F4-0ED2-B6CE-4795-03ACD40BF777}"/>
                </a:ext>
              </a:extLst>
            </p:cNvPr>
            <p:cNvSpPr/>
            <p:nvPr/>
          </p:nvSpPr>
          <p:spPr>
            <a:xfrm>
              <a:off x="6782255" y="1398838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4D10FB-B31F-B4CF-EDE3-271702B82ACF}"/>
                </a:ext>
              </a:extLst>
            </p:cNvPr>
            <p:cNvSpPr/>
            <p:nvPr/>
          </p:nvSpPr>
          <p:spPr>
            <a:xfrm>
              <a:off x="5480530" y="1244857"/>
              <a:ext cx="180400" cy="180400"/>
            </a:xfrm>
            <a:prstGeom prst="ellipse">
              <a:avLst/>
            </a:prstGeom>
            <a:solidFill>
              <a:srgbClr val="703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98755F-2678-712C-A1D8-25A0F58443CD}"/>
                </a:ext>
              </a:extLst>
            </p:cNvPr>
            <p:cNvCxnSpPr>
              <a:cxnSpLocks/>
              <a:stCxn id="27" idx="5"/>
              <a:endCxn id="23" idx="1"/>
            </p:cNvCxnSpPr>
            <p:nvPr/>
          </p:nvCxnSpPr>
          <p:spPr>
            <a:xfrm>
              <a:off x="5634511" y="1398838"/>
              <a:ext cx="495856" cy="42073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136AE5-4AC5-5824-2CE1-E041A1E05C78}"/>
                </a:ext>
              </a:extLst>
            </p:cNvPr>
            <p:cNvCxnSpPr>
              <a:cxnSpLocks/>
              <a:stCxn id="26" idx="3"/>
              <a:endCxn id="23" idx="7"/>
            </p:cNvCxnSpPr>
            <p:nvPr/>
          </p:nvCxnSpPr>
          <p:spPr>
            <a:xfrm flipH="1">
              <a:off x="6257929" y="1552819"/>
              <a:ext cx="550745" cy="266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911961-5ACF-6C48-1837-1280D73D5C72}"/>
                </a:ext>
              </a:extLst>
            </p:cNvPr>
            <p:cNvCxnSpPr>
              <a:cxnSpLocks/>
              <a:stCxn id="25" idx="6"/>
              <a:endCxn id="23" idx="3"/>
            </p:cNvCxnSpPr>
            <p:nvPr/>
          </p:nvCxnSpPr>
          <p:spPr>
            <a:xfrm flipV="1">
              <a:off x="5570730" y="1947131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2992981-5B6D-81D7-57CC-7B4BAFF11934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6257929" y="1947131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E458B0-4FD6-5967-97F3-9B3FE0385AAB}"/>
                </a:ext>
              </a:extLst>
            </p:cNvPr>
            <p:cNvCxnSpPr/>
            <p:nvPr/>
          </p:nvCxnSpPr>
          <p:spPr>
            <a:xfrm>
              <a:off x="2181840" y="188070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1582597-C33E-F60F-8F59-9C1B2CFD5710}"/>
                </a:ext>
              </a:extLst>
            </p:cNvPr>
            <p:cNvCxnSpPr/>
            <p:nvPr/>
          </p:nvCxnSpPr>
          <p:spPr>
            <a:xfrm>
              <a:off x="4725210" y="187566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46B6C1B2-906D-706A-B0F4-7ADB4AB4941D}"/>
                </a:ext>
              </a:extLst>
            </p:cNvPr>
            <p:cNvSpPr/>
            <p:nvPr/>
          </p:nvSpPr>
          <p:spPr>
            <a:xfrm>
              <a:off x="182467" y="2757617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rgbClr val="00B050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C80224B-21A8-93A5-90CE-1B764F0E6562}"/>
                </a:ext>
              </a:extLst>
            </p:cNvPr>
            <p:cNvSpPr/>
            <p:nvPr/>
          </p:nvSpPr>
          <p:spPr>
            <a:xfrm>
              <a:off x="1138231" y="350869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F1E888B-CA8B-3BCA-395A-50792184CAFE}"/>
                </a:ext>
              </a:extLst>
            </p:cNvPr>
            <p:cNvSpPr/>
            <p:nvPr/>
          </p:nvSpPr>
          <p:spPr>
            <a:xfrm>
              <a:off x="1662557" y="40000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003F70D-5E80-BCFD-1DE7-E10BD3325D77}"/>
                </a:ext>
              </a:extLst>
            </p:cNvPr>
            <p:cNvSpPr/>
            <p:nvPr/>
          </p:nvSpPr>
          <p:spPr>
            <a:xfrm>
              <a:off x="424613" y="381969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58F9B7-546F-F5B7-ED3B-3897CA639267}"/>
                </a:ext>
              </a:extLst>
            </p:cNvPr>
            <p:cNvSpPr/>
            <p:nvPr/>
          </p:nvSpPr>
          <p:spPr>
            <a:xfrm>
              <a:off x="1816538" y="3019380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2262DE-CCE1-406B-D3EC-ED558102F942}"/>
                </a:ext>
              </a:extLst>
            </p:cNvPr>
            <p:cNvSpPr/>
            <p:nvPr/>
          </p:nvSpPr>
          <p:spPr>
            <a:xfrm>
              <a:off x="514813" y="2865399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2A4E39-F862-22F9-ECCC-D144B43E340D}"/>
                </a:ext>
              </a:extLst>
            </p:cNvPr>
            <p:cNvCxnSpPr>
              <a:cxnSpLocks/>
              <a:stCxn id="41" idx="5"/>
              <a:endCxn id="37" idx="1"/>
            </p:cNvCxnSpPr>
            <p:nvPr/>
          </p:nvCxnSpPr>
          <p:spPr>
            <a:xfrm>
              <a:off x="668794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7A92F03-892E-90EC-FAA8-398E06758475}"/>
                </a:ext>
              </a:extLst>
            </p:cNvPr>
            <p:cNvCxnSpPr>
              <a:cxnSpLocks/>
              <a:stCxn id="40" idx="3"/>
              <a:endCxn id="37" idx="7"/>
            </p:cNvCxnSpPr>
            <p:nvPr/>
          </p:nvCxnSpPr>
          <p:spPr>
            <a:xfrm flipH="1">
              <a:off x="1292212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312557-D8A2-7BDC-4AF2-05283999CAC2}"/>
                </a:ext>
              </a:extLst>
            </p:cNvPr>
            <p:cNvCxnSpPr>
              <a:cxnSpLocks/>
              <a:stCxn id="39" idx="6"/>
              <a:endCxn id="37" idx="3"/>
            </p:cNvCxnSpPr>
            <p:nvPr/>
          </p:nvCxnSpPr>
          <p:spPr>
            <a:xfrm flipV="1">
              <a:off x="605013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5CE9EE3-6C37-5CE6-DB9A-66D539CC94AE}"/>
                </a:ext>
              </a:extLst>
            </p:cNvPr>
            <p:cNvCxnSpPr>
              <a:cxnSpLocks/>
              <a:stCxn id="37" idx="5"/>
              <a:endCxn id="38" idx="1"/>
            </p:cNvCxnSpPr>
            <p:nvPr/>
          </p:nvCxnSpPr>
          <p:spPr>
            <a:xfrm>
              <a:off x="1292212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99FB687-7D85-127D-5B88-14FC05DD1B29}"/>
                </a:ext>
              </a:extLst>
            </p:cNvPr>
            <p:cNvSpPr/>
            <p:nvPr/>
          </p:nvSpPr>
          <p:spPr>
            <a:xfrm>
              <a:off x="3620683" y="3508694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EED677-52BE-5B6E-76E2-FC4D05AE9DBA}"/>
                </a:ext>
              </a:extLst>
            </p:cNvPr>
            <p:cNvSpPr/>
            <p:nvPr/>
          </p:nvSpPr>
          <p:spPr>
            <a:xfrm>
              <a:off x="4145009" y="40000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C69BFD3-DB46-264C-0910-AF74C6E44E55}"/>
                </a:ext>
              </a:extLst>
            </p:cNvPr>
            <p:cNvSpPr/>
            <p:nvPr/>
          </p:nvSpPr>
          <p:spPr>
            <a:xfrm>
              <a:off x="2907065" y="3819693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F8166F3-3D23-472D-D0CE-762B909D85A8}"/>
                </a:ext>
              </a:extLst>
            </p:cNvPr>
            <p:cNvSpPr/>
            <p:nvPr/>
          </p:nvSpPr>
          <p:spPr>
            <a:xfrm>
              <a:off x="4298990" y="3019380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498B20-02EA-895D-3CA9-1E925B4481AC}"/>
                </a:ext>
              </a:extLst>
            </p:cNvPr>
            <p:cNvSpPr/>
            <p:nvPr/>
          </p:nvSpPr>
          <p:spPr>
            <a:xfrm>
              <a:off x="2997265" y="2865399"/>
              <a:ext cx="180400" cy="1804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0AF27BB-3CC7-813C-2EA9-504D9C6BD451}"/>
                </a:ext>
              </a:extLst>
            </p:cNvPr>
            <p:cNvCxnSpPr>
              <a:cxnSpLocks/>
              <a:stCxn id="50" idx="5"/>
              <a:endCxn id="46" idx="1"/>
            </p:cNvCxnSpPr>
            <p:nvPr/>
          </p:nvCxnSpPr>
          <p:spPr>
            <a:xfrm>
              <a:off x="3151246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43D5A75-ED75-0F0E-40E2-5DD7DD02C437}"/>
                </a:ext>
              </a:extLst>
            </p:cNvPr>
            <p:cNvCxnSpPr>
              <a:cxnSpLocks/>
              <a:stCxn id="49" idx="3"/>
              <a:endCxn id="46" idx="7"/>
            </p:cNvCxnSpPr>
            <p:nvPr/>
          </p:nvCxnSpPr>
          <p:spPr>
            <a:xfrm flipH="1">
              <a:off x="3774664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5631A8C-D0CA-63D8-F449-76350A33E095}"/>
                </a:ext>
              </a:extLst>
            </p:cNvPr>
            <p:cNvCxnSpPr>
              <a:cxnSpLocks/>
              <a:stCxn id="48" idx="6"/>
              <a:endCxn id="46" idx="3"/>
            </p:cNvCxnSpPr>
            <p:nvPr/>
          </p:nvCxnSpPr>
          <p:spPr>
            <a:xfrm flipV="1">
              <a:off x="3087465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5CCB0A-AAE7-767C-15C0-6F4C57BE6542}"/>
                </a:ext>
              </a:extLst>
            </p:cNvPr>
            <p:cNvCxnSpPr>
              <a:cxnSpLocks/>
              <a:stCxn id="46" idx="5"/>
              <a:endCxn id="47" idx="1"/>
            </p:cNvCxnSpPr>
            <p:nvPr/>
          </p:nvCxnSpPr>
          <p:spPr>
            <a:xfrm>
              <a:off x="3774664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8370A45-F9A6-C3BF-4BB9-EBBF2F0F579B}"/>
                </a:ext>
              </a:extLst>
            </p:cNvPr>
            <p:cNvSpPr/>
            <p:nvPr/>
          </p:nvSpPr>
          <p:spPr>
            <a:xfrm>
              <a:off x="6103948" y="3508694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748A63-B128-534F-CEDE-456AE53FC57F}"/>
                </a:ext>
              </a:extLst>
            </p:cNvPr>
            <p:cNvSpPr/>
            <p:nvPr/>
          </p:nvSpPr>
          <p:spPr>
            <a:xfrm>
              <a:off x="6628274" y="40000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D55AFC1-AC3A-D52B-C981-158C771A8EC8}"/>
                </a:ext>
              </a:extLst>
            </p:cNvPr>
            <p:cNvSpPr/>
            <p:nvPr/>
          </p:nvSpPr>
          <p:spPr>
            <a:xfrm>
              <a:off x="5390330" y="3819693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20A5922-196D-2922-4B6D-0A04D29F2C4F}"/>
                </a:ext>
              </a:extLst>
            </p:cNvPr>
            <p:cNvSpPr/>
            <p:nvPr/>
          </p:nvSpPr>
          <p:spPr>
            <a:xfrm>
              <a:off x="6782255" y="3019380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2C1096B-023C-4C03-2540-5AD023A78E2C}"/>
                </a:ext>
              </a:extLst>
            </p:cNvPr>
            <p:cNvSpPr/>
            <p:nvPr/>
          </p:nvSpPr>
          <p:spPr>
            <a:xfrm>
              <a:off x="5480530" y="2865399"/>
              <a:ext cx="180400" cy="180400"/>
            </a:xfrm>
            <a:prstGeom prst="ellipse">
              <a:avLst/>
            </a:prstGeom>
            <a:solidFill>
              <a:srgbClr val="00B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999DC90-123F-CD82-D587-543171EE64D8}"/>
                </a:ext>
              </a:extLst>
            </p:cNvPr>
            <p:cNvCxnSpPr>
              <a:cxnSpLocks/>
              <a:stCxn id="59" idx="5"/>
              <a:endCxn id="55" idx="1"/>
            </p:cNvCxnSpPr>
            <p:nvPr/>
          </p:nvCxnSpPr>
          <p:spPr>
            <a:xfrm>
              <a:off x="5634511" y="3019380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120C40-DD70-7CAD-B9A1-5A04082BBCAF}"/>
                </a:ext>
              </a:extLst>
            </p:cNvPr>
            <p:cNvCxnSpPr>
              <a:cxnSpLocks/>
              <a:stCxn id="58" idx="3"/>
              <a:endCxn id="55" idx="7"/>
            </p:cNvCxnSpPr>
            <p:nvPr/>
          </p:nvCxnSpPr>
          <p:spPr>
            <a:xfrm flipH="1">
              <a:off x="6257929" y="3173361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38A03C-D2F8-A289-FD6E-E47532988FBA}"/>
                </a:ext>
              </a:extLst>
            </p:cNvPr>
            <p:cNvCxnSpPr>
              <a:cxnSpLocks/>
              <a:stCxn id="57" idx="6"/>
              <a:endCxn id="55" idx="3"/>
            </p:cNvCxnSpPr>
            <p:nvPr/>
          </p:nvCxnSpPr>
          <p:spPr>
            <a:xfrm flipV="1">
              <a:off x="5570730" y="3662675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3EB6BCA-EB1A-B68A-D90C-E7B89E87C3F5}"/>
                </a:ext>
              </a:extLst>
            </p:cNvPr>
            <p:cNvCxnSpPr>
              <a:cxnSpLocks/>
              <a:stCxn id="55" idx="5"/>
              <a:endCxn id="56" idx="1"/>
            </p:cNvCxnSpPr>
            <p:nvPr/>
          </p:nvCxnSpPr>
          <p:spPr>
            <a:xfrm>
              <a:off x="6257929" y="3662675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DD57EF4-E644-1924-B939-26751D58381A}"/>
                </a:ext>
              </a:extLst>
            </p:cNvPr>
            <p:cNvCxnSpPr/>
            <p:nvPr/>
          </p:nvCxnSpPr>
          <p:spPr>
            <a:xfrm>
              <a:off x="2181840" y="3612644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2EC968E-4FB0-15BA-8A10-3A8E81FD274C}"/>
                </a:ext>
              </a:extLst>
            </p:cNvPr>
            <p:cNvCxnSpPr/>
            <p:nvPr/>
          </p:nvCxnSpPr>
          <p:spPr>
            <a:xfrm>
              <a:off x="4725210" y="3607608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D905262-33EB-E0C0-E656-3200230FB094}"/>
                </a:ext>
              </a:extLst>
            </p:cNvPr>
            <p:cNvSpPr/>
            <p:nvPr/>
          </p:nvSpPr>
          <p:spPr>
            <a:xfrm>
              <a:off x="212728" y="4517911"/>
              <a:ext cx="7174725" cy="1491033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AA206B6-5C66-48F7-FA8E-72ED23BCB9CB}"/>
                </a:ext>
              </a:extLst>
            </p:cNvPr>
            <p:cNvSpPr/>
            <p:nvPr/>
          </p:nvSpPr>
          <p:spPr>
            <a:xfrm>
              <a:off x="1128154" y="5264568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B825CE-2C9E-82CA-AE0B-6EA44B7BC651}"/>
                </a:ext>
              </a:extLst>
            </p:cNvPr>
            <p:cNvSpPr/>
            <p:nvPr/>
          </p:nvSpPr>
          <p:spPr>
            <a:xfrm>
              <a:off x="1652480" y="57559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5B6D7F9-3006-9F4D-9F16-0EE5CFA1D02A}"/>
                </a:ext>
              </a:extLst>
            </p:cNvPr>
            <p:cNvSpPr/>
            <p:nvPr/>
          </p:nvSpPr>
          <p:spPr>
            <a:xfrm>
              <a:off x="414536" y="5575567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9905DD3-D0F5-0384-3DA7-C92B094437F7}"/>
                </a:ext>
              </a:extLst>
            </p:cNvPr>
            <p:cNvSpPr/>
            <p:nvPr/>
          </p:nvSpPr>
          <p:spPr>
            <a:xfrm>
              <a:off x="1806461" y="4775254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2EFA937-4C13-8EA6-E1B6-B5C11D882DA2}"/>
                </a:ext>
              </a:extLst>
            </p:cNvPr>
            <p:cNvSpPr/>
            <p:nvPr/>
          </p:nvSpPr>
          <p:spPr>
            <a:xfrm>
              <a:off x="504736" y="4621273"/>
              <a:ext cx="180400" cy="18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8CCF54A-3FBE-0CED-FCCD-CF6960959BE0}"/>
                </a:ext>
              </a:extLst>
            </p:cNvPr>
            <p:cNvCxnSpPr>
              <a:cxnSpLocks/>
              <a:stCxn id="72" idx="5"/>
              <a:endCxn id="68" idx="1"/>
            </p:cNvCxnSpPr>
            <p:nvPr/>
          </p:nvCxnSpPr>
          <p:spPr>
            <a:xfrm>
              <a:off x="658717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4D97CD9-F378-2E71-392D-859FFB40F5FB}"/>
                </a:ext>
              </a:extLst>
            </p:cNvPr>
            <p:cNvCxnSpPr>
              <a:cxnSpLocks/>
              <a:stCxn id="71" idx="3"/>
              <a:endCxn id="68" idx="7"/>
            </p:cNvCxnSpPr>
            <p:nvPr/>
          </p:nvCxnSpPr>
          <p:spPr>
            <a:xfrm flipH="1">
              <a:off x="1282135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D4ECFD-7F13-9C16-654F-C4E81D3C0792}"/>
                </a:ext>
              </a:extLst>
            </p:cNvPr>
            <p:cNvCxnSpPr>
              <a:cxnSpLocks/>
              <a:stCxn id="70" idx="6"/>
              <a:endCxn id="68" idx="3"/>
            </p:cNvCxnSpPr>
            <p:nvPr/>
          </p:nvCxnSpPr>
          <p:spPr>
            <a:xfrm flipV="1">
              <a:off x="594936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2C6AD2C-E9EF-49EE-78BD-9ACDE5CE79BA}"/>
                </a:ext>
              </a:extLst>
            </p:cNvPr>
            <p:cNvCxnSpPr>
              <a:cxnSpLocks/>
              <a:stCxn id="68" idx="5"/>
              <a:endCxn id="69" idx="1"/>
            </p:cNvCxnSpPr>
            <p:nvPr/>
          </p:nvCxnSpPr>
          <p:spPr>
            <a:xfrm>
              <a:off x="1282135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440269-8EB2-3EA0-0093-F0711F288165}"/>
                </a:ext>
              </a:extLst>
            </p:cNvPr>
            <p:cNvSpPr/>
            <p:nvPr/>
          </p:nvSpPr>
          <p:spPr>
            <a:xfrm>
              <a:off x="3610606" y="5264568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4AF132D-8ACF-90F3-BE0C-7C6199FB306F}"/>
                </a:ext>
              </a:extLst>
            </p:cNvPr>
            <p:cNvSpPr/>
            <p:nvPr/>
          </p:nvSpPr>
          <p:spPr>
            <a:xfrm>
              <a:off x="4134932" y="57559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70100B2-95BB-4356-1E0E-089D17B089E5}"/>
                </a:ext>
              </a:extLst>
            </p:cNvPr>
            <p:cNvSpPr/>
            <p:nvPr/>
          </p:nvSpPr>
          <p:spPr>
            <a:xfrm>
              <a:off x="2896988" y="5575567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238B99F-F9E6-7FF7-D543-CF3FE6D565B1}"/>
                </a:ext>
              </a:extLst>
            </p:cNvPr>
            <p:cNvSpPr/>
            <p:nvPr/>
          </p:nvSpPr>
          <p:spPr>
            <a:xfrm>
              <a:off x="4288913" y="4775254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45C0C4A-BF9F-4A58-2347-DD1F600E00E5}"/>
                </a:ext>
              </a:extLst>
            </p:cNvPr>
            <p:cNvSpPr/>
            <p:nvPr/>
          </p:nvSpPr>
          <p:spPr>
            <a:xfrm>
              <a:off x="2987188" y="4621273"/>
              <a:ext cx="180400" cy="180400"/>
            </a:xfrm>
            <a:prstGeom prst="ellipse">
              <a:avLst/>
            </a:prstGeom>
            <a:solidFill>
              <a:srgbClr val="0070C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F2BC775-5A6F-FF1A-FB88-E292F7CAA88B}"/>
                </a:ext>
              </a:extLst>
            </p:cNvPr>
            <p:cNvCxnSpPr>
              <a:cxnSpLocks/>
              <a:stCxn id="81" idx="5"/>
              <a:endCxn id="77" idx="1"/>
            </p:cNvCxnSpPr>
            <p:nvPr/>
          </p:nvCxnSpPr>
          <p:spPr>
            <a:xfrm>
              <a:off x="3141169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14A7CFC-C460-14D5-8FDC-08755A7A6A3B}"/>
                </a:ext>
              </a:extLst>
            </p:cNvPr>
            <p:cNvCxnSpPr>
              <a:cxnSpLocks/>
              <a:stCxn id="80" idx="3"/>
              <a:endCxn id="77" idx="7"/>
            </p:cNvCxnSpPr>
            <p:nvPr/>
          </p:nvCxnSpPr>
          <p:spPr>
            <a:xfrm flipH="1">
              <a:off x="3764587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04AFD6-1215-912E-7365-044BA61B00A5}"/>
                </a:ext>
              </a:extLst>
            </p:cNvPr>
            <p:cNvCxnSpPr>
              <a:cxnSpLocks/>
              <a:stCxn id="79" idx="6"/>
              <a:endCxn id="77" idx="3"/>
            </p:cNvCxnSpPr>
            <p:nvPr/>
          </p:nvCxnSpPr>
          <p:spPr>
            <a:xfrm flipV="1">
              <a:off x="3077388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3581A3-AE6F-A6D7-A57D-FDC8C87042EC}"/>
                </a:ext>
              </a:extLst>
            </p:cNvPr>
            <p:cNvCxnSpPr>
              <a:cxnSpLocks/>
              <a:stCxn id="77" idx="5"/>
              <a:endCxn id="78" idx="1"/>
            </p:cNvCxnSpPr>
            <p:nvPr/>
          </p:nvCxnSpPr>
          <p:spPr>
            <a:xfrm>
              <a:off x="3764587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69AC452-7AB7-B94C-7F48-1DE9D6E72976}"/>
                </a:ext>
              </a:extLst>
            </p:cNvPr>
            <p:cNvSpPr/>
            <p:nvPr/>
          </p:nvSpPr>
          <p:spPr>
            <a:xfrm>
              <a:off x="6093871" y="5264568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8AD2D7B-F562-509E-B017-0AECD1E7A252}"/>
                </a:ext>
              </a:extLst>
            </p:cNvPr>
            <p:cNvSpPr/>
            <p:nvPr/>
          </p:nvSpPr>
          <p:spPr>
            <a:xfrm>
              <a:off x="6618197" y="57559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B95B35A-748E-0A0E-D725-FE54ADC6E238}"/>
                </a:ext>
              </a:extLst>
            </p:cNvPr>
            <p:cNvSpPr/>
            <p:nvPr/>
          </p:nvSpPr>
          <p:spPr>
            <a:xfrm>
              <a:off x="5380253" y="5575567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9C0248F-8632-F322-F079-C3540706230F}"/>
                </a:ext>
              </a:extLst>
            </p:cNvPr>
            <p:cNvSpPr/>
            <p:nvPr/>
          </p:nvSpPr>
          <p:spPr>
            <a:xfrm>
              <a:off x="6772178" y="4775254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9C45575-5428-B79F-8382-542A4CEB88C4}"/>
                </a:ext>
              </a:extLst>
            </p:cNvPr>
            <p:cNvSpPr/>
            <p:nvPr/>
          </p:nvSpPr>
          <p:spPr>
            <a:xfrm>
              <a:off x="5470453" y="4621273"/>
              <a:ext cx="180400" cy="180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2E1FB5C-E796-6D17-34EF-CCA79A07D813}"/>
                </a:ext>
              </a:extLst>
            </p:cNvPr>
            <p:cNvCxnSpPr>
              <a:cxnSpLocks/>
              <a:stCxn id="90" idx="5"/>
              <a:endCxn id="86" idx="1"/>
            </p:cNvCxnSpPr>
            <p:nvPr/>
          </p:nvCxnSpPr>
          <p:spPr>
            <a:xfrm>
              <a:off x="5624434" y="4775254"/>
              <a:ext cx="495856" cy="5157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ADF5C64-9E73-CFFF-CC81-67F5BF74B09B}"/>
                </a:ext>
              </a:extLst>
            </p:cNvPr>
            <p:cNvCxnSpPr>
              <a:cxnSpLocks/>
              <a:stCxn id="89" idx="3"/>
              <a:endCxn id="86" idx="7"/>
            </p:cNvCxnSpPr>
            <p:nvPr/>
          </p:nvCxnSpPr>
          <p:spPr>
            <a:xfrm flipH="1">
              <a:off x="6247852" y="4929235"/>
              <a:ext cx="550745" cy="3617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B6A467A-C557-B2A9-A71E-64F7FEFFB051}"/>
                </a:ext>
              </a:extLst>
            </p:cNvPr>
            <p:cNvCxnSpPr>
              <a:cxnSpLocks/>
              <a:stCxn id="88" idx="6"/>
              <a:endCxn id="86" idx="3"/>
            </p:cNvCxnSpPr>
            <p:nvPr/>
          </p:nvCxnSpPr>
          <p:spPr>
            <a:xfrm flipV="1">
              <a:off x="5560653" y="5418549"/>
              <a:ext cx="559637" cy="2472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3D27460-EFD3-1DF0-DD40-B6DF3807F8E7}"/>
                </a:ext>
              </a:extLst>
            </p:cNvPr>
            <p:cNvCxnSpPr>
              <a:cxnSpLocks/>
              <a:stCxn id="86" idx="5"/>
              <a:endCxn id="87" idx="1"/>
            </p:cNvCxnSpPr>
            <p:nvPr/>
          </p:nvCxnSpPr>
          <p:spPr>
            <a:xfrm>
              <a:off x="6247852" y="5418549"/>
              <a:ext cx="396764" cy="36383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F18E121-87B9-77FC-4D87-4334078ABA5C}"/>
                </a:ext>
              </a:extLst>
            </p:cNvPr>
            <p:cNvCxnSpPr/>
            <p:nvPr/>
          </p:nvCxnSpPr>
          <p:spPr>
            <a:xfrm>
              <a:off x="2117442" y="5356789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E183DCF-B5BE-E14A-75F3-4FB6869E583D}"/>
                </a:ext>
              </a:extLst>
            </p:cNvPr>
            <p:cNvCxnSpPr/>
            <p:nvPr/>
          </p:nvCxnSpPr>
          <p:spPr>
            <a:xfrm>
              <a:off x="4660812" y="5351753"/>
              <a:ext cx="30933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/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:r>
                    <a:rPr lang="en-US" sz="3200" dirty="0">
                      <a:solidFill>
                        <a:schemeClr val="tx1"/>
                      </a:solidFill>
                    </a:rPr>
                    <a:t>.</a:t>
                  </a:r>
                </a:p>
                <a:p>
                  <a:pPr algn="ctr">
                    <a:lnSpc>
                      <a:spcPts val="4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en-US" sz="3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CBD535AE-86E7-DABD-E66E-86E6379F0B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41452" y="1063366"/>
                  <a:ext cx="832004" cy="4945579"/>
                </a:xfrm>
                <a:prstGeom prst="roundRect">
                  <a:avLst>
                    <a:gd name="adj" fmla="val 9394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800339A-4B0A-31E8-C531-B0144C9F95CA}"/>
                </a:ext>
              </a:extLst>
            </p:cNvPr>
            <p:cNvSpPr txBox="1"/>
            <p:nvPr/>
          </p:nvSpPr>
          <p:spPr>
            <a:xfrm>
              <a:off x="275189" y="384032"/>
              <a:ext cx="1621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C0D33D8-93BD-2A59-4852-7F4B221821C2}"/>
                </a:ext>
              </a:extLst>
            </p:cNvPr>
            <p:cNvSpPr txBox="1"/>
            <p:nvPr/>
          </p:nvSpPr>
          <p:spPr>
            <a:xfrm>
              <a:off x="2907065" y="395053"/>
              <a:ext cx="1638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F80A83A-4CFE-CF3A-5ED4-0901FCC51636}"/>
                </a:ext>
              </a:extLst>
            </p:cNvPr>
            <p:cNvSpPr txBox="1"/>
            <p:nvPr/>
          </p:nvSpPr>
          <p:spPr>
            <a:xfrm>
              <a:off x="5324076" y="395053"/>
              <a:ext cx="1638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Layer III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1A01337-0A49-6771-3A30-E29335387934}"/>
                </a:ext>
              </a:extLst>
            </p:cNvPr>
            <p:cNvSpPr txBox="1"/>
            <p:nvPr/>
          </p:nvSpPr>
          <p:spPr>
            <a:xfrm>
              <a:off x="-1377560" y="389066"/>
              <a:ext cx="11498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Input</a:t>
              </a:r>
            </a:p>
          </p:txBody>
        </p:sp>
        <p:pic>
          <p:nvPicPr>
            <p:cNvPr id="105" name="Graphic 104" descr="Chevron arrows with solid fill">
              <a:extLst>
                <a:ext uri="{FF2B5EF4-FFF2-40B4-BE49-F238E27FC236}">
                  <a16:creationId xmlns:a16="http://schemas.microsoft.com/office/drawing/2014/main" id="{8EFA50C1-CAC6-4748-3D8B-9F679AFED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4806" y="1721365"/>
              <a:ext cx="569382" cy="308605"/>
            </a:xfrm>
            <a:prstGeom prst="rect">
              <a:avLst/>
            </a:prstGeom>
          </p:spPr>
        </p:pic>
        <p:pic>
          <p:nvPicPr>
            <p:cNvPr id="106" name="Graphic 105" descr="Chevron arrows with solid fill">
              <a:extLst>
                <a:ext uri="{FF2B5EF4-FFF2-40B4-BE49-F238E27FC236}">
                  <a16:creationId xmlns:a16="http://schemas.microsoft.com/office/drawing/2014/main" id="{6D6E0A65-07BA-118B-DB05-EF4E0315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96799" y="3453305"/>
              <a:ext cx="569382" cy="308605"/>
            </a:xfrm>
            <a:prstGeom prst="rect">
              <a:avLst/>
            </a:prstGeom>
          </p:spPr>
        </p:pic>
        <p:pic>
          <p:nvPicPr>
            <p:cNvPr id="107" name="Graphic 106" descr="Chevron arrows with solid fill">
              <a:extLst>
                <a:ext uri="{FF2B5EF4-FFF2-40B4-BE49-F238E27FC236}">
                  <a16:creationId xmlns:a16="http://schemas.microsoft.com/office/drawing/2014/main" id="{04C1AF98-4F82-86F4-BCF5-8BDA30700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383902" y="5197450"/>
              <a:ext cx="569382" cy="308605"/>
            </a:xfrm>
            <a:prstGeom prst="rect">
              <a:avLst/>
            </a:prstGeom>
          </p:spPr>
        </p:pic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C152C8CE-8AD1-4D7D-23C4-A41424592DD6}"/>
                </a:ext>
              </a:extLst>
            </p:cNvPr>
            <p:cNvSpPr/>
            <p:nvPr/>
          </p:nvSpPr>
          <p:spPr>
            <a:xfrm>
              <a:off x="216763" y="6162925"/>
              <a:ext cx="495387" cy="425826"/>
            </a:xfrm>
            <a:prstGeom prst="roundRect">
              <a:avLst>
                <a:gd name="adj" fmla="val 9845"/>
              </a:avLst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4941B5-194D-CAD7-9D09-354AA8B23560}"/>
                </a:ext>
              </a:extLst>
            </p:cNvPr>
            <p:cNvSpPr txBox="1"/>
            <p:nvPr/>
          </p:nvSpPr>
          <p:spPr>
            <a:xfrm>
              <a:off x="756848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UC model</a:t>
              </a:r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10D39C1D-2B8E-3D1B-4195-9F3C75C06AD0}"/>
                </a:ext>
              </a:extLst>
            </p:cNvPr>
            <p:cNvSpPr/>
            <p:nvPr/>
          </p:nvSpPr>
          <p:spPr>
            <a:xfrm>
              <a:off x="2866936" y="6162729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3C8357BF-CEAB-2B5B-7A14-8B91309B0A23}"/>
                </a:ext>
              </a:extLst>
            </p:cNvPr>
            <p:cNvSpPr/>
            <p:nvPr/>
          </p:nvSpPr>
          <p:spPr>
            <a:xfrm>
              <a:off x="5312959" y="6162533"/>
              <a:ext cx="495387" cy="425532"/>
            </a:xfrm>
            <a:prstGeom prst="roundRect">
              <a:avLst>
                <a:gd name="adj" fmla="val 9845"/>
              </a:avLst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/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7030A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84136256-9033-BD92-E539-63FDD5CF18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6302" y="1061664"/>
                  <a:ext cx="1138633" cy="1491034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/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B05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05A08E84-05DB-47A1-E364-42B384BC1E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2755915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/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solidFill>
                  <a:srgbClr val="0070C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𝐷𝐿</m:t>
                            </m:r>
                          </m:e>
                        </m:acc>
                      </m:oMath>
                    </m:oMathPara>
                  </a14:m>
                  <a:endParaRPr lang="en-US" sz="32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112790A-0990-239E-D6C4-7665CF2A8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984" y="4516209"/>
                  <a:ext cx="1139273" cy="1491033"/>
                </a:xfrm>
                <a:prstGeom prst="roundRect">
                  <a:avLst>
                    <a:gd name="adj" fmla="val 9845"/>
                  </a:avLst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D30D5B2-3020-F876-F2F8-D85453E8285A}"/>
                </a:ext>
              </a:extLst>
            </p:cNvPr>
            <p:cNvSpPr txBox="1"/>
            <p:nvPr/>
          </p:nvSpPr>
          <p:spPr>
            <a:xfrm>
              <a:off x="7904282" y="395053"/>
              <a:ext cx="14945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Output</a:t>
              </a:r>
            </a:p>
          </p:txBody>
        </p:sp>
        <p:pic>
          <p:nvPicPr>
            <p:cNvPr id="119" name="Graphic 118" descr="Chevron arrows with solid fill">
              <a:extLst>
                <a:ext uri="{FF2B5EF4-FFF2-40B4-BE49-F238E27FC236}">
                  <a16:creationId xmlns:a16="http://schemas.microsoft.com/office/drawing/2014/main" id="{0873B020-DEEF-2FFC-D7BB-30AC34175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2354" y="1636824"/>
              <a:ext cx="569382" cy="308605"/>
            </a:xfrm>
            <a:prstGeom prst="rect">
              <a:avLst/>
            </a:prstGeom>
          </p:spPr>
        </p:pic>
        <p:pic>
          <p:nvPicPr>
            <p:cNvPr id="120" name="Graphic 119" descr="Chevron arrows with solid fill">
              <a:extLst>
                <a:ext uri="{FF2B5EF4-FFF2-40B4-BE49-F238E27FC236}">
                  <a16:creationId xmlns:a16="http://schemas.microsoft.com/office/drawing/2014/main" id="{8291E707-AA1C-9F42-239B-7965677B1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0361" y="3368764"/>
              <a:ext cx="569382" cy="308605"/>
            </a:xfrm>
            <a:prstGeom prst="rect">
              <a:avLst/>
            </a:prstGeom>
          </p:spPr>
        </p:pic>
        <p:pic>
          <p:nvPicPr>
            <p:cNvPr id="121" name="Graphic 120" descr="Chevron arrows with solid fill">
              <a:extLst>
                <a:ext uri="{FF2B5EF4-FFF2-40B4-BE49-F238E27FC236}">
                  <a16:creationId xmlns:a16="http://schemas.microsoft.com/office/drawing/2014/main" id="{284784A8-7AB2-9AE9-417D-4F14CEBCD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03258" y="5112909"/>
              <a:ext cx="569382" cy="308605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2A6A3C5-474B-28A8-B371-C70C3CC0310F}"/>
                </a:ext>
              </a:extLst>
            </p:cNvPr>
            <p:cNvSpPr txBox="1"/>
            <p:nvPr/>
          </p:nvSpPr>
          <p:spPr>
            <a:xfrm>
              <a:off x="3399220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PG model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8948618-18A8-740D-4ED2-B42552D38F7F}"/>
                </a:ext>
              </a:extLst>
            </p:cNvPr>
            <p:cNvSpPr txBox="1"/>
            <p:nvPr/>
          </p:nvSpPr>
          <p:spPr>
            <a:xfrm>
              <a:off x="5849936" y="6144466"/>
              <a:ext cx="1471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31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6C936F0-C1F4-69C9-B672-FD526463937F}"/>
              </a:ext>
            </a:extLst>
          </p:cNvPr>
          <p:cNvGrpSpPr/>
          <p:nvPr/>
        </p:nvGrpSpPr>
        <p:grpSpPr>
          <a:xfrm>
            <a:off x="-91440" y="479451"/>
            <a:ext cx="12834012" cy="4966686"/>
            <a:chOff x="-1059111" y="134011"/>
            <a:chExt cx="12834012" cy="496668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602B933-BCDF-A613-8A4C-13D488BB4030}"/>
                </a:ext>
              </a:extLst>
            </p:cNvPr>
            <p:cNvSpPr/>
            <p:nvPr/>
          </p:nvSpPr>
          <p:spPr>
            <a:xfrm>
              <a:off x="-879374" y="1794167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6116784-C1F2-4C31-35BA-FF23B2D6F640}"/>
                </a:ext>
              </a:extLst>
            </p:cNvPr>
            <p:cNvSpPr/>
            <p:nvPr/>
          </p:nvSpPr>
          <p:spPr>
            <a:xfrm>
              <a:off x="-1059111" y="1926298"/>
              <a:ext cx="1635164" cy="1608268"/>
            </a:xfrm>
            <a:prstGeom prst="roundRect">
              <a:avLst>
                <a:gd name="adj" fmla="val 12783"/>
              </a:avLst>
            </a:prstGeom>
            <a:solidFill>
              <a:schemeClr val="accent5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B23331C-2BA5-D485-B204-B41D91CC81BA}"/>
                </a:ext>
              </a:extLst>
            </p:cNvPr>
            <p:cNvSpPr/>
            <p:nvPr/>
          </p:nvSpPr>
          <p:spPr>
            <a:xfrm>
              <a:off x="134985" y="2477278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AED54C-2493-D286-149C-17EF5CF5EDE2}"/>
                </a:ext>
              </a:extLst>
            </p:cNvPr>
            <p:cNvSpPr/>
            <p:nvPr/>
          </p:nvSpPr>
          <p:spPr>
            <a:xfrm>
              <a:off x="-768656" y="2598301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2C4717-579E-B18F-F6CA-DEFE08446517}"/>
                </a:ext>
              </a:extLst>
            </p:cNvPr>
            <p:cNvSpPr/>
            <p:nvPr/>
          </p:nvSpPr>
          <p:spPr>
            <a:xfrm>
              <a:off x="-343727" y="2700499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F3CBF1-B491-8D0B-01C1-EF6D58BF63FD}"/>
                </a:ext>
              </a:extLst>
            </p:cNvPr>
            <p:cNvSpPr/>
            <p:nvPr/>
          </p:nvSpPr>
          <p:spPr>
            <a:xfrm>
              <a:off x="-343727" y="2081934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8960BC-BFCA-B705-076D-DD35B899B22A}"/>
                </a:ext>
              </a:extLst>
            </p:cNvPr>
            <p:cNvSpPr/>
            <p:nvPr/>
          </p:nvSpPr>
          <p:spPr>
            <a:xfrm>
              <a:off x="-666458" y="3144252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C1CFA7-FDBC-7364-729D-01DC4F16A4E7}"/>
                </a:ext>
              </a:extLst>
            </p:cNvPr>
            <p:cNvSpPr/>
            <p:nvPr/>
          </p:nvSpPr>
          <p:spPr>
            <a:xfrm>
              <a:off x="32787" y="3079706"/>
              <a:ext cx="204396" cy="20439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CE30F3-DE7E-5A80-4CD8-5E61B62AA2E7}"/>
                </a:ext>
              </a:extLst>
            </p:cNvPr>
            <p:cNvCxnSpPr>
              <a:cxnSpLocks/>
              <a:stCxn id="8" idx="3"/>
              <a:endCxn id="6" idx="0"/>
            </p:cNvCxnSpPr>
            <p:nvPr/>
          </p:nvCxnSpPr>
          <p:spPr>
            <a:xfrm flipH="1">
              <a:off x="-666458" y="2256397"/>
              <a:ext cx="352664" cy="34190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4ABB9E-AF6F-2EDF-5E84-88103EF1D7CC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-564260" y="2700499"/>
              <a:ext cx="220533" cy="1021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42D2B4-F2D4-11DF-5D6C-96773B11AC61}"/>
                </a:ext>
              </a:extLst>
            </p:cNvPr>
            <p:cNvCxnSpPr>
              <a:cxnSpLocks/>
              <a:stCxn id="7" idx="3"/>
              <a:endCxn id="9" idx="7"/>
            </p:cNvCxnSpPr>
            <p:nvPr/>
          </p:nvCxnSpPr>
          <p:spPr>
            <a:xfrm flipH="1">
              <a:off x="-491995" y="2874962"/>
              <a:ext cx="178201" cy="2992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D6DE15-17AD-FEC6-4300-D6D1C3E85EB6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-169264" y="2874962"/>
              <a:ext cx="231984" cy="2346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66E621-84C3-1ACE-E98F-74F57824A01B}"/>
                </a:ext>
              </a:extLst>
            </p:cNvPr>
            <p:cNvCxnSpPr>
              <a:cxnSpLocks/>
              <a:stCxn id="5" idx="2"/>
              <a:endCxn id="7" idx="7"/>
            </p:cNvCxnSpPr>
            <p:nvPr/>
          </p:nvCxnSpPr>
          <p:spPr>
            <a:xfrm flipH="1">
              <a:off x="-169264" y="2579476"/>
              <a:ext cx="304249" cy="1509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4D2BA164-4EF3-05A6-0A98-86B68311C4DF}"/>
                </a:ext>
              </a:extLst>
            </p:cNvPr>
            <p:cNvSpPr/>
            <p:nvPr/>
          </p:nvSpPr>
          <p:spPr>
            <a:xfrm>
              <a:off x="97632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50B4868A-2506-BBB2-442C-BB14144A761E}"/>
                </a:ext>
              </a:extLst>
            </p:cNvPr>
            <p:cNvSpPr/>
            <p:nvPr/>
          </p:nvSpPr>
          <p:spPr>
            <a:xfrm>
              <a:off x="3398653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DDA2D244-98FF-83A3-1A03-DF6985DECEC4}"/>
                </a:ext>
              </a:extLst>
            </p:cNvPr>
            <p:cNvSpPr/>
            <p:nvPr/>
          </p:nvSpPr>
          <p:spPr>
            <a:xfrm>
              <a:off x="5988219" y="2477278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144E1F2-E62E-5F17-9F99-B353EF383B92}"/>
                </a:ext>
              </a:extLst>
            </p:cNvPr>
            <p:cNvGrpSpPr/>
            <p:nvPr/>
          </p:nvGrpSpPr>
          <p:grpSpPr>
            <a:xfrm>
              <a:off x="9108248" y="1484019"/>
              <a:ext cx="2666653" cy="2317792"/>
              <a:chOff x="1259442" y="4439847"/>
              <a:chExt cx="2666653" cy="2317792"/>
            </a:xfrm>
          </p:grpSpPr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CFAF1631-9E89-E9EC-45B0-49B92B476431}"/>
                  </a:ext>
                </a:extLst>
              </p:cNvPr>
              <p:cNvSpPr/>
              <p:nvPr/>
            </p:nvSpPr>
            <p:spPr>
              <a:xfrm>
                <a:off x="1259442" y="4439847"/>
                <a:ext cx="2666653" cy="2317792"/>
              </a:xfrm>
              <a:prstGeom prst="roundRect">
                <a:avLst>
                  <a:gd name="adj" fmla="val 8934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4C27095-20F4-2ED0-6F84-0455B0F5EF67}"/>
                  </a:ext>
                </a:extLst>
              </p:cNvPr>
              <p:cNvGrpSpPr/>
              <p:nvPr/>
            </p:nvGrpSpPr>
            <p:grpSpPr>
              <a:xfrm>
                <a:off x="1984144" y="4555773"/>
                <a:ext cx="729178" cy="341904"/>
                <a:chOff x="1258747" y="4649992"/>
                <a:chExt cx="729178" cy="341904"/>
              </a:xfrm>
            </p:grpSpPr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6B137591-3382-A56F-9CAB-B24F8A2C192E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220C7922-F3C6-0AFF-2711-6F1F79FC0D37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99C6FBD7-D229-2B8E-4F7E-B47FD1E6726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92966229-BC9D-F2C6-4E83-174ADF90F6B3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318A88A-7C59-9021-CF0F-0CA752EB43E7}"/>
                  </a:ext>
                </a:extLst>
              </p:cNvPr>
              <p:cNvGrpSpPr/>
              <p:nvPr/>
            </p:nvGrpSpPr>
            <p:grpSpPr>
              <a:xfrm>
                <a:off x="3048650" y="6305221"/>
                <a:ext cx="729178" cy="341904"/>
                <a:chOff x="1258747" y="4649992"/>
                <a:chExt cx="729178" cy="341904"/>
              </a:xfrm>
            </p:grpSpPr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5EBAE2C1-1889-D67E-C3D6-B164F0981D1C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092B53AA-4765-75F2-B74F-7FA896289116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007E0656-B4C3-92A0-428A-0A7CA6088071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24E470A4-6F90-CD62-5A32-C08006CF38B9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9F63C275-EB99-B63E-AC6C-BE217EEC45B4}"/>
                  </a:ext>
                </a:extLst>
              </p:cNvPr>
              <p:cNvGrpSpPr/>
              <p:nvPr/>
            </p:nvGrpSpPr>
            <p:grpSpPr>
              <a:xfrm>
                <a:off x="1347847" y="5289275"/>
                <a:ext cx="729178" cy="341904"/>
                <a:chOff x="1258747" y="4649992"/>
                <a:chExt cx="729178" cy="341904"/>
              </a:xfrm>
            </p:grpSpPr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04FA6065-2422-BD8F-F980-548DC6C1C229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1A6B4667-4C35-04FC-E5E2-DDD686258ED8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020136FA-84FD-0FE7-B941-E65352A3AA47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F4CE1CC8-10F5-3197-D888-4FA4052B951A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769B18E4-BFD3-6A92-E2E9-D1C6A56500B8}"/>
                  </a:ext>
                </a:extLst>
              </p:cNvPr>
              <p:cNvGrpSpPr/>
              <p:nvPr/>
            </p:nvGrpSpPr>
            <p:grpSpPr>
              <a:xfrm>
                <a:off x="2941122" y="5132968"/>
                <a:ext cx="729178" cy="341904"/>
                <a:chOff x="1258747" y="4649992"/>
                <a:chExt cx="729178" cy="341904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67D37E3C-4BC4-4D41-0561-E2F324A295A3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6924636F-E812-7F18-7E68-22AD3CED1A39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5418ADAC-3E12-B3B8-BB25-98324D9FA9EB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D2CC9476-AFE7-6868-9D53-8C0A55B590D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510C4C6B-96EB-CBE6-675C-F2D6DD532419}"/>
                  </a:ext>
                </a:extLst>
              </p:cNvPr>
              <p:cNvGrpSpPr/>
              <p:nvPr/>
            </p:nvGrpSpPr>
            <p:grpSpPr>
              <a:xfrm>
                <a:off x="1394475" y="6302981"/>
                <a:ext cx="729178" cy="341904"/>
                <a:chOff x="1258747" y="4649992"/>
                <a:chExt cx="729178" cy="341904"/>
              </a:xfrm>
            </p:grpSpPr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38F66DEA-DABD-8FB4-EED0-110F0960A0CD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A24D7D8A-13D8-2415-D588-26EA8664D7AA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AE4A3CA6-1368-14B6-88F9-CFA3CD7F81F4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FCD404E1-20ED-128E-18A0-3B52728850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F18D974E-D981-7739-6968-3D2D266C50CC}"/>
                  </a:ext>
                </a:extLst>
              </p:cNvPr>
              <p:cNvGrpSpPr/>
              <p:nvPr/>
            </p:nvGrpSpPr>
            <p:grpSpPr>
              <a:xfrm>
                <a:off x="2201891" y="5731414"/>
                <a:ext cx="729178" cy="341904"/>
                <a:chOff x="1258747" y="4649992"/>
                <a:chExt cx="729178" cy="341904"/>
              </a:xfrm>
            </p:grpSpPr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E6F4AA76-1F2F-3564-2E91-4B0813D0E59F}"/>
                    </a:ext>
                  </a:extLst>
                </p:cNvPr>
                <p:cNvSpPr/>
                <p:nvPr/>
              </p:nvSpPr>
              <p:spPr>
                <a:xfrm>
                  <a:off x="1258747" y="4649992"/>
                  <a:ext cx="729178" cy="341904"/>
                </a:xfrm>
                <a:prstGeom prst="roundRect">
                  <a:avLst>
                    <a:gd name="adj" fmla="val 12783"/>
                  </a:avLst>
                </a:prstGeom>
                <a:solidFill>
                  <a:schemeClr val="accent5">
                    <a:lumMod val="20000"/>
                    <a:lumOff val="80000"/>
                    <a:alpha val="29868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B98C0499-E03A-6C5F-DED6-9A57C56D318D}"/>
                    </a:ext>
                  </a:extLst>
                </p:cNvPr>
                <p:cNvSpPr/>
                <p:nvPr/>
              </p:nvSpPr>
              <p:spPr>
                <a:xfrm>
                  <a:off x="1746328" y="4729504"/>
                  <a:ext cx="204396" cy="20439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1C110DD4-77BD-E580-B2E7-E4C42965AD12}"/>
                    </a:ext>
                  </a:extLst>
                </p:cNvPr>
                <p:cNvSpPr/>
                <p:nvPr/>
              </p:nvSpPr>
              <p:spPr>
                <a:xfrm>
                  <a:off x="1509213" y="4729504"/>
                  <a:ext cx="204396" cy="204396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E6F5DB1-5B00-7814-3D51-8B342C800BFF}"/>
                    </a:ext>
                  </a:extLst>
                </p:cNvPr>
                <p:cNvSpPr/>
                <p:nvPr/>
              </p:nvSpPr>
              <p:spPr>
                <a:xfrm>
                  <a:off x="1272098" y="4729504"/>
                  <a:ext cx="204396" cy="20439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69897DB-16D9-D0AB-2CD9-ACF471713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7626" y="4990629"/>
                <a:ext cx="296984" cy="24415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DFE4F236-9529-76B6-9BE8-C8F1883C8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7353" y="5710691"/>
                <a:ext cx="312391" cy="1426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8D89576-3574-6066-AFDF-7D446616E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9725" y="5530627"/>
                <a:ext cx="293684" cy="23190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AE3FC46-59D3-E409-ABDE-EF24FFA86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9725" y="6073318"/>
                <a:ext cx="315986" cy="15570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4A67FDD-F545-F6CB-6AC2-BEABD912C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3548" y="6151172"/>
                <a:ext cx="363892" cy="1202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7" name="Right Arrow 186">
              <a:extLst>
                <a:ext uri="{FF2B5EF4-FFF2-40B4-BE49-F238E27FC236}">
                  <a16:creationId xmlns:a16="http://schemas.microsoft.com/office/drawing/2014/main" id="{09DB7D50-41BC-F287-7D5A-C44B222E0FC5}"/>
                </a:ext>
              </a:extLst>
            </p:cNvPr>
            <p:cNvSpPr/>
            <p:nvPr/>
          </p:nvSpPr>
          <p:spPr>
            <a:xfrm>
              <a:off x="8424534" y="2477277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11320999-8839-F28F-F13B-83DC68EB98C1}"/>
                </a:ext>
              </a:extLst>
            </p:cNvPr>
            <p:cNvGrpSpPr/>
            <p:nvPr/>
          </p:nvGrpSpPr>
          <p:grpSpPr>
            <a:xfrm>
              <a:off x="5774312" y="1360816"/>
              <a:ext cx="834034" cy="918138"/>
              <a:chOff x="4647405" y="5231178"/>
              <a:chExt cx="834034" cy="918138"/>
            </a:xfrm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BAC38F8-0F9F-A70D-A69A-929B6D29E922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2080EB10-39B5-37B4-0386-3C30C8D58202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27BF5C6B-56B8-0A4F-9AE2-AF591D35D4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A645175-95F1-2C4E-377B-A03F77964F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87AB32D-6920-6A2E-1096-FD4EF67BF601}"/>
                </a:ext>
              </a:extLst>
            </p:cNvPr>
            <p:cNvGrpSpPr/>
            <p:nvPr/>
          </p:nvGrpSpPr>
          <p:grpSpPr>
            <a:xfrm>
              <a:off x="3183485" y="1335098"/>
              <a:ext cx="834034" cy="918138"/>
              <a:chOff x="4647405" y="5231178"/>
              <a:chExt cx="834034" cy="918138"/>
            </a:xfrm>
          </p:grpSpPr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6076B83F-4C30-0ACE-6DEF-A47557DABA34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DBCA2F04-A9DF-84B8-2D06-B8D2C863C243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A4A628F-2245-0DB8-6EF1-83C6932A4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67EEE61-7051-A993-3FA5-72AA32B6C3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C43B4378-B3C0-B348-95DC-BD6E10107EE2}"/>
                </a:ext>
              </a:extLst>
            </p:cNvPr>
            <p:cNvGrpSpPr/>
            <p:nvPr/>
          </p:nvGrpSpPr>
          <p:grpSpPr>
            <a:xfrm>
              <a:off x="1570603" y="134012"/>
              <a:ext cx="1381908" cy="4966685"/>
              <a:chOff x="1616403" y="906660"/>
              <a:chExt cx="1381908" cy="4966685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9AD2CB4A-FAB6-EBF7-F77C-3A670BFD2888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31BF91F-3AD6-77C4-0355-EBCCD568FB99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AE926CE-F295-DD96-E3FD-C10459BED732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453E142-86CA-B36E-9E6B-4D410FF7139D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8BEE584-1EA1-F316-319B-C924848BD70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5A54571-0D80-A218-07DB-76E92822D2B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F4BCAF-B96F-20E4-A482-51DBB0FC089D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ED92FF3-C596-653E-C5F5-099008B7CF40}"/>
                  </a:ext>
                </a:extLst>
              </p:cNvPr>
              <p:cNvCxnSpPr>
                <a:cxnSpLocks/>
                <a:stCxn id="49" idx="3"/>
                <a:endCxn id="47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F55647D-3B44-A0E1-8EBC-7DBAB245739F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D2D7A57-378E-1226-82D6-0F59D18757DF}"/>
                  </a:ext>
                </a:extLst>
              </p:cNvPr>
              <p:cNvCxnSpPr>
                <a:cxnSpLocks/>
                <a:stCxn id="48" idx="3"/>
                <a:endCxn id="50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3BA2447-48A1-6281-111B-7DE99D9892A5}"/>
                  </a:ext>
                </a:extLst>
              </p:cNvPr>
              <p:cNvCxnSpPr>
                <a:cxnSpLocks/>
                <a:stCxn id="51" idx="1"/>
                <a:endCxn id="48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A0DC390-1592-46FF-35AE-188587510585}"/>
                  </a:ext>
                </a:extLst>
              </p:cNvPr>
              <p:cNvCxnSpPr>
                <a:cxnSpLocks/>
                <a:stCxn id="46" idx="2"/>
                <a:endCxn id="48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6E487A3-C8A2-A062-5ECE-9D11261F3A2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6560E23-15AF-A903-8758-8ABC97120ECC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7A24A36-68B5-DB94-A4EF-35C57F01831B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6533555-677C-3F36-36E5-E3C07FF24DCD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E90106F-F733-6DA5-7B5F-6199194C1DF7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C51C974-C751-0AD5-33F9-708A4A58F878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4A54A83-F839-B103-EC46-7055D9AB89E0}"/>
                  </a:ext>
                </a:extLst>
              </p:cNvPr>
              <p:cNvCxnSpPr>
                <a:cxnSpLocks/>
                <a:stCxn id="60" idx="3"/>
                <a:endCxn id="58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613DE37-6061-1642-7779-A35EA4C85AA6}"/>
                  </a:ext>
                </a:extLst>
              </p:cNvPr>
              <p:cNvCxnSpPr>
                <a:cxnSpLocks/>
                <a:stCxn id="58" idx="6"/>
                <a:endCxn id="59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BD03A1C-C473-193A-1FCC-3D020F5C6D9E}"/>
                  </a:ext>
                </a:extLst>
              </p:cNvPr>
              <p:cNvCxnSpPr>
                <a:cxnSpLocks/>
                <a:stCxn id="59" idx="3"/>
                <a:endCxn id="61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F0086D0-FF18-6BD6-02A7-F3D97FD072C6}"/>
                  </a:ext>
                </a:extLst>
              </p:cNvPr>
              <p:cNvCxnSpPr>
                <a:cxnSpLocks/>
                <a:stCxn id="62" idx="1"/>
                <a:endCxn id="59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2FE953E-80E9-7A7C-F959-5267C8F8262B}"/>
                  </a:ext>
                </a:extLst>
              </p:cNvPr>
              <p:cNvCxnSpPr>
                <a:cxnSpLocks/>
                <a:stCxn id="57" idx="2"/>
                <a:endCxn id="59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96370B2-174E-A1E9-F5DD-267F495CCE6B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1219E824-45D6-F7D8-BCFE-8D5FEFD1D16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1A0F42F7-627F-D940-8476-F7339485D378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8DD71D99-4BA2-5B2A-175B-B9F117C6DEEF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C88FE7-A721-81E1-BFD5-AED66C8D0635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67E9F0A8-C1B2-BD0B-8775-1151632B080C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51250DD6-779C-9371-5C57-757546280DF6}"/>
                  </a:ext>
                </a:extLst>
              </p:cNvPr>
              <p:cNvCxnSpPr>
                <a:cxnSpLocks/>
                <a:stCxn id="232" idx="3"/>
                <a:endCxn id="230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98EE8D3-F951-73AC-8630-0735B19F72B7}"/>
                  </a:ext>
                </a:extLst>
              </p:cNvPr>
              <p:cNvCxnSpPr>
                <a:cxnSpLocks/>
                <a:stCxn id="230" idx="6"/>
                <a:endCxn id="231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81D71C5A-487C-98EF-83AD-3BF066DFA7AF}"/>
                  </a:ext>
                </a:extLst>
              </p:cNvPr>
              <p:cNvCxnSpPr>
                <a:cxnSpLocks/>
                <a:stCxn id="231" idx="3"/>
                <a:endCxn id="233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50ED042-D7F5-EDB9-BC7A-DE389A62F5AC}"/>
                  </a:ext>
                </a:extLst>
              </p:cNvPr>
              <p:cNvCxnSpPr>
                <a:cxnSpLocks/>
                <a:stCxn id="234" idx="1"/>
                <a:endCxn id="231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D9306B95-B282-493B-7980-408236EDDA72}"/>
                  </a:ext>
                </a:extLst>
              </p:cNvPr>
              <p:cNvCxnSpPr>
                <a:cxnSpLocks/>
                <a:stCxn id="229" idx="2"/>
                <a:endCxn id="231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5133B66-5435-4BCE-4069-71C60829699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1A2BEE48-1419-C3D9-D524-05D642938557}"/>
                </a:ext>
              </a:extLst>
            </p:cNvPr>
            <p:cNvGrpSpPr/>
            <p:nvPr/>
          </p:nvGrpSpPr>
          <p:grpSpPr>
            <a:xfrm>
              <a:off x="4198089" y="134012"/>
              <a:ext cx="1381908" cy="4966685"/>
              <a:chOff x="1616403" y="906660"/>
              <a:chExt cx="1381908" cy="4966685"/>
            </a:xfrm>
          </p:grpSpPr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E00B495A-6D32-BF68-0F9C-61B4F74C0E96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E4B1E0A8-C7F9-8E75-0864-18D62F89A035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97A9563F-F9ED-E390-E201-7367B522859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D196718B-201A-557F-BD02-80E63A9FFE02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ABCC91AF-D30F-C2C9-B096-1FE2266EEAE1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61FD3AB5-E13D-B51E-8578-7D837BB68D5E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84DDC1-BBA2-5AA2-9F47-7ED1942CC08A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E5367FC-BF24-0D68-3417-3B7B2543FF2B}"/>
                  </a:ext>
                </a:extLst>
              </p:cNvPr>
              <p:cNvCxnSpPr>
                <a:cxnSpLocks/>
                <a:stCxn id="247" idx="3"/>
                <a:endCxn id="245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90B55A96-BA88-AA8C-B0FF-1FF197E826A6}"/>
                  </a:ext>
                </a:extLst>
              </p:cNvPr>
              <p:cNvCxnSpPr>
                <a:cxnSpLocks/>
                <a:stCxn id="245" idx="6"/>
                <a:endCxn id="246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6DCA518-EBA3-2917-4640-9356F99EF91D}"/>
                  </a:ext>
                </a:extLst>
              </p:cNvPr>
              <p:cNvCxnSpPr>
                <a:cxnSpLocks/>
                <a:stCxn id="246" idx="3"/>
                <a:endCxn id="248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6DFFC67B-8F73-877B-420E-2FACD5DBC9EF}"/>
                  </a:ext>
                </a:extLst>
              </p:cNvPr>
              <p:cNvCxnSpPr>
                <a:cxnSpLocks/>
                <a:stCxn id="249" idx="1"/>
                <a:endCxn id="246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CEB1F37-3C43-C481-B1C8-265ADE937548}"/>
                  </a:ext>
                </a:extLst>
              </p:cNvPr>
              <p:cNvCxnSpPr>
                <a:cxnSpLocks/>
                <a:stCxn id="244" idx="2"/>
                <a:endCxn id="246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11759752-BBE4-D08E-86C9-6A0A21F39798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2E3A8498-49FA-1368-F144-BF3AC88B16EF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BECFCDC6-2660-7EB7-118F-76DB82F13D13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EE66767B-FA90-F4CB-E76E-91400E1633DB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18CBD8C0-D388-BB8F-45E0-9017CAE443F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86C2BB0-D48C-4F52-0543-8EA4004B9F40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05DDAFA4-26FD-153E-AA62-817EF07EB70D}"/>
                  </a:ext>
                </a:extLst>
              </p:cNvPr>
              <p:cNvCxnSpPr>
                <a:cxnSpLocks/>
                <a:stCxn id="258" idx="3"/>
                <a:endCxn id="256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EF79487E-F972-BF84-54BC-96B20B067AEA}"/>
                  </a:ext>
                </a:extLst>
              </p:cNvPr>
              <p:cNvCxnSpPr>
                <a:cxnSpLocks/>
                <a:stCxn id="256" idx="6"/>
                <a:endCxn id="257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B44A205B-05CD-009D-265D-553737C3EEC8}"/>
                  </a:ext>
                </a:extLst>
              </p:cNvPr>
              <p:cNvCxnSpPr>
                <a:cxnSpLocks/>
                <a:stCxn id="257" idx="3"/>
                <a:endCxn id="259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4A037E59-6111-2866-AA93-6CEA05A196B0}"/>
                  </a:ext>
                </a:extLst>
              </p:cNvPr>
              <p:cNvCxnSpPr>
                <a:cxnSpLocks/>
                <a:stCxn id="260" idx="1"/>
                <a:endCxn id="257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139741ED-D3D1-0B76-5CEF-58F2A1CF4CE7}"/>
                  </a:ext>
                </a:extLst>
              </p:cNvPr>
              <p:cNvCxnSpPr>
                <a:cxnSpLocks/>
                <a:stCxn id="255" idx="2"/>
                <a:endCxn id="257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87A3CE7-5181-EDA8-6936-2237EBEC7C1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2C78E552-CC78-57B2-6D10-C255BD4B653F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6A8293A7-BAC1-7ACB-1BDE-C49C9830D21E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F6F3DDB7-6EC2-5EC2-5224-D14BD2622AE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8D4FA0A-9F66-1460-7876-FD2A46870637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1277B89A-8B93-D135-F767-F278DF5E1D81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45C5F8A8-52D7-5382-1E88-7AE8D3ED5CA7}"/>
                  </a:ext>
                </a:extLst>
              </p:cNvPr>
              <p:cNvCxnSpPr>
                <a:cxnSpLocks/>
                <a:stCxn id="269" idx="3"/>
                <a:endCxn id="267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A087CBAB-D77D-F2EA-9D70-71DE64BF0FB3}"/>
                  </a:ext>
                </a:extLst>
              </p:cNvPr>
              <p:cNvCxnSpPr>
                <a:cxnSpLocks/>
                <a:stCxn id="267" idx="6"/>
                <a:endCxn id="268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4094B4F-6C07-DF15-603A-3FDEA181D73F}"/>
                  </a:ext>
                </a:extLst>
              </p:cNvPr>
              <p:cNvCxnSpPr>
                <a:cxnSpLocks/>
                <a:stCxn id="268" idx="3"/>
                <a:endCxn id="270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BF326D42-21A2-CBDB-3919-D67D88739EEC}"/>
                  </a:ext>
                </a:extLst>
              </p:cNvPr>
              <p:cNvCxnSpPr>
                <a:cxnSpLocks/>
                <a:stCxn id="271" idx="1"/>
                <a:endCxn id="268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62A54A0-483E-C7B8-CAD0-49CC7C521E0E}"/>
                  </a:ext>
                </a:extLst>
              </p:cNvPr>
              <p:cNvCxnSpPr>
                <a:cxnSpLocks/>
                <a:stCxn id="266" idx="2"/>
                <a:endCxn id="268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E3370887-4E6A-1911-0C39-268A336A09A0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2857A312-F19F-7C56-972C-256BC779BC9E}"/>
                </a:ext>
              </a:extLst>
            </p:cNvPr>
            <p:cNvGrpSpPr/>
            <p:nvPr/>
          </p:nvGrpSpPr>
          <p:grpSpPr>
            <a:xfrm>
              <a:off x="6792859" y="134011"/>
              <a:ext cx="1381908" cy="4966685"/>
              <a:chOff x="1616403" y="906660"/>
              <a:chExt cx="1381908" cy="4966685"/>
            </a:xfrm>
          </p:grpSpPr>
          <p:sp>
            <p:nvSpPr>
              <p:cNvPr id="279" name="Rounded Rectangle 278">
                <a:extLst>
                  <a:ext uri="{FF2B5EF4-FFF2-40B4-BE49-F238E27FC236}">
                    <a16:creationId xmlns:a16="http://schemas.microsoft.com/office/drawing/2014/main" id="{F05C9975-9130-04A8-D69E-50E9CDE42FBE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D9026388-7AD0-6D71-A462-DE4813D07F71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928B7192-5A2A-20B8-D3F9-4F8585EDE51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510A9A3A-471E-E4D6-087F-16F19C477589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C4CCDBA6-A4CC-E225-AD80-6D38EFE67B04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4E83B75-BE3C-26BF-9BD5-3BF917E6A16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37230D78-30FA-ACBA-E5CE-CEF40F4F922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15877605-E6FC-E10A-E1E8-C7B1A236AEDE}"/>
                  </a:ext>
                </a:extLst>
              </p:cNvPr>
              <p:cNvCxnSpPr>
                <a:cxnSpLocks/>
                <a:stCxn id="283" idx="3"/>
                <a:endCxn id="281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06E758AB-A14D-FEF5-A1DB-C00499589697}"/>
                  </a:ext>
                </a:extLst>
              </p:cNvPr>
              <p:cNvCxnSpPr>
                <a:cxnSpLocks/>
                <a:stCxn id="281" idx="6"/>
                <a:endCxn id="282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09E2F9EE-8AA5-6B3D-7042-5C4078A1DC0B}"/>
                  </a:ext>
                </a:extLst>
              </p:cNvPr>
              <p:cNvCxnSpPr>
                <a:cxnSpLocks/>
                <a:stCxn id="282" idx="3"/>
                <a:endCxn id="284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C9FBDBED-545A-E0FD-7D2F-62D09981852E}"/>
                  </a:ext>
                </a:extLst>
              </p:cNvPr>
              <p:cNvCxnSpPr>
                <a:cxnSpLocks/>
                <a:stCxn id="285" idx="1"/>
                <a:endCxn id="282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C893DF3-03C7-E3FA-0396-023CAAAB4557}"/>
                  </a:ext>
                </a:extLst>
              </p:cNvPr>
              <p:cNvCxnSpPr>
                <a:cxnSpLocks/>
                <a:stCxn id="280" idx="2"/>
                <a:endCxn id="282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7EE04561-18E6-38DB-AD3B-C499432243A5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1FEAA448-E701-B19A-B053-D1E22C968814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223576B8-DD13-0230-F0AA-99D72DC59BF5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A980E1FC-D5D5-FD1B-7A34-80CC669B2D4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DC24A147-4A1E-9A37-9EB9-B73E0E768EF9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AA123BB8-4056-E77E-72AA-37F404B846D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9EDC353E-E148-9C5A-5D5B-7F6C68D0EB4C}"/>
                  </a:ext>
                </a:extLst>
              </p:cNvPr>
              <p:cNvCxnSpPr>
                <a:cxnSpLocks/>
                <a:stCxn id="294" idx="3"/>
                <a:endCxn id="292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D7AD41E7-0665-762A-9B49-B5DF20015CD9}"/>
                  </a:ext>
                </a:extLst>
              </p:cNvPr>
              <p:cNvCxnSpPr>
                <a:cxnSpLocks/>
                <a:stCxn id="292" idx="6"/>
                <a:endCxn id="293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F2A194AD-C123-3441-0CD4-7D6111B1DED8}"/>
                  </a:ext>
                </a:extLst>
              </p:cNvPr>
              <p:cNvCxnSpPr>
                <a:cxnSpLocks/>
                <a:stCxn id="293" idx="3"/>
                <a:endCxn id="295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636AC6-E7F4-B5FD-9414-2825FAD55A6F}"/>
                  </a:ext>
                </a:extLst>
              </p:cNvPr>
              <p:cNvCxnSpPr>
                <a:cxnSpLocks/>
                <a:stCxn id="296" idx="1"/>
                <a:endCxn id="293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04229039-ACFE-7296-E74A-4ED0219A59FA}"/>
                  </a:ext>
                </a:extLst>
              </p:cNvPr>
              <p:cNvCxnSpPr>
                <a:cxnSpLocks/>
                <a:stCxn id="291" idx="2"/>
                <a:endCxn id="293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07272CD6-6A5D-AC3F-04F2-1BB1D949A54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C643A919-D2A7-D4B0-BBC3-97757E5DD982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7FCA9BCB-7633-F5BF-43FB-DFBF8EBAA69F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5DE7D941-766B-5D7C-74A0-6C3D7A95F2F0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4AEC1796-5989-2411-B27C-83E78CFCCBAA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87EB0ABA-8087-8591-6858-B57B42BDBE59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5E6FF72E-D8DD-E5FA-61A1-F196C4007F5B}"/>
                  </a:ext>
                </a:extLst>
              </p:cNvPr>
              <p:cNvCxnSpPr>
                <a:cxnSpLocks/>
                <a:stCxn id="305" idx="3"/>
                <a:endCxn id="303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13559740-C2F9-B234-5663-61B6C86B6786}"/>
                  </a:ext>
                </a:extLst>
              </p:cNvPr>
              <p:cNvCxnSpPr>
                <a:cxnSpLocks/>
                <a:stCxn id="303" idx="6"/>
                <a:endCxn id="304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9ED5BB3E-5947-9CDA-14DF-6F598A760B36}"/>
                  </a:ext>
                </a:extLst>
              </p:cNvPr>
              <p:cNvCxnSpPr>
                <a:cxnSpLocks/>
                <a:stCxn id="304" idx="3"/>
                <a:endCxn id="306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E8A6AC21-1F78-CD6E-EAC3-99B18EE1E336}"/>
                  </a:ext>
                </a:extLst>
              </p:cNvPr>
              <p:cNvCxnSpPr>
                <a:cxnSpLocks/>
                <a:stCxn id="307" idx="1"/>
                <a:endCxn id="304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6706DE00-5625-D78C-769B-2AD96971F4D9}"/>
                  </a:ext>
                </a:extLst>
              </p:cNvPr>
              <p:cNvCxnSpPr>
                <a:cxnSpLocks/>
                <a:stCxn id="302" idx="2"/>
                <a:endCxn id="304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CEC2E881-52E8-C56A-BAE4-390E095D03FF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486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>
            <a:extLst>
              <a:ext uri="{FF2B5EF4-FFF2-40B4-BE49-F238E27FC236}">
                <a16:creationId xmlns:a16="http://schemas.microsoft.com/office/drawing/2014/main" id="{D11C1A7D-7895-AE9A-4D84-C457C472E124}"/>
              </a:ext>
            </a:extLst>
          </p:cNvPr>
          <p:cNvGrpSpPr/>
          <p:nvPr/>
        </p:nvGrpSpPr>
        <p:grpSpPr>
          <a:xfrm>
            <a:off x="758023" y="329205"/>
            <a:ext cx="9032747" cy="5491732"/>
            <a:chOff x="758023" y="329205"/>
            <a:chExt cx="9032747" cy="5491732"/>
          </a:xfrm>
        </p:grpSpPr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DA72E57C-2C51-81E3-4770-E957EAC1A035}"/>
                </a:ext>
              </a:extLst>
            </p:cNvPr>
            <p:cNvSpPr/>
            <p:nvPr/>
          </p:nvSpPr>
          <p:spPr>
            <a:xfrm>
              <a:off x="947853" y="491568"/>
              <a:ext cx="8842917" cy="3032217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760DF828-BAE4-8330-68B1-B7317BA89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250" y="513871"/>
              <a:ext cx="8597609" cy="2935224"/>
            </a:xfrm>
            <a:prstGeom prst="rect">
              <a:avLst/>
            </a:prstGeom>
          </p:spPr>
        </p:pic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BD2E66D3-1997-D78F-7992-A9FAC3EB8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341" y="4071530"/>
              <a:ext cx="4252026" cy="1669992"/>
            </a:xfrm>
            <a:prstGeom prst="rect">
              <a:avLst/>
            </a:prstGeom>
          </p:spPr>
        </p:pic>
        <p:pic>
          <p:nvPicPr>
            <p:cNvPr id="259" name="Picture 258">
              <a:extLst>
                <a:ext uri="{FF2B5EF4-FFF2-40B4-BE49-F238E27FC236}">
                  <a16:creationId xmlns:a16="http://schemas.microsoft.com/office/drawing/2014/main" id="{BC2F7771-CE52-07F4-1B0B-65CBB6438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249" y="4025193"/>
              <a:ext cx="3908044" cy="1716329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EA55D5F-06C7-041C-2D59-0C627FF095A5}"/>
                </a:ext>
              </a:extLst>
            </p:cNvPr>
            <p:cNvSpPr txBox="1"/>
            <p:nvPr/>
          </p:nvSpPr>
          <p:spPr>
            <a:xfrm>
              <a:off x="758023" y="329205"/>
              <a:ext cx="4363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264" name="Rounded Rectangle 263">
              <a:extLst>
                <a:ext uri="{FF2B5EF4-FFF2-40B4-BE49-F238E27FC236}">
                  <a16:creationId xmlns:a16="http://schemas.microsoft.com/office/drawing/2014/main" id="{69F22ADB-01ED-5EB8-3843-07A67B4302FF}"/>
                </a:ext>
              </a:extLst>
            </p:cNvPr>
            <p:cNvSpPr/>
            <p:nvPr/>
          </p:nvSpPr>
          <p:spPr>
            <a:xfrm>
              <a:off x="947852" y="3686148"/>
              <a:ext cx="4148255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3F1BECA-DD4D-C8E8-05EA-2EF239135617}"/>
                </a:ext>
              </a:extLst>
            </p:cNvPr>
            <p:cNvSpPr txBox="1"/>
            <p:nvPr/>
          </p:nvSpPr>
          <p:spPr>
            <a:xfrm>
              <a:off x="758023" y="3546088"/>
              <a:ext cx="44755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267" name="Rounded Rectangle 266">
              <a:extLst>
                <a:ext uri="{FF2B5EF4-FFF2-40B4-BE49-F238E27FC236}">
                  <a16:creationId xmlns:a16="http://schemas.microsoft.com/office/drawing/2014/main" id="{A66AABAF-3824-013B-5A4E-67588EAD60D5}"/>
                </a:ext>
              </a:extLst>
            </p:cNvPr>
            <p:cNvSpPr/>
            <p:nvPr/>
          </p:nvSpPr>
          <p:spPr>
            <a:xfrm>
              <a:off x="5353054" y="3686148"/>
              <a:ext cx="4437716" cy="2134789"/>
            </a:xfrm>
            <a:prstGeom prst="roundRect">
              <a:avLst>
                <a:gd name="adj" fmla="val 5267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39AAA82-2A9D-1F54-3607-B068F8959339}"/>
                </a:ext>
              </a:extLst>
            </p:cNvPr>
            <p:cNvSpPr txBox="1"/>
            <p:nvPr/>
          </p:nvSpPr>
          <p:spPr>
            <a:xfrm>
              <a:off x="5184562" y="3546088"/>
              <a:ext cx="4235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38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C1337C0C-4D93-2796-03BE-18D3917EFB47}"/>
              </a:ext>
            </a:extLst>
          </p:cNvPr>
          <p:cNvSpPr/>
          <p:nvPr/>
        </p:nvSpPr>
        <p:spPr>
          <a:xfrm>
            <a:off x="-2255911" y="-2658377"/>
            <a:ext cx="15105185" cy="11469867"/>
          </a:xfrm>
          <a:prstGeom prst="roundRect">
            <a:avLst>
              <a:gd name="adj" fmla="val 3380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43064302-BDBA-E707-AC7E-5AC338DD0873}"/>
              </a:ext>
            </a:extLst>
          </p:cNvPr>
          <p:cNvGrpSpPr/>
          <p:nvPr/>
        </p:nvGrpSpPr>
        <p:grpSpPr>
          <a:xfrm>
            <a:off x="-1430703" y="-2463127"/>
            <a:ext cx="13911488" cy="5038875"/>
            <a:chOff x="-495525" y="641708"/>
            <a:chExt cx="13911488" cy="5038875"/>
          </a:xfrm>
        </p:grpSpPr>
        <p:sp>
          <p:nvSpPr>
            <p:cNvPr id="490" name="Rounded Rectangle 489">
              <a:extLst>
                <a:ext uri="{FF2B5EF4-FFF2-40B4-BE49-F238E27FC236}">
                  <a16:creationId xmlns:a16="http://schemas.microsoft.com/office/drawing/2014/main" id="{E7FA54F3-81FE-5450-9D4D-8A957A3D84F0}"/>
                </a:ext>
              </a:extLst>
            </p:cNvPr>
            <p:cNvSpPr/>
            <p:nvPr/>
          </p:nvSpPr>
          <p:spPr>
            <a:xfrm>
              <a:off x="-495525" y="2720790"/>
              <a:ext cx="929314" cy="806927"/>
            </a:xfrm>
            <a:prstGeom prst="roundRect">
              <a:avLst>
                <a:gd name="adj" fmla="val 12783"/>
              </a:avLst>
            </a:prstGeom>
            <a:solidFill>
              <a:schemeClr val="accent6">
                <a:lumMod val="40000"/>
                <a:lumOff val="6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491" name="Right Arrow 490">
              <a:extLst>
                <a:ext uri="{FF2B5EF4-FFF2-40B4-BE49-F238E27FC236}">
                  <a16:creationId xmlns:a16="http://schemas.microsoft.com/office/drawing/2014/main" id="{EA92F7D1-C15F-68FC-0613-5C436C90D27C}"/>
                </a:ext>
              </a:extLst>
            </p:cNvPr>
            <p:cNvSpPr/>
            <p:nvPr/>
          </p:nvSpPr>
          <p:spPr>
            <a:xfrm>
              <a:off x="717337" y="2979799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ounded Rectangle 491">
              <a:extLst>
                <a:ext uri="{FF2B5EF4-FFF2-40B4-BE49-F238E27FC236}">
                  <a16:creationId xmlns:a16="http://schemas.microsoft.com/office/drawing/2014/main" id="{75440D2D-B3E3-C759-3010-AA8189C1B89A}"/>
                </a:ext>
              </a:extLst>
            </p:cNvPr>
            <p:cNvSpPr/>
            <p:nvPr/>
          </p:nvSpPr>
          <p:spPr>
            <a:xfrm>
              <a:off x="12236904" y="2720789"/>
              <a:ext cx="1179059" cy="806927"/>
            </a:xfrm>
            <a:prstGeom prst="roundRect">
              <a:avLst>
                <a:gd name="adj" fmla="val 12783"/>
              </a:avLst>
            </a:prstGeom>
            <a:solidFill>
              <a:schemeClr val="accent4">
                <a:lumMod val="75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493" name="Rounded Rectangle 492">
              <a:extLst>
                <a:ext uri="{FF2B5EF4-FFF2-40B4-BE49-F238E27FC236}">
                  <a16:creationId xmlns:a16="http://schemas.microsoft.com/office/drawing/2014/main" id="{BEA962E9-8E84-ABD7-A1DB-E03A133FC1CD}"/>
                </a:ext>
              </a:extLst>
            </p:cNvPr>
            <p:cNvSpPr/>
            <p:nvPr/>
          </p:nvSpPr>
          <p:spPr>
            <a:xfrm>
              <a:off x="9502822" y="713898"/>
              <a:ext cx="1862675" cy="4966685"/>
            </a:xfrm>
            <a:prstGeom prst="roundRect">
              <a:avLst>
                <a:gd name="adj" fmla="val 12783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4" name="Rounded Rectangle 493">
              <a:extLst>
                <a:ext uri="{FF2B5EF4-FFF2-40B4-BE49-F238E27FC236}">
                  <a16:creationId xmlns:a16="http://schemas.microsoft.com/office/drawing/2014/main" id="{2E842DAC-F2AD-D511-5250-EB2739F58136}"/>
                </a:ext>
              </a:extLst>
            </p:cNvPr>
            <p:cNvSpPr/>
            <p:nvPr/>
          </p:nvSpPr>
          <p:spPr>
            <a:xfrm>
              <a:off x="1424742" y="713898"/>
              <a:ext cx="1862675" cy="4966685"/>
            </a:xfrm>
            <a:prstGeom prst="roundRect">
              <a:avLst>
                <a:gd name="adj" fmla="val 12783"/>
              </a:avLst>
            </a:prstGeom>
            <a:solidFill>
              <a:schemeClr val="accent3">
                <a:lumMod val="20000"/>
                <a:lumOff val="80000"/>
                <a:alpha val="80261"/>
              </a:schemeClr>
            </a:solidFill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5" name="Right Arrow 494">
              <a:extLst>
                <a:ext uri="{FF2B5EF4-FFF2-40B4-BE49-F238E27FC236}">
                  <a16:creationId xmlns:a16="http://schemas.microsoft.com/office/drawing/2014/main" id="{9193BDC0-FF46-931E-89BC-76AB2F57199B}"/>
                </a:ext>
              </a:extLst>
            </p:cNvPr>
            <p:cNvSpPr/>
            <p:nvPr/>
          </p:nvSpPr>
          <p:spPr>
            <a:xfrm>
              <a:off x="6198652" y="2984975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6664A48A-0D1B-EE30-B431-5DBBC7760FDB}"/>
                </a:ext>
              </a:extLst>
            </p:cNvPr>
            <p:cNvGrpSpPr/>
            <p:nvPr/>
          </p:nvGrpSpPr>
          <p:grpSpPr>
            <a:xfrm>
              <a:off x="5984745" y="1868513"/>
              <a:ext cx="834034" cy="918138"/>
              <a:chOff x="4647405" y="5231178"/>
              <a:chExt cx="834034" cy="918138"/>
            </a:xfrm>
          </p:grpSpPr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52EDE1F8-2C04-8B89-10B1-39550FD154CE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498" name="Rounded Rectangle 497">
                <a:extLst>
                  <a:ext uri="{FF2B5EF4-FFF2-40B4-BE49-F238E27FC236}">
                    <a16:creationId xmlns:a16="http://schemas.microsoft.com/office/drawing/2014/main" id="{884BBB47-79DB-733B-22B2-F2A24E57ADC9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E7C30B2-159A-920E-377B-4168C2F39E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3801C997-7F70-6AC3-2B36-DCD7F82B14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D15119AE-4EBD-7295-F1AA-F33CA6711BCA}"/>
                </a:ext>
              </a:extLst>
            </p:cNvPr>
            <p:cNvGrpSpPr/>
            <p:nvPr/>
          </p:nvGrpSpPr>
          <p:grpSpPr>
            <a:xfrm>
              <a:off x="4408522" y="641709"/>
              <a:ext cx="1381908" cy="4966685"/>
              <a:chOff x="1616403" y="906660"/>
              <a:chExt cx="1381908" cy="4966685"/>
            </a:xfrm>
          </p:grpSpPr>
          <p:sp>
            <p:nvSpPr>
              <p:cNvPr id="502" name="Rounded Rectangle 501">
                <a:extLst>
                  <a:ext uri="{FF2B5EF4-FFF2-40B4-BE49-F238E27FC236}">
                    <a16:creationId xmlns:a16="http://schemas.microsoft.com/office/drawing/2014/main" id="{F3B74A66-0999-8A11-F034-F2062264F640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22B2E740-9036-ADC3-5350-8C32057B493B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47CD63FD-F78F-4375-BCDD-148840A148F5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B9E72264-4178-4031-7B99-C4A4DE286930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C913D7E1-9A9C-ED3A-7B34-EDE3BCF152CD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CDB32DC4-22A6-9C8D-F8EF-45D1FC2A8B96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B3EB6C43-91D1-B9A5-8F27-198D57BDCB30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0718755A-8164-CD43-7720-17A44916C52B}"/>
                  </a:ext>
                </a:extLst>
              </p:cNvPr>
              <p:cNvCxnSpPr>
                <a:cxnSpLocks/>
                <a:stCxn id="506" idx="3"/>
                <a:endCxn id="504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D909A152-D5AE-1772-0C5B-45C2BB8C359E}"/>
                  </a:ext>
                </a:extLst>
              </p:cNvPr>
              <p:cNvCxnSpPr>
                <a:cxnSpLocks/>
                <a:stCxn id="504" idx="6"/>
                <a:endCxn id="505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3F238287-EC0D-6658-AF05-29A73C076356}"/>
                  </a:ext>
                </a:extLst>
              </p:cNvPr>
              <p:cNvCxnSpPr>
                <a:cxnSpLocks/>
                <a:stCxn id="505" idx="3"/>
                <a:endCxn id="507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AA40372F-E6C4-82B6-6B0B-1C55DD7642F1}"/>
                  </a:ext>
                </a:extLst>
              </p:cNvPr>
              <p:cNvCxnSpPr>
                <a:cxnSpLocks/>
                <a:stCxn id="508" idx="1"/>
                <a:endCxn id="505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E244D371-2A67-4430-F5FE-67EF718069C6}"/>
                  </a:ext>
                </a:extLst>
              </p:cNvPr>
              <p:cNvCxnSpPr>
                <a:cxnSpLocks/>
                <a:stCxn id="503" idx="2"/>
                <a:endCxn id="505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B8CDD9CE-73B8-7DBC-BC06-48A3239CDA4D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71FC7711-8C9F-8287-445D-12ACA7B1D880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335D6941-288F-163F-C59A-E0826C7E3FD7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AD0C83C7-D6A6-92A3-6FC8-F234FC16F1B2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8F5945BD-CCB8-738E-49FD-59B7E742F92D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3ADDC4E1-869F-F776-F926-12C965B0E37B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D1C81787-190B-5B25-7C72-533A3F1C12FD}"/>
                  </a:ext>
                </a:extLst>
              </p:cNvPr>
              <p:cNvCxnSpPr>
                <a:cxnSpLocks/>
                <a:stCxn id="517" idx="3"/>
                <a:endCxn id="515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35F5352A-6B96-BADE-441D-C370F942F373}"/>
                  </a:ext>
                </a:extLst>
              </p:cNvPr>
              <p:cNvCxnSpPr>
                <a:cxnSpLocks/>
                <a:stCxn id="515" idx="6"/>
                <a:endCxn id="516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CDAE85C8-901C-1B25-7628-3B2D07E2154B}"/>
                  </a:ext>
                </a:extLst>
              </p:cNvPr>
              <p:cNvCxnSpPr>
                <a:cxnSpLocks/>
                <a:stCxn id="516" idx="3"/>
                <a:endCxn id="518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6741B927-C354-D6C7-CDE8-4F2DF9102A7C}"/>
                  </a:ext>
                </a:extLst>
              </p:cNvPr>
              <p:cNvCxnSpPr>
                <a:cxnSpLocks/>
                <a:stCxn id="519" idx="1"/>
                <a:endCxn id="516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3029AAF1-1769-0065-EB5D-060C5CCA4680}"/>
                  </a:ext>
                </a:extLst>
              </p:cNvPr>
              <p:cNvCxnSpPr>
                <a:cxnSpLocks/>
                <a:stCxn id="514" idx="2"/>
                <a:endCxn id="516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8832E421-5AFE-D286-06A6-4688582598C8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0EFE8157-690B-8528-5795-241496F1AF59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06DAE0EF-DED1-C45C-90D8-2F36B35D7D3B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BB703386-44CB-2986-FBA7-436A245E7BC3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CEBA27A7-2F55-ED8C-BB22-E3540C68A0E9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C230D973-39CF-D622-E67A-45088A01BF9A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5BEA3658-F27D-E4B0-CB47-C18A3E922BB9}"/>
                  </a:ext>
                </a:extLst>
              </p:cNvPr>
              <p:cNvCxnSpPr>
                <a:cxnSpLocks/>
                <a:stCxn id="528" idx="3"/>
                <a:endCxn id="526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9E02FE59-20CB-367D-7B52-BE48C50230AD}"/>
                  </a:ext>
                </a:extLst>
              </p:cNvPr>
              <p:cNvCxnSpPr>
                <a:cxnSpLocks/>
                <a:stCxn id="526" idx="6"/>
                <a:endCxn id="527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48CDC595-BD38-E581-8DDC-E3DF4DBC5B1F}"/>
                  </a:ext>
                </a:extLst>
              </p:cNvPr>
              <p:cNvCxnSpPr>
                <a:cxnSpLocks/>
                <a:stCxn id="527" idx="3"/>
                <a:endCxn id="529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36F3D88A-75FD-1A71-1AA0-CBD30CBA2BF2}"/>
                  </a:ext>
                </a:extLst>
              </p:cNvPr>
              <p:cNvCxnSpPr>
                <a:cxnSpLocks/>
                <a:stCxn id="530" idx="1"/>
                <a:endCxn id="527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25765F6E-DDCB-40D1-5638-B596B6F574F3}"/>
                  </a:ext>
                </a:extLst>
              </p:cNvPr>
              <p:cNvCxnSpPr>
                <a:cxnSpLocks/>
                <a:stCxn id="525" idx="2"/>
                <a:endCxn id="527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48D64ADE-C44E-9B03-1B9F-7F2B8E5D28AD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21F44837-B96B-E620-B41B-01AF2208992E}"/>
                </a:ext>
              </a:extLst>
            </p:cNvPr>
            <p:cNvGrpSpPr/>
            <p:nvPr/>
          </p:nvGrpSpPr>
          <p:grpSpPr>
            <a:xfrm>
              <a:off x="7003292" y="641708"/>
              <a:ext cx="1381908" cy="4966685"/>
              <a:chOff x="1616403" y="906660"/>
              <a:chExt cx="1381908" cy="4966685"/>
            </a:xfrm>
          </p:grpSpPr>
          <p:sp>
            <p:nvSpPr>
              <p:cNvPr id="538" name="Rounded Rectangle 537">
                <a:extLst>
                  <a:ext uri="{FF2B5EF4-FFF2-40B4-BE49-F238E27FC236}">
                    <a16:creationId xmlns:a16="http://schemas.microsoft.com/office/drawing/2014/main" id="{D2B15090-0918-AF60-ECB1-56E0332218EF}"/>
                  </a:ext>
                </a:extLst>
              </p:cNvPr>
              <p:cNvSpPr/>
              <p:nvPr/>
            </p:nvSpPr>
            <p:spPr>
              <a:xfrm>
                <a:off x="1616403" y="906660"/>
                <a:ext cx="1381908" cy="4966685"/>
              </a:xfrm>
              <a:prstGeom prst="roundRect">
                <a:avLst>
                  <a:gd name="adj" fmla="val 12783"/>
                </a:avLst>
              </a:prstGeom>
              <a:solidFill>
                <a:schemeClr val="accent5">
                  <a:lumMod val="20000"/>
                  <a:lumOff val="8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16E69E12-3BAA-CD75-40D7-6BAAD94E99E7}"/>
                  </a:ext>
                </a:extLst>
              </p:cNvPr>
              <p:cNvSpPr/>
              <p:nvPr/>
            </p:nvSpPr>
            <p:spPr>
              <a:xfrm>
                <a:off x="2654066" y="1379999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1945000B-D439-636E-538A-27FC31F3190D}"/>
                  </a:ext>
                </a:extLst>
              </p:cNvPr>
              <p:cNvSpPr/>
              <p:nvPr/>
            </p:nvSpPr>
            <p:spPr>
              <a:xfrm>
                <a:off x="1750425" y="1501022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0AFCC0BE-7B43-7470-366E-E298225CD24F}"/>
                  </a:ext>
                </a:extLst>
              </p:cNvPr>
              <p:cNvSpPr/>
              <p:nvPr/>
            </p:nvSpPr>
            <p:spPr>
              <a:xfrm>
                <a:off x="2175354" y="1603220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C99C667C-2BEF-0A93-9B0C-F1229BEE552F}"/>
                  </a:ext>
                </a:extLst>
              </p:cNvPr>
              <p:cNvSpPr/>
              <p:nvPr/>
            </p:nvSpPr>
            <p:spPr>
              <a:xfrm>
                <a:off x="2175354" y="984655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1C097613-3803-2EF2-52D4-13AB6807A1F5}"/>
                  </a:ext>
                </a:extLst>
              </p:cNvPr>
              <p:cNvSpPr/>
              <p:nvPr/>
            </p:nvSpPr>
            <p:spPr>
              <a:xfrm>
                <a:off x="1852623" y="2046973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C0D30BEC-45C0-79A4-B59C-FA8AC7AFABC1}"/>
                  </a:ext>
                </a:extLst>
              </p:cNvPr>
              <p:cNvSpPr/>
              <p:nvPr/>
            </p:nvSpPr>
            <p:spPr>
              <a:xfrm>
                <a:off x="2551868" y="1982427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7910BFCB-59E3-7D2C-7C3F-757C2D997671}"/>
                  </a:ext>
                </a:extLst>
              </p:cNvPr>
              <p:cNvCxnSpPr>
                <a:cxnSpLocks/>
                <a:stCxn id="542" idx="3"/>
                <a:endCxn id="540" idx="0"/>
              </p:cNvCxnSpPr>
              <p:nvPr/>
            </p:nvCxnSpPr>
            <p:spPr>
              <a:xfrm flipH="1">
                <a:off x="1852623" y="1159118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BB8FC57F-5B0A-E50F-9D1A-D8F29BA9D5D0}"/>
                  </a:ext>
                </a:extLst>
              </p:cNvPr>
              <p:cNvCxnSpPr>
                <a:cxnSpLocks/>
                <a:stCxn id="540" idx="6"/>
                <a:endCxn id="541" idx="2"/>
              </p:cNvCxnSpPr>
              <p:nvPr/>
            </p:nvCxnSpPr>
            <p:spPr>
              <a:xfrm>
                <a:off x="1954821" y="1603220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30A9EF7A-4FC5-1E8D-AB3C-0A872C8B684F}"/>
                  </a:ext>
                </a:extLst>
              </p:cNvPr>
              <p:cNvCxnSpPr>
                <a:cxnSpLocks/>
                <a:stCxn id="541" idx="3"/>
                <a:endCxn id="543" idx="7"/>
              </p:cNvCxnSpPr>
              <p:nvPr/>
            </p:nvCxnSpPr>
            <p:spPr>
              <a:xfrm flipH="1">
                <a:off x="2027086" y="1777683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3F6ED4B8-FAF8-4854-8EE2-2653EEA9BD94}"/>
                  </a:ext>
                </a:extLst>
              </p:cNvPr>
              <p:cNvCxnSpPr>
                <a:cxnSpLocks/>
                <a:stCxn id="544" idx="1"/>
                <a:endCxn id="541" idx="5"/>
              </p:cNvCxnSpPr>
              <p:nvPr/>
            </p:nvCxnSpPr>
            <p:spPr>
              <a:xfrm flipH="1" flipV="1">
                <a:off x="2349817" y="1777683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49A72-EC26-3C44-93B9-C846021C90BE}"/>
                  </a:ext>
                </a:extLst>
              </p:cNvPr>
              <p:cNvCxnSpPr>
                <a:cxnSpLocks/>
                <a:stCxn id="539" idx="2"/>
                <a:endCxn id="541" idx="7"/>
              </p:cNvCxnSpPr>
              <p:nvPr/>
            </p:nvCxnSpPr>
            <p:spPr>
              <a:xfrm flipH="1">
                <a:off x="2349817" y="1482197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E4970989-09AA-DFAC-809C-42408B1F8C80}"/>
                  </a:ext>
                </a:extLst>
              </p:cNvPr>
              <p:cNvSpPr/>
              <p:nvPr/>
            </p:nvSpPr>
            <p:spPr>
              <a:xfrm>
                <a:off x="2654066" y="291489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4523295A-0D2E-861B-9D6D-F450F4C95A70}"/>
                  </a:ext>
                </a:extLst>
              </p:cNvPr>
              <p:cNvSpPr/>
              <p:nvPr/>
            </p:nvSpPr>
            <p:spPr>
              <a:xfrm>
                <a:off x="1750425" y="3035921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FB116AAF-3845-610C-F913-AF327135F0D7}"/>
                  </a:ext>
                </a:extLst>
              </p:cNvPr>
              <p:cNvSpPr/>
              <p:nvPr/>
            </p:nvSpPr>
            <p:spPr>
              <a:xfrm>
                <a:off x="2175354" y="3138119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BDBFAD3B-311B-0DCB-F6CB-D42AB2AC25A5}"/>
                  </a:ext>
                </a:extLst>
              </p:cNvPr>
              <p:cNvSpPr/>
              <p:nvPr/>
            </p:nvSpPr>
            <p:spPr>
              <a:xfrm>
                <a:off x="2175354" y="251955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A4AC9C59-0A30-AA58-A51B-44691BD0CD8B}"/>
                  </a:ext>
                </a:extLst>
              </p:cNvPr>
              <p:cNvSpPr/>
              <p:nvPr/>
            </p:nvSpPr>
            <p:spPr>
              <a:xfrm>
                <a:off x="1852623" y="3581872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76D276EC-D984-0101-18D3-9BCD83D43B12}"/>
                  </a:ext>
                </a:extLst>
              </p:cNvPr>
              <p:cNvSpPr/>
              <p:nvPr/>
            </p:nvSpPr>
            <p:spPr>
              <a:xfrm>
                <a:off x="2551868" y="3517326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ECCD1220-A48F-AAE3-541B-53A6CDA79442}"/>
                  </a:ext>
                </a:extLst>
              </p:cNvPr>
              <p:cNvCxnSpPr>
                <a:cxnSpLocks/>
                <a:stCxn id="553" idx="3"/>
                <a:endCxn id="551" idx="0"/>
              </p:cNvCxnSpPr>
              <p:nvPr/>
            </p:nvCxnSpPr>
            <p:spPr>
              <a:xfrm flipH="1">
                <a:off x="1852623" y="2694017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395DBAC3-5073-5945-1CA7-98D5EAD0AE1C}"/>
                  </a:ext>
                </a:extLst>
              </p:cNvPr>
              <p:cNvCxnSpPr>
                <a:cxnSpLocks/>
                <a:stCxn id="551" idx="6"/>
                <a:endCxn id="552" idx="2"/>
              </p:cNvCxnSpPr>
              <p:nvPr/>
            </p:nvCxnSpPr>
            <p:spPr>
              <a:xfrm>
                <a:off x="1954821" y="3138119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E9B2AE9E-0B5C-0555-F38B-6EDE362BBA75}"/>
                  </a:ext>
                </a:extLst>
              </p:cNvPr>
              <p:cNvCxnSpPr>
                <a:cxnSpLocks/>
                <a:stCxn id="552" idx="3"/>
                <a:endCxn id="554" idx="7"/>
              </p:cNvCxnSpPr>
              <p:nvPr/>
            </p:nvCxnSpPr>
            <p:spPr>
              <a:xfrm flipH="1">
                <a:off x="2027086" y="3312582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CE04B15-61B4-68AD-6384-AAEA86FA19DE}"/>
                  </a:ext>
                </a:extLst>
              </p:cNvPr>
              <p:cNvCxnSpPr>
                <a:cxnSpLocks/>
                <a:stCxn id="555" idx="1"/>
                <a:endCxn id="552" idx="5"/>
              </p:cNvCxnSpPr>
              <p:nvPr/>
            </p:nvCxnSpPr>
            <p:spPr>
              <a:xfrm flipH="1" flipV="1">
                <a:off x="2349817" y="3312582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14A6AEB-68AC-C8D5-190C-868553ADA350}"/>
                  </a:ext>
                </a:extLst>
              </p:cNvPr>
              <p:cNvCxnSpPr>
                <a:cxnSpLocks/>
                <a:stCxn id="550" idx="2"/>
                <a:endCxn id="552" idx="7"/>
              </p:cNvCxnSpPr>
              <p:nvPr/>
            </p:nvCxnSpPr>
            <p:spPr>
              <a:xfrm flipH="1">
                <a:off x="2349817" y="3017096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466D7137-8BBF-21F3-5681-B6F8B67FB6C7}"/>
                  </a:ext>
                </a:extLst>
              </p:cNvPr>
              <p:cNvSpPr/>
              <p:nvPr/>
            </p:nvSpPr>
            <p:spPr>
              <a:xfrm>
                <a:off x="2654066" y="4899400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C38691C8-5FBB-845A-BCB0-19B595E9D6CB}"/>
                  </a:ext>
                </a:extLst>
              </p:cNvPr>
              <p:cNvSpPr/>
              <p:nvPr/>
            </p:nvSpPr>
            <p:spPr>
              <a:xfrm>
                <a:off x="1750425" y="5020423"/>
                <a:ext cx="204396" cy="20439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BA38B2B1-98B4-54DE-7E58-5CAB31D06D30}"/>
                  </a:ext>
                </a:extLst>
              </p:cNvPr>
              <p:cNvSpPr/>
              <p:nvPr/>
            </p:nvSpPr>
            <p:spPr>
              <a:xfrm>
                <a:off x="2175354" y="5122621"/>
                <a:ext cx="204396" cy="20439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DBDFEB3B-D929-6DDF-8192-80FF65B471AC}"/>
                  </a:ext>
                </a:extLst>
              </p:cNvPr>
              <p:cNvSpPr/>
              <p:nvPr/>
            </p:nvSpPr>
            <p:spPr>
              <a:xfrm>
                <a:off x="2175354" y="4504056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2FD4B1CD-28EE-DCCE-F5B9-2EDCF301C4F3}"/>
                  </a:ext>
                </a:extLst>
              </p:cNvPr>
              <p:cNvSpPr/>
              <p:nvPr/>
            </p:nvSpPr>
            <p:spPr>
              <a:xfrm>
                <a:off x="1852623" y="5566374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3628B88A-E943-CB17-E9D8-2AD7E6810074}"/>
                  </a:ext>
                </a:extLst>
              </p:cNvPr>
              <p:cNvSpPr/>
              <p:nvPr/>
            </p:nvSpPr>
            <p:spPr>
              <a:xfrm>
                <a:off x="2551868" y="5501828"/>
                <a:ext cx="204396" cy="20439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2036CC82-7631-8DBB-CD84-57129B3F1BBE}"/>
                  </a:ext>
                </a:extLst>
              </p:cNvPr>
              <p:cNvCxnSpPr>
                <a:cxnSpLocks/>
                <a:stCxn id="564" idx="3"/>
                <a:endCxn id="562" idx="0"/>
              </p:cNvCxnSpPr>
              <p:nvPr/>
            </p:nvCxnSpPr>
            <p:spPr>
              <a:xfrm flipH="1">
                <a:off x="1852623" y="4678519"/>
                <a:ext cx="352664" cy="34190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F3E75A18-4CF0-7152-0A04-DDAF90DF1F98}"/>
                  </a:ext>
                </a:extLst>
              </p:cNvPr>
              <p:cNvCxnSpPr>
                <a:cxnSpLocks/>
                <a:stCxn id="562" idx="6"/>
                <a:endCxn id="563" idx="2"/>
              </p:cNvCxnSpPr>
              <p:nvPr/>
            </p:nvCxnSpPr>
            <p:spPr>
              <a:xfrm>
                <a:off x="1954821" y="5122621"/>
                <a:ext cx="220533" cy="1021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2E4E1EAB-597F-153E-4BFD-45EA304CDA54}"/>
                  </a:ext>
                </a:extLst>
              </p:cNvPr>
              <p:cNvCxnSpPr>
                <a:cxnSpLocks/>
                <a:stCxn id="563" idx="3"/>
                <a:endCxn id="565" idx="7"/>
              </p:cNvCxnSpPr>
              <p:nvPr/>
            </p:nvCxnSpPr>
            <p:spPr>
              <a:xfrm flipH="1">
                <a:off x="2027086" y="5297084"/>
                <a:ext cx="178201" cy="29922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8241A1B-217F-2A64-2291-BBCEC526D4DF}"/>
                  </a:ext>
                </a:extLst>
              </p:cNvPr>
              <p:cNvCxnSpPr>
                <a:cxnSpLocks/>
                <a:stCxn id="566" idx="1"/>
                <a:endCxn id="563" idx="5"/>
              </p:cNvCxnSpPr>
              <p:nvPr/>
            </p:nvCxnSpPr>
            <p:spPr>
              <a:xfrm flipH="1" flipV="1">
                <a:off x="2349817" y="5297084"/>
                <a:ext cx="231984" cy="2346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>
                <a:extLst>
                  <a:ext uri="{FF2B5EF4-FFF2-40B4-BE49-F238E27FC236}">
                    <a16:creationId xmlns:a16="http://schemas.microsoft.com/office/drawing/2014/main" id="{60683CE6-CBA3-C495-09DB-C29DB0FC353C}"/>
                  </a:ext>
                </a:extLst>
              </p:cNvPr>
              <p:cNvCxnSpPr>
                <a:cxnSpLocks/>
                <a:stCxn id="561" idx="2"/>
                <a:endCxn id="563" idx="7"/>
              </p:cNvCxnSpPr>
              <p:nvPr/>
            </p:nvCxnSpPr>
            <p:spPr>
              <a:xfrm flipH="1">
                <a:off x="2349817" y="5001598"/>
                <a:ext cx="304249" cy="1509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037EB4B0-BF39-2271-B924-5969C8DA5749}"/>
                  </a:ext>
                </a:extLst>
              </p:cNvPr>
              <p:cNvSpPr txBox="1"/>
              <p:nvPr/>
            </p:nvSpPr>
            <p:spPr>
              <a:xfrm>
                <a:off x="1948925" y="3813562"/>
                <a:ext cx="7168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……</a:t>
                </a:r>
              </a:p>
            </p:txBody>
          </p:sp>
        </p:grp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454C98D4-FBAA-B711-3D08-1EF09C5E1479}"/>
                </a:ext>
              </a:extLst>
            </p:cNvPr>
            <p:cNvGrpSpPr/>
            <p:nvPr/>
          </p:nvGrpSpPr>
          <p:grpSpPr>
            <a:xfrm>
              <a:off x="1529992" y="964864"/>
              <a:ext cx="1665668" cy="4435571"/>
              <a:chOff x="1951352" y="785489"/>
              <a:chExt cx="1665668" cy="4435571"/>
            </a:xfrm>
          </p:grpSpPr>
          <p:sp>
            <p:nvSpPr>
              <p:cNvPr id="574" name="Oval 573">
                <a:extLst>
                  <a:ext uri="{FF2B5EF4-FFF2-40B4-BE49-F238E27FC236}">
                    <a16:creationId xmlns:a16="http://schemas.microsoft.com/office/drawing/2014/main" id="{6DF21355-6063-F756-82C3-86268E0CCB39}"/>
                  </a:ext>
                </a:extLst>
              </p:cNvPr>
              <p:cNvSpPr/>
              <p:nvPr/>
            </p:nvSpPr>
            <p:spPr>
              <a:xfrm>
                <a:off x="3200402" y="78548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5FDCC3F2-1A66-4E70-D450-A3FBC5FC3AC5}"/>
                  </a:ext>
                </a:extLst>
              </p:cNvPr>
              <p:cNvSpPr/>
              <p:nvPr/>
            </p:nvSpPr>
            <p:spPr>
              <a:xfrm>
                <a:off x="3200402" y="158888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B5F00B4A-95B9-1801-0BC8-64A0AA6C6610}"/>
                  </a:ext>
                </a:extLst>
              </p:cNvPr>
              <p:cNvSpPr/>
              <p:nvPr/>
            </p:nvSpPr>
            <p:spPr>
              <a:xfrm>
                <a:off x="3195452" y="239501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AA7645C5-02AE-9DBB-0E1B-154457068B42}"/>
                  </a:ext>
                </a:extLst>
              </p:cNvPr>
              <p:cNvSpPr/>
              <p:nvPr/>
            </p:nvSpPr>
            <p:spPr>
              <a:xfrm>
                <a:off x="3201980" y="319649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E21F9DBB-1736-A0C6-560B-2A777C6663A6}"/>
                  </a:ext>
                </a:extLst>
              </p:cNvPr>
              <p:cNvSpPr/>
              <p:nvPr/>
            </p:nvSpPr>
            <p:spPr>
              <a:xfrm>
                <a:off x="3201980" y="399988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316DD578-4818-5AFC-B183-CCFF81ABA730}"/>
                  </a:ext>
                </a:extLst>
              </p:cNvPr>
              <p:cNvSpPr/>
              <p:nvPr/>
            </p:nvSpPr>
            <p:spPr>
              <a:xfrm>
                <a:off x="3197030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Oval 579">
                <a:extLst>
                  <a:ext uri="{FF2B5EF4-FFF2-40B4-BE49-F238E27FC236}">
                    <a16:creationId xmlns:a16="http://schemas.microsoft.com/office/drawing/2014/main" id="{6F42D3E5-C678-F883-6ADB-C9DD1FA89AE9}"/>
                  </a:ext>
                </a:extLst>
              </p:cNvPr>
              <p:cNvSpPr/>
              <p:nvPr/>
            </p:nvSpPr>
            <p:spPr>
              <a:xfrm>
                <a:off x="1956302" y="78822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B511C80-F493-9D0D-2E26-AF00FE917428}"/>
                  </a:ext>
                </a:extLst>
              </p:cNvPr>
              <p:cNvSpPr/>
              <p:nvPr/>
            </p:nvSpPr>
            <p:spPr>
              <a:xfrm>
                <a:off x="1956302" y="159162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44077127-7013-CABB-393E-2208FAC6FF55}"/>
                  </a:ext>
                </a:extLst>
              </p:cNvPr>
              <p:cNvSpPr/>
              <p:nvPr/>
            </p:nvSpPr>
            <p:spPr>
              <a:xfrm>
                <a:off x="1951352" y="239775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1DCDE443-9E0D-91A5-03F3-54EA6556959F}"/>
                  </a:ext>
                </a:extLst>
              </p:cNvPr>
              <p:cNvSpPr/>
              <p:nvPr/>
            </p:nvSpPr>
            <p:spPr>
              <a:xfrm>
                <a:off x="1957880" y="319923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>
                <a:extLst>
                  <a:ext uri="{FF2B5EF4-FFF2-40B4-BE49-F238E27FC236}">
                    <a16:creationId xmlns:a16="http://schemas.microsoft.com/office/drawing/2014/main" id="{C7C74FC2-3A77-F51D-E3CC-C87E442BC588}"/>
                  </a:ext>
                </a:extLst>
              </p:cNvPr>
              <p:cNvSpPr/>
              <p:nvPr/>
            </p:nvSpPr>
            <p:spPr>
              <a:xfrm>
                <a:off x="1957880" y="400262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>
                <a:extLst>
                  <a:ext uri="{FF2B5EF4-FFF2-40B4-BE49-F238E27FC236}">
                    <a16:creationId xmlns:a16="http://schemas.microsoft.com/office/drawing/2014/main" id="{B88F5D8B-E6B8-B592-64B9-EDFBE6A7FB2B}"/>
                  </a:ext>
                </a:extLst>
              </p:cNvPr>
              <p:cNvSpPr/>
              <p:nvPr/>
            </p:nvSpPr>
            <p:spPr>
              <a:xfrm>
                <a:off x="1951352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2F2FAE2C-6F67-2338-9E2F-9C2325FE707A}"/>
                  </a:ext>
                </a:extLst>
              </p:cNvPr>
              <p:cNvCxnSpPr>
                <a:cxnSpLocks/>
                <a:stCxn id="580" idx="6"/>
                <a:endCxn id="574" idx="2"/>
              </p:cNvCxnSpPr>
              <p:nvPr/>
            </p:nvCxnSpPr>
            <p:spPr>
              <a:xfrm flipV="1">
                <a:off x="2371342" y="99300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2854CE0D-B835-F3BE-36C1-75B6BFCFA72C}"/>
                  </a:ext>
                </a:extLst>
              </p:cNvPr>
              <p:cNvCxnSpPr>
                <a:cxnSpLocks/>
                <a:stCxn id="580" idx="6"/>
                <a:endCxn id="575" idx="2"/>
              </p:cNvCxnSpPr>
              <p:nvPr/>
            </p:nvCxnSpPr>
            <p:spPr>
              <a:xfrm>
                <a:off x="2371342" y="995749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E59436D-807C-E3E9-3B58-D58419540FE2}"/>
                  </a:ext>
                </a:extLst>
              </p:cNvPr>
              <p:cNvCxnSpPr>
                <a:cxnSpLocks/>
                <a:stCxn id="580" idx="6"/>
                <a:endCxn id="576" idx="2"/>
              </p:cNvCxnSpPr>
              <p:nvPr/>
            </p:nvCxnSpPr>
            <p:spPr>
              <a:xfrm>
                <a:off x="2371342" y="995749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8F95FA92-8D47-0D81-438E-BE89478EB3FE}"/>
                  </a:ext>
                </a:extLst>
              </p:cNvPr>
              <p:cNvCxnSpPr>
                <a:cxnSpLocks/>
                <a:stCxn id="580" idx="6"/>
                <a:endCxn id="577" idx="2"/>
              </p:cNvCxnSpPr>
              <p:nvPr/>
            </p:nvCxnSpPr>
            <p:spPr>
              <a:xfrm>
                <a:off x="2371342" y="99574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2CEB36B7-FE67-34A7-C857-94CC3313B6C8}"/>
                  </a:ext>
                </a:extLst>
              </p:cNvPr>
              <p:cNvCxnSpPr>
                <a:cxnSpLocks/>
                <a:stCxn id="580" idx="6"/>
                <a:endCxn id="578" idx="2"/>
              </p:cNvCxnSpPr>
              <p:nvPr/>
            </p:nvCxnSpPr>
            <p:spPr>
              <a:xfrm>
                <a:off x="2371342" y="995749"/>
                <a:ext cx="830638" cy="32116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826BCF4B-10D8-DD2F-AA4B-045D76BAF6F1}"/>
                  </a:ext>
                </a:extLst>
              </p:cNvPr>
              <p:cNvCxnSpPr>
                <a:cxnSpLocks/>
                <a:stCxn id="580" idx="6"/>
                <a:endCxn id="579" idx="2"/>
              </p:cNvCxnSpPr>
              <p:nvPr/>
            </p:nvCxnSpPr>
            <p:spPr>
              <a:xfrm>
                <a:off x="2371342" y="995749"/>
                <a:ext cx="825688" cy="40177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00656AAC-E3B2-0989-AA97-DB1EF5B9837B}"/>
                  </a:ext>
                </a:extLst>
              </p:cNvPr>
              <p:cNvCxnSpPr>
                <a:cxnSpLocks/>
                <a:stCxn id="581" idx="6"/>
                <a:endCxn id="574" idx="2"/>
              </p:cNvCxnSpPr>
              <p:nvPr/>
            </p:nvCxnSpPr>
            <p:spPr>
              <a:xfrm flipV="1">
                <a:off x="2371342" y="993009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C0F97FDB-2643-6BBD-0EA0-3C2922723B41}"/>
                  </a:ext>
                </a:extLst>
              </p:cNvPr>
              <p:cNvCxnSpPr>
                <a:cxnSpLocks/>
                <a:stCxn id="581" idx="6"/>
                <a:endCxn id="575" idx="2"/>
              </p:cNvCxnSpPr>
              <p:nvPr/>
            </p:nvCxnSpPr>
            <p:spPr>
              <a:xfrm flipV="1">
                <a:off x="2371342" y="1796404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A2AE3E1D-88A8-4EDA-3D37-E5A1BF7A0743}"/>
                  </a:ext>
                </a:extLst>
              </p:cNvPr>
              <p:cNvCxnSpPr>
                <a:cxnSpLocks/>
                <a:stCxn id="581" idx="6"/>
                <a:endCxn id="576" idx="2"/>
              </p:cNvCxnSpPr>
              <p:nvPr/>
            </p:nvCxnSpPr>
            <p:spPr>
              <a:xfrm>
                <a:off x="2371342" y="1799144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0BBC1989-FB83-5DE8-045B-2FCEA0B5FD8F}"/>
                  </a:ext>
                </a:extLst>
              </p:cNvPr>
              <p:cNvCxnSpPr>
                <a:cxnSpLocks/>
                <a:stCxn id="581" idx="6"/>
                <a:endCxn id="577" idx="2"/>
              </p:cNvCxnSpPr>
              <p:nvPr/>
            </p:nvCxnSpPr>
            <p:spPr>
              <a:xfrm>
                <a:off x="2371342" y="1799144"/>
                <a:ext cx="830638" cy="16048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C745EF67-3939-15B3-B4D5-A38210D0D4B4}"/>
                  </a:ext>
                </a:extLst>
              </p:cNvPr>
              <p:cNvCxnSpPr>
                <a:cxnSpLocks/>
                <a:stCxn id="581" idx="6"/>
                <a:endCxn id="578" idx="2"/>
              </p:cNvCxnSpPr>
              <p:nvPr/>
            </p:nvCxnSpPr>
            <p:spPr>
              <a:xfrm>
                <a:off x="2371342" y="1799144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397E9FB0-320F-44E0-50B1-95625DE3F817}"/>
                  </a:ext>
                </a:extLst>
              </p:cNvPr>
              <p:cNvCxnSpPr>
                <a:cxnSpLocks/>
                <a:stCxn id="581" idx="6"/>
                <a:endCxn id="579" idx="2"/>
              </p:cNvCxnSpPr>
              <p:nvPr/>
            </p:nvCxnSpPr>
            <p:spPr>
              <a:xfrm>
                <a:off x="2371342" y="1799144"/>
                <a:ext cx="825688" cy="32143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1490038C-AD19-F682-CD8F-C5C80F5C7160}"/>
                  </a:ext>
                </a:extLst>
              </p:cNvPr>
              <p:cNvCxnSpPr>
                <a:cxnSpLocks/>
                <a:stCxn id="582" idx="6"/>
                <a:endCxn id="574" idx="2"/>
              </p:cNvCxnSpPr>
              <p:nvPr/>
            </p:nvCxnSpPr>
            <p:spPr>
              <a:xfrm flipV="1">
                <a:off x="2366392" y="993009"/>
                <a:ext cx="834010" cy="16122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043A68B7-F48D-18C2-53F2-AF82569A6C22}"/>
                  </a:ext>
                </a:extLst>
              </p:cNvPr>
              <p:cNvCxnSpPr>
                <a:cxnSpLocks/>
                <a:stCxn id="582" idx="6"/>
                <a:endCxn id="575" idx="2"/>
              </p:cNvCxnSpPr>
              <p:nvPr/>
            </p:nvCxnSpPr>
            <p:spPr>
              <a:xfrm flipV="1">
                <a:off x="2366392" y="1796404"/>
                <a:ext cx="834010" cy="8088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B7E5FF67-2FB6-7671-E90B-0968A9486CF7}"/>
                  </a:ext>
                </a:extLst>
              </p:cNvPr>
              <p:cNvCxnSpPr>
                <a:cxnSpLocks/>
                <a:stCxn id="582" idx="6"/>
                <a:endCxn id="576" idx="2"/>
              </p:cNvCxnSpPr>
              <p:nvPr/>
            </p:nvCxnSpPr>
            <p:spPr>
              <a:xfrm flipV="1">
                <a:off x="2366392" y="260253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8F76056-2405-D694-69CF-945078CE2EC4}"/>
                  </a:ext>
                </a:extLst>
              </p:cNvPr>
              <p:cNvCxnSpPr>
                <a:cxnSpLocks/>
                <a:stCxn id="582" idx="6"/>
                <a:endCxn id="577" idx="2"/>
              </p:cNvCxnSpPr>
              <p:nvPr/>
            </p:nvCxnSpPr>
            <p:spPr>
              <a:xfrm>
                <a:off x="2366392" y="2605279"/>
                <a:ext cx="835588" cy="7987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A73F2FD3-77A5-4A97-73BA-E7C23DEA8BCA}"/>
                  </a:ext>
                </a:extLst>
              </p:cNvPr>
              <p:cNvCxnSpPr>
                <a:cxnSpLocks/>
                <a:stCxn id="582" idx="6"/>
                <a:endCxn id="578" idx="2"/>
              </p:cNvCxnSpPr>
              <p:nvPr/>
            </p:nvCxnSpPr>
            <p:spPr>
              <a:xfrm>
                <a:off x="2366392" y="2605279"/>
                <a:ext cx="835588" cy="16021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4E823CDD-5708-6C53-F38C-ADC2BA8E1A84}"/>
                  </a:ext>
                </a:extLst>
              </p:cNvPr>
              <p:cNvCxnSpPr>
                <a:cxnSpLocks/>
                <a:stCxn id="582" idx="6"/>
                <a:endCxn id="579" idx="2"/>
              </p:cNvCxnSpPr>
              <p:nvPr/>
            </p:nvCxnSpPr>
            <p:spPr>
              <a:xfrm>
                <a:off x="2366392" y="260527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E88A1C2B-0842-A531-97DA-24EFE8FB0A7C}"/>
                  </a:ext>
                </a:extLst>
              </p:cNvPr>
              <p:cNvCxnSpPr>
                <a:cxnSpLocks/>
                <a:stCxn id="583" idx="6"/>
                <a:endCxn id="574" idx="2"/>
              </p:cNvCxnSpPr>
              <p:nvPr/>
            </p:nvCxnSpPr>
            <p:spPr>
              <a:xfrm flipV="1">
                <a:off x="2372920" y="993009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DB4AC775-B685-8D14-640E-F8A66488321C}"/>
                  </a:ext>
                </a:extLst>
              </p:cNvPr>
              <p:cNvCxnSpPr>
                <a:cxnSpLocks/>
                <a:stCxn id="583" idx="6"/>
                <a:endCxn id="575" idx="2"/>
              </p:cNvCxnSpPr>
              <p:nvPr/>
            </p:nvCxnSpPr>
            <p:spPr>
              <a:xfrm flipV="1">
                <a:off x="2372920" y="1796404"/>
                <a:ext cx="827482" cy="1610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8B8F052E-40DA-78CE-6D19-739642496CDF}"/>
                  </a:ext>
                </a:extLst>
              </p:cNvPr>
              <p:cNvCxnSpPr>
                <a:cxnSpLocks/>
                <a:stCxn id="583" idx="6"/>
                <a:endCxn id="576" idx="2"/>
              </p:cNvCxnSpPr>
              <p:nvPr/>
            </p:nvCxnSpPr>
            <p:spPr>
              <a:xfrm flipV="1">
                <a:off x="2372920" y="2602539"/>
                <a:ext cx="822532" cy="80421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B133B6A1-D16F-4A43-0C60-0E23A6280724}"/>
                  </a:ext>
                </a:extLst>
              </p:cNvPr>
              <p:cNvCxnSpPr>
                <a:cxnSpLocks/>
                <a:stCxn id="583" idx="6"/>
                <a:endCxn id="577" idx="2"/>
              </p:cNvCxnSpPr>
              <p:nvPr/>
            </p:nvCxnSpPr>
            <p:spPr>
              <a:xfrm flipV="1">
                <a:off x="2372920" y="3404010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35CCA782-63F2-F22E-C0CE-F0C524E75E5C}"/>
                  </a:ext>
                </a:extLst>
              </p:cNvPr>
              <p:cNvCxnSpPr>
                <a:cxnSpLocks/>
                <a:stCxn id="583" idx="6"/>
                <a:endCxn id="578" idx="2"/>
              </p:cNvCxnSpPr>
              <p:nvPr/>
            </p:nvCxnSpPr>
            <p:spPr>
              <a:xfrm>
                <a:off x="2372920" y="3406750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1E2B4E59-0F7D-C6B4-F33F-3C29C241D87E}"/>
                  </a:ext>
                </a:extLst>
              </p:cNvPr>
              <p:cNvCxnSpPr>
                <a:cxnSpLocks/>
                <a:stCxn id="583" idx="6"/>
                <a:endCxn id="579" idx="2"/>
              </p:cNvCxnSpPr>
              <p:nvPr/>
            </p:nvCxnSpPr>
            <p:spPr>
              <a:xfrm>
                <a:off x="2372920" y="3406750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D2156852-63E9-BF73-9E98-815D884795DA}"/>
                  </a:ext>
                </a:extLst>
              </p:cNvPr>
              <p:cNvCxnSpPr>
                <a:cxnSpLocks/>
                <a:stCxn id="584" idx="6"/>
                <a:endCxn id="574" idx="2"/>
              </p:cNvCxnSpPr>
              <p:nvPr/>
            </p:nvCxnSpPr>
            <p:spPr>
              <a:xfrm flipV="1">
                <a:off x="2372920" y="993009"/>
                <a:ext cx="827482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929761E7-74A0-B70F-BC37-41A151F89A41}"/>
                  </a:ext>
                </a:extLst>
              </p:cNvPr>
              <p:cNvCxnSpPr>
                <a:cxnSpLocks/>
                <a:stCxn id="584" idx="6"/>
                <a:endCxn id="575" idx="2"/>
              </p:cNvCxnSpPr>
              <p:nvPr/>
            </p:nvCxnSpPr>
            <p:spPr>
              <a:xfrm flipV="1">
                <a:off x="2372920" y="1796404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09FC37D6-F687-2FF6-2148-CFE0FAA1590B}"/>
                  </a:ext>
                </a:extLst>
              </p:cNvPr>
              <p:cNvCxnSpPr>
                <a:cxnSpLocks/>
                <a:stCxn id="584" idx="6"/>
                <a:endCxn id="576" idx="2"/>
              </p:cNvCxnSpPr>
              <p:nvPr/>
            </p:nvCxnSpPr>
            <p:spPr>
              <a:xfrm flipV="1">
                <a:off x="2372920" y="2602539"/>
                <a:ext cx="822532" cy="16076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B00F4340-3F1F-860C-A152-4E0AF3204F1A}"/>
                  </a:ext>
                </a:extLst>
              </p:cNvPr>
              <p:cNvCxnSpPr>
                <a:cxnSpLocks/>
                <a:stCxn id="584" idx="6"/>
                <a:endCxn id="577" idx="2"/>
              </p:cNvCxnSpPr>
              <p:nvPr/>
            </p:nvCxnSpPr>
            <p:spPr>
              <a:xfrm flipV="1">
                <a:off x="2372920" y="3404010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718EB3E7-57AD-ADAF-BBE0-EF8B2821801A}"/>
                  </a:ext>
                </a:extLst>
              </p:cNvPr>
              <p:cNvCxnSpPr>
                <a:cxnSpLocks/>
                <a:stCxn id="584" idx="6"/>
                <a:endCxn id="578" idx="2"/>
              </p:cNvCxnSpPr>
              <p:nvPr/>
            </p:nvCxnSpPr>
            <p:spPr>
              <a:xfrm flipV="1">
                <a:off x="2372920" y="4207405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D9FDE32B-1D64-1139-0023-CDDCC50D22C2}"/>
                  </a:ext>
                </a:extLst>
              </p:cNvPr>
              <p:cNvCxnSpPr>
                <a:cxnSpLocks/>
                <a:stCxn id="584" idx="6"/>
                <a:endCxn id="579" idx="2"/>
              </p:cNvCxnSpPr>
              <p:nvPr/>
            </p:nvCxnSpPr>
            <p:spPr>
              <a:xfrm>
                <a:off x="2372920" y="4210145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C3B18E5D-78B7-D37A-2C61-66B3330FA528}"/>
                  </a:ext>
                </a:extLst>
              </p:cNvPr>
              <p:cNvCxnSpPr>
                <a:cxnSpLocks/>
                <a:stCxn id="585" idx="6"/>
                <a:endCxn id="574" idx="2"/>
              </p:cNvCxnSpPr>
              <p:nvPr/>
            </p:nvCxnSpPr>
            <p:spPr>
              <a:xfrm flipV="1">
                <a:off x="2366392" y="993009"/>
                <a:ext cx="834010" cy="40205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E0CBF9D4-CD17-130A-28B0-AAE1EA38365D}"/>
                  </a:ext>
                </a:extLst>
              </p:cNvPr>
              <p:cNvCxnSpPr>
                <a:cxnSpLocks/>
                <a:stCxn id="585" idx="6"/>
                <a:endCxn id="575" idx="2"/>
              </p:cNvCxnSpPr>
              <p:nvPr/>
            </p:nvCxnSpPr>
            <p:spPr>
              <a:xfrm flipV="1">
                <a:off x="2366392" y="1796404"/>
                <a:ext cx="834010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>
                <a:extLst>
                  <a:ext uri="{FF2B5EF4-FFF2-40B4-BE49-F238E27FC236}">
                    <a16:creationId xmlns:a16="http://schemas.microsoft.com/office/drawing/2014/main" id="{8C789F82-E792-EDC2-D67C-31230076F6B1}"/>
                  </a:ext>
                </a:extLst>
              </p:cNvPr>
              <p:cNvCxnSpPr>
                <a:cxnSpLocks/>
                <a:stCxn id="585" idx="6"/>
                <a:endCxn id="576" idx="2"/>
              </p:cNvCxnSpPr>
              <p:nvPr/>
            </p:nvCxnSpPr>
            <p:spPr>
              <a:xfrm flipV="1">
                <a:off x="2366392" y="2602539"/>
                <a:ext cx="829060" cy="2411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>
                <a:extLst>
                  <a:ext uri="{FF2B5EF4-FFF2-40B4-BE49-F238E27FC236}">
                    <a16:creationId xmlns:a16="http://schemas.microsoft.com/office/drawing/2014/main" id="{919199F1-4103-47A9-4C84-DFCA832431F4}"/>
                  </a:ext>
                </a:extLst>
              </p:cNvPr>
              <p:cNvCxnSpPr>
                <a:cxnSpLocks/>
                <a:stCxn id="585" idx="6"/>
                <a:endCxn id="577" idx="2"/>
              </p:cNvCxnSpPr>
              <p:nvPr/>
            </p:nvCxnSpPr>
            <p:spPr>
              <a:xfrm flipV="1">
                <a:off x="2366392" y="3404010"/>
                <a:ext cx="835588" cy="1609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>
                <a:extLst>
                  <a:ext uri="{FF2B5EF4-FFF2-40B4-BE49-F238E27FC236}">
                    <a16:creationId xmlns:a16="http://schemas.microsoft.com/office/drawing/2014/main" id="{C255BFDF-4B4A-312C-BFCB-B7CAF8ACA32D}"/>
                  </a:ext>
                </a:extLst>
              </p:cNvPr>
              <p:cNvCxnSpPr>
                <a:cxnSpLocks/>
                <a:stCxn id="585" idx="6"/>
                <a:endCxn id="578" idx="2"/>
              </p:cNvCxnSpPr>
              <p:nvPr/>
            </p:nvCxnSpPr>
            <p:spPr>
              <a:xfrm flipV="1">
                <a:off x="2366392" y="4207405"/>
                <a:ext cx="835588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64A917F1-CF57-4375-35FA-B0C642DB22F8}"/>
                  </a:ext>
                </a:extLst>
              </p:cNvPr>
              <p:cNvCxnSpPr>
                <a:cxnSpLocks/>
                <a:stCxn id="585" idx="6"/>
                <a:endCxn id="579" idx="2"/>
              </p:cNvCxnSpPr>
              <p:nvPr/>
            </p:nvCxnSpPr>
            <p:spPr>
              <a:xfrm>
                <a:off x="2366392" y="5013540"/>
                <a:ext cx="8306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FDF7F6E1-C0BC-BADC-87D9-8C407722A000}"/>
                </a:ext>
              </a:extLst>
            </p:cNvPr>
            <p:cNvGrpSpPr/>
            <p:nvPr/>
          </p:nvGrpSpPr>
          <p:grpSpPr>
            <a:xfrm>
              <a:off x="9598062" y="964863"/>
              <a:ext cx="1665668" cy="4435571"/>
              <a:chOff x="1951352" y="785489"/>
              <a:chExt cx="1665668" cy="4435571"/>
            </a:xfrm>
          </p:grpSpPr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CB6B68C6-07E8-DE32-D5AE-DF502165265E}"/>
                  </a:ext>
                </a:extLst>
              </p:cNvPr>
              <p:cNvSpPr/>
              <p:nvPr/>
            </p:nvSpPr>
            <p:spPr>
              <a:xfrm>
                <a:off x="3200402" y="78548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>
                <a:extLst>
                  <a:ext uri="{FF2B5EF4-FFF2-40B4-BE49-F238E27FC236}">
                    <a16:creationId xmlns:a16="http://schemas.microsoft.com/office/drawing/2014/main" id="{27E3380B-2B5A-49B4-50E0-343EBD664EF9}"/>
                  </a:ext>
                </a:extLst>
              </p:cNvPr>
              <p:cNvSpPr/>
              <p:nvPr/>
            </p:nvSpPr>
            <p:spPr>
              <a:xfrm>
                <a:off x="3200402" y="158888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9E494D3E-ECC2-1BD8-21C9-86588407179D}"/>
                  </a:ext>
                </a:extLst>
              </p:cNvPr>
              <p:cNvSpPr/>
              <p:nvPr/>
            </p:nvSpPr>
            <p:spPr>
              <a:xfrm>
                <a:off x="3195452" y="239501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Oval 625">
                <a:extLst>
                  <a:ext uri="{FF2B5EF4-FFF2-40B4-BE49-F238E27FC236}">
                    <a16:creationId xmlns:a16="http://schemas.microsoft.com/office/drawing/2014/main" id="{F4EA3AA2-C3F1-6F76-151F-99EF3D8F4635}"/>
                  </a:ext>
                </a:extLst>
              </p:cNvPr>
              <p:cNvSpPr/>
              <p:nvPr/>
            </p:nvSpPr>
            <p:spPr>
              <a:xfrm>
                <a:off x="3201980" y="319649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Oval 626">
                <a:extLst>
                  <a:ext uri="{FF2B5EF4-FFF2-40B4-BE49-F238E27FC236}">
                    <a16:creationId xmlns:a16="http://schemas.microsoft.com/office/drawing/2014/main" id="{D745DE1E-ADC5-F509-94BD-A8374E77F9F6}"/>
                  </a:ext>
                </a:extLst>
              </p:cNvPr>
              <p:cNvSpPr/>
              <p:nvPr/>
            </p:nvSpPr>
            <p:spPr>
              <a:xfrm>
                <a:off x="3201980" y="399988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Oval 627">
                <a:extLst>
                  <a:ext uri="{FF2B5EF4-FFF2-40B4-BE49-F238E27FC236}">
                    <a16:creationId xmlns:a16="http://schemas.microsoft.com/office/drawing/2014/main" id="{C205B87E-1AC5-B956-E7E5-895B27C8CFC8}"/>
                  </a:ext>
                </a:extLst>
              </p:cNvPr>
              <p:cNvSpPr/>
              <p:nvPr/>
            </p:nvSpPr>
            <p:spPr>
              <a:xfrm>
                <a:off x="3197030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Oval 628">
                <a:extLst>
                  <a:ext uri="{FF2B5EF4-FFF2-40B4-BE49-F238E27FC236}">
                    <a16:creationId xmlns:a16="http://schemas.microsoft.com/office/drawing/2014/main" id="{BADEBCC5-C01E-1D29-C57C-FCD4B28B31DA}"/>
                  </a:ext>
                </a:extLst>
              </p:cNvPr>
              <p:cNvSpPr/>
              <p:nvPr/>
            </p:nvSpPr>
            <p:spPr>
              <a:xfrm>
                <a:off x="1956302" y="78822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Oval 629">
                <a:extLst>
                  <a:ext uri="{FF2B5EF4-FFF2-40B4-BE49-F238E27FC236}">
                    <a16:creationId xmlns:a16="http://schemas.microsoft.com/office/drawing/2014/main" id="{78765CFF-771F-18F7-9BC9-B359A873834A}"/>
                  </a:ext>
                </a:extLst>
              </p:cNvPr>
              <p:cNvSpPr/>
              <p:nvPr/>
            </p:nvSpPr>
            <p:spPr>
              <a:xfrm>
                <a:off x="1956302" y="1591624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3E2E8861-6ED5-AC91-7543-C4984BD9F385}"/>
                  </a:ext>
                </a:extLst>
              </p:cNvPr>
              <p:cNvSpPr/>
              <p:nvPr/>
            </p:nvSpPr>
            <p:spPr>
              <a:xfrm>
                <a:off x="1951352" y="2397759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8A15FF6B-F75E-C0E0-4B61-37383CACE2CB}"/>
                  </a:ext>
                </a:extLst>
              </p:cNvPr>
              <p:cNvSpPr/>
              <p:nvPr/>
            </p:nvSpPr>
            <p:spPr>
              <a:xfrm>
                <a:off x="1957880" y="319923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Oval 632">
                <a:extLst>
                  <a:ext uri="{FF2B5EF4-FFF2-40B4-BE49-F238E27FC236}">
                    <a16:creationId xmlns:a16="http://schemas.microsoft.com/office/drawing/2014/main" id="{C8601E53-5C4C-D075-366F-434D488F8E2B}"/>
                  </a:ext>
                </a:extLst>
              </p:cNvPr>
              <p:cNvSpPr/>
              <p:nvPr/>
            </p:nvSpPr>
            <p:spPr>
              <a:xfrm>
                <a:off x="1957880" y="4002625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BC364215-2D0B-B520-349F-EC71347FE003}"/>
                  </a:ext>
                </a:extLst>
              </p:cNvPr>
              <p:cNvSpPr/>
              <p:nvPr/>
            </p:nvSpPr>
            <p:spPr>
              <a:xfrm>
                <a:off x="1951352" y="4806020"/>
                <a:ext cx="415040" cy="41504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F6DF1225-5CDB-2865-A354-A9E6339092FC}"/>
                  </a:ext>
                </a:extLst>
              </p:cNvPr>
              <p:cNvCxnSpPr>
                <a:cxnSpLocks/>
                <a:stCxn id="629" idx="6"/>
                <a:endCxn id="623" idx="2"/>
              </p:cNvCxnSpPr>
              <p:nvPr/>
            </p:nvCxnSpPr>
            <p:spPr>
              <a:xfrm flipV="1">
                <a:off x="2371342" y="99300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2E029A4C-3CE0-F2B9-CBBD-E4A651F741A1}"/>
                  </a:ext>
                </a:extLst>
              </p:cNvPr>
              <p:cNvCxnSpPr>
                <a:cxnSpLocks/>
                <a:stCxn id="629" idx="6"/>
                <a:endCxn id="624" idx="2"/>
              </p:cNvCxnSpPr>
              <p:nvPr/>
            </p:nvCxnSpPr>
            <p:spPr>
              <a:xfrm>
                <a:off x="2371342" y="995749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A0B35B78-8DD1-A6CC-1CB6-B770409142FB}"/>
                  </a:ext>
                </a:extLst>
              </p:cNvPr>
              <p:cNvCxnSpPr>
                <a:cxnSpLocks/>
                <a:stCxn id="629" idx="6"/>
                <a:endCxn id="625" idx="2"/>
              </p:cNvCxnSpPr>
              <p:nvPr/>
            </p:nvCxnSpPr>
            <p:spPr>
              <a:xfrm>
                <a:off x="2371342" y="995749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27EA8F76-87B6-1F06-ACDC-3E721E302A0B}"/>
                  </a:ext>
                </a:extLst>
              </p:cNvPr>
              <p:cNvCxnSpPr>
                <a:cxnSpLocks/>
                <a:stCxn id="629" idx="6"/>
                <a:endCxn id="626" idx="2"/>
              </p:cNvCxnSpPr>
              <p:nvPr/>
            </p:nvCxnSpPr>
            <p:spPr>
              <a:xfrm>
                <a:off x="2371342" y="99574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C58C2D7F-79C3-F974-45DF-FDE96BC9D813}"/>
                  </a:ext>
                </a:extLst>
              </p:cNvPr>
              <p:cNvCxnSpPr>
                <a:cxnSpLocks/>
                <a:stCxn id="629" idx="6"/>
                <a:endCxn id="627" idx="2"/>
              </p:cNvCxnSpPr>
              <p:nvPr/>
            </p:nvCxnSpPr>
            <p:spPr>
              <a:xfrm>
                <a:off x="2371342" y="995749"/>
                <a:ext cx="830638" cy="321165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0" name="Straight Connector 639">
                <a:extLst>
                  <a:ext uri="{FF2B5EF4-FFF2-40B4-BE49-F238E27FC236}">
                    <a16:creationId xmlns:a16="http://schemas.microsoft.com/office/drawing/2014/main" id="{8DC55E41-D949-7CEE-CA66-CE1DF13A5D61}"/>
                  </a:ext>
                </a:extLst>
              </p:cNvPr>
              <p:cNvCxnSpPr>
                <a:cxnSpLocks/>
                <a:stCxn id="629" idx="6"/>
                <a:endCxn id="628" idx="2"/>
              </p:cNvCxnSpPr>
              <p:nvPr/>
            </p:nvCxnSpPr>
            <p:spPr>
              <a:xfrm>
                <a:off x="2371342" y="995749"/>
                <a:ext cx="825688" cy="40177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660DFDBB-5A2D-0FDC-14A4-6910E137F3A6}"/>
                  </a:ext>
                </a:extLst>
              </p:cNvPr>
              <p:cNvCxnSpPr>
                <a:cxnSpLocks/>
                <a:stCxn id="630" idx="6"/>
                <a:endCxn id="623" idx="2"/>
              </p:cNvCxnSpPr>
              <p:nvPr/>
            </p:nvCxnSpPr>
            <p:spPr>
              <a:xfrm flipV="1">
                <a:off x="2371342" y="993009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6B23E485-541E-AD96-0B69-E659863813F9}"/>
                  </a:ext>
                </a:extLst>
              </p:cNvPr>
              <p:cNvCxnSpPr>
                <a:cxnSpLocks/>
                <a:stCxn id="630" idx="6"/>
                <a:endCxn id="624" idx="2"/>
              </p:cNvCxnSpPr>
              <p:nvPr/>
            </p:nvCxnSpPr>
            <p:spPr>
              <a:xfrm flipV="1">
                <a:off x="2371342" y="1796404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>
                <a:extLst>
                  <a:ext uri="{FF2B5EF4-FFF2-40B4-BE49-F238E27FC236}">
                    <a16:creationId xmlns:a16="http://schemas.microsoft.com/office/drawing/2014/main" id="{F3299FA4-143D-7B82-BE87-F5BE68994557}"/>
                  </a:ext>
                </a:extLst>
              </p:cNvPr>
              <p:cNvCxnSpPr>
                <a:cxnSpLocks/>
                <a:stCxn id="630" idx="6"/>
                <a:endCxn id="625" idx="2"/>
              </p:cNvCxnSpPr>
              <p:nvPr/>
            </p:nvCxnSpPr>
            <p:spPr>
              <a:xfrm>
                <a:off x="2371342" y="1799144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3AC05B01-96E6-4D7B-2A15-0FECD72DBF13}"/>
                  </a:ext>
                </a:extLst>
              </p:cNvPr>
              <p:cNvCxnSpPr>
                <a:cxnSpLocks/>
                <a:stCxn id="630" idx="6"/>
                <a:endCxn id="626" idx="2"/>
              </p:cNvCxnSpPr>
              <p:nvPr/>
            </p:nvCxnSpPr>
            <p:spPr>
              <a:xfrm>
                <a:off x="2371342" y="1799144"/>
                <a:ext cx="830638" cy="16048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E1F9FD01-5F5B-11B6-38B2-E6C1A5699B86}"/>
                  </a:ext>
                </a:extLst>
              </p:cNvPr>
              <p:cNvCxnSpPr>
                <a:cxnSpLocks/>
                <a:stCxn id="630" idx="6"/>
                <a:endCxn id="627" idx="2"/>
              </p:cNvCxnSpPr>
              <p:nvPr/>
            </p:nvCxnSpPr>
            <p:spPr>
              <a:xfrm>
                <a:off x="2371342" y="1799144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>
                <a:extLst>
                  <a:ext uri="{FF2B5EF4-FFF2-40B4-BE49-F238E27FC236}">
                    <a16:creationId xmlns:a16="http://schemas.microsoft.com/office/drawing/2014/main" id="{633B6CF7-59CA-89A5-2E2A-7A5A5DD3E400}"/>
                  </a:ext>
                </a:extLst>
              </p:cNvPr>
              <p:cNvCxnSpPr>
                <a:cxnSpLocks/>
                <a:stCxn id="630" idx="6"/>
                <a:endCxn id="628" idx="2"/>
              </p:cNvCxnSpPr>
              <p:nvPr/>
            </p:nvCxnSpPr>
            <p:spPr>
              <a:xfrm>
                <a:off x="2371342" y="1799144"/>
                <a:ext cx="825688" cy="32143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8E42BCB8-AC3E-1192-BAF6-26AE3B6B4BA7}"/>
                  </a:ext>
                </a:extLst>
              </p:cNvPr>
              <p:cNvCxnSpPr>
                <a:cxnSpLocks/>
                <a:stCxn id="631" idx="6"/>
                <a:endCxn id="623" idx="2"/>
              </p:cNvCxnSpPr>
              <p:nvPr/>
            </p:nvCxnSpPr>
            <p:spPr>
              <a:xfrm flipV="1">
                <a:off x="2366392" y="993009"/>
                <a:ext cx="834010" cy="16122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D430F6AF-302C-9242-B270-E2DDC34996BE}"/>
                  </a:ext>
                </a:extLst>
              </p:cNvPr>
              <p:cNvCxnSpPr>
                <a:cxnSpLocks/>
                <a:stCxn id="631" idx="6"/>
                <a:endCxn id="624" idx="2"/>
              </p:cNvCxnSpPr>
              <p:nvPr/>
            </p:nvCxnSpPr>
            <p:spPr>
              <a:xfrm flipV="1">
                <a:off x="2366392" y="1796404"/>
                <a:ext cx="834010" cy="80887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AA3C64F3-1213-DC68-949D-B15E8944B10D}"/>
                  </a:ext>
                </a:extLst>
              </p:cNvPr>
              <p:cNvCxnSpPr>
                <a:cxnSpLocks/>
                <a:stCxn id="631" idx="6"/>
                <a:endCxn id="625" idx="2"/>
              </p:cNvCxnSpPr>
              <p:nvPr/>
            </p:nvCxnSpPr>
            <p:spPr>
              <a:xfrm flipV="1">
                <a:off x="2366392" y="2602539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F5B6C579-4502-B076-591A-CC05586B158D}"/>
                  </a:ext>
                </a:extLst>
              </p:cNvPr>
              <p:cNvCxnSpPr>
                <a:cxnSpLocks/>
                <a:stCxn id="631" idx="6"/>
                <a:endCxn id="626" idx="2"/>
              </p:cNvCxnSpPr>
              <p:nvPr/>
            </p:nvCxnSpPr>
            <p:spPr>
              <a:xfrm>
                <a:off x="2366392" y="2605279"/>
                <a:ext cx="835588" cy="7987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584289F3-16C6-B947-8579-AB53A1D8EB10}"/>
                  </a:ext>
                </a:extLst>
              </p:cNvPr>
              <p:cNvCxnSpPr>
                <a:cxnSpLocks/>
                <a:stCxn id="631" idx="6"/>
                <a:endCxn id="627" idx="2"/>
              </p:cNvCxnSpPr>
              <p:nvPr/>
            </p:nvCxnSpPr>
            <p:spPr>
              <a:xfrm>
                <a:off x="2366392" y="2605279"/>
                <a:ext cx="835588" cy="160212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A2BE5576-6412-34AC-D921-C8F3F17892CD}"/>
                  </a:ext>
                </a:extLst>
              </p:cNvPr>
              <p:cNvCxnSpPr>
                <a:cxnSpLocks/>
                <a:stCxn id="631" idx="6"/>
                <a:endCxn id="628" idx="2"/>
              </p:cNvCxnSpPr>
              <p:nvPr/>
            </p:nvCxnSpPr>
            <p:spPr>
              <a:xfrm>
                <a:off x="2366392" y="2605279"/>
                <a:ext cx="830638" cy="240826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41F42985-F732-E360-9E87-95BC052564D6}"/>
                  </a:ext>
                </a:extLst>
              </p:cNvPr>
              <p:cNvCxnSpPr>
                <a:cxnSpLocks/>
                <a:stCxn id="632" idx="6"/>
                <a:endCxn id="623" idx="2"/>
              </p:cNvCxnSpPr>
              <p:nvPr/>
            </p:nvCxnSpPr>
            <p:spPr>
              <a:xfrm flipV="1">
                <a:off x="2372920" y="993009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66B800F0-12EF-B9EE-36DC-E333D69AAD98}"/>
                  </a:ext>
                </a:extLst>
              </p:cNvPr>
              <p:cNvCxnSpPr>
                <a:cxnSpLocks/>
                <a:stCxn id="632" idx="6"/>
                <a:endCxn id="624" idx="2"/>
              </p:cNvCxnSpPr>
              <p:nvPr/>
            </p:nvCxnSpPr>
            <p:spPr>
              <a:xfrm flipV="1">
                <a:off x="2372920" y="1796404"/>
                <a:ext cx="827482" cy="161034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F02952C6-6AB9-A07B-821E-D6FCC4DAEEBE}"/>
                  </a:ext>
                </a:extLst>
              </p:cNvPr>
              <p:cNvCxnSpPr>
                <a:cxnSpLocks/>
                <a:stCxn id="632" idx="6"/>
                <a:endCxn id="625" idx="2"/>
              </p:cNvCxnSpPr>
              <p:nvPr/>
            </p:nvCxnSpPr>
            <p:spPr>
              <a:xfrm flipV="1">
                <a:off x="2372920" y="2602539"/>
                <a:ext cx="822532" cy="80421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38CE7935-3F0C-BCA5-0627-71B5A813EBBE}"/>
                  </a:ext>
                </a:extLst>
              </p:cNvPr>
              <p:cNvCxnSpPr>
                <a:cxnSpLocks/>
                <a:stCxn id="632" idx="6"/>
                <a:endCxn id="626" idx="2"/>
              </p:cNvCxnSpPr>
              <p:nvPr/>
            </p:nvCxnSpPr>
            <p:spPr>
              <a:xfrm flipV="1">
                <a:off x="2372920" y="3404010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D8C442D8-2519-ECB4-B011-18971A1196D2}"/>
                  </a:ext>
                </a:extLst>
              </p:cNvPr>
              <p:cNvCxnSpPr>
                <a:cxnSpLocks/>
                <a:stCxn id="632" idx="6"/>
                <a:endCxn id="627" idx="2"/>
              </p:cNvCxnSpPr>
              <p:nvPr/>
            </p:nvCxnSpPr>
            <p:spPr>
              <a:xfrm>
                <a:off x="2372920" y="3406750"/>
                <a:ext cx="829060" cy="80065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8D998CC2-FF99-9B17-0BBE-55BA8DFA0DC6}"/>
                  </a:ext>
                </a:extLst>
              </p:cNvPr>
              <p:cNvCxnSpPr>
                <a:cxnSpLocks/>
                <a:stCxn id="632" idx="6"/>
                <a:endCxn id="628" idx="2"/>
              </p:cNvCxnSpPr>
              <p:nvPr/>
            </p:nvCxnSpPr>
            <p:spPr>
              <a:xfrm>
                <a:off x="2372920" y="3406750"/>
                <a:ext cx="824110" cy="16067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7A0E4B03-411A-B262-5507-76F31643A542}"/>
                  </a:ext>
                </a:extLst>
              </p:cNvPr>
              <p:cNvCxnSpPr>
                <a:cxnSpLocks/>
                <a:stCxn id="633" idx="6"/>
                <a:endCxn id="623" idx="2"/>
              </p:cNvCxnSpPr>
              <p:nvPr/>
            </p:nvCxnSpPr>
            <p:spPr>
              <a:xfrm flipV="1">
                <a:off x="2372920" y="993009"/>
                <a:ext cx="827482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479D2E42-FBB3-ADAD-F676-42016BF6950F}"/>
                  </a:ext>
                </a:extLst>
              </p:cNvPr>
              <p:cNvCxnSpPr>
                <a:cxnSpLocks/>
                <a:stCxn id="633" idx="6"/>
                <a:endCxn id="624" idx="2"/>
              </p:cNvCxnSpPr>
              <p:nvPr/>
            </p:nvCxnSpPr>
            <p:spPr>
              <a:xfrm flipV="1">
                <a:off x="2372920" y="1796404"/>
                <a:ext cx="827482" cy="241374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8021DC1B-1B60-E14E-21C8-51FE1F2B250D}"/>
                  </a:ext>
                </a:extLst>
              </p:cNvPr>
              <p:cNvCxnSpPr>
                <a:cxnSpLocks/>
                <a:stCxn id="633" idx="6"/>
                <a:endCxn id="625" idx="2"/>
              </p:cNvCxnSpPr>
              <p:nvPr/>
            </p:nvCxnSpPr>
            <p:spPr>
              <a:xfrm flipV="1">
                <a:off x="2372920" y="2602539"/>
                <a:ext cx="822532" cy="16076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6AF46218-DD17-8B8E-A39C-03E459652D94}"/>
                  </a:ext>
                </a:extLst>
              </p:cNvPr>
              <p:cNvCxnSpPr>
                <a:cxnSpLocks/>
                <a:stCxn id="633" idx="6"/>
                <a:endCxn id="626" idx="2"/>
              </p:cNvCxnSpPr>
              <p:nvPr/>
            </p:nvCxnSpPr>
            <p:spPr>
              <a:xfrm flipV="1">
                <a:off x="2372920" y="3404010"/>
                <a:ext cx="829060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2CA65022-8A29-FAAB-DB3B-C6BDAB7144F4}"/>
                  </a:ext>
                </a:extLst>
              </p:cNvPr>
              <p:cNvCxnSpPr>
                <a:cxnSpLocks/>
                <a:stCxn id="633" idx="6"/>
                <a:endCxn id="627" idx="2"/>
              </p:cNvCxnSpPr>
              <p:nvPr/>
            </p:nvCxnSpPr>
            <p:spPr>
              <a:xfrm flipV="1">
                <a:off x="2372920" y="4207405"/>
                <a:ext cx="829060" cy="274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11082491-B5A6-9494-4FAA-AAE4B4CF37B0}"/>
                  </a:ext>
                </a:extLst>
              </p:cNvPr>
              <p:cNvCxnSpPr>
                <a:cxnSpLocks/>
                <a:stCxn id="633" idx="6"/>
                <a:endCxn id="628" idx="2"/>
              </p:cNvCxnSpPr>
              <p:nvPr/>
            </p:nvCxnSpPr>
            <p:spPr>
              <a:xfrm>
                <a:off x="2372920" y="4210145"/>
                <a:ext cx="824110" cy="8033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FE28FABE-F1E7-1CF4-B558-8A356F2D825F}"/>
                  </a:ext>
                </a:extLst>
              </p:cNvPr>
              <p:cNvCxnSpPr>
                <a:cxnSpLocks/>
                <a:stCxn id="634" idx="6"/>
                <a:endCxn id="623" idx="2"/>
              </p:cNvCxnSpPr>
              <p:nvPr/>
            </p:nvCxnSpPr>
            <p:spPr>
              <a:xfrm flipV="1">
                <a:off x="2366392" y="993009"/>
                <a:ext cx="834010" cy="402053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BD97BD9D-1CFD-D840-8E5A-FFE9D788D35A}"/>
                  </a:ext>
                </a:extLst>
              </p:cNvPr>
              <p:cNvCxnSpPr>
                <a:cxnSpLocks/>
                <a:stCxn id="634" idx="6"/>
                <a:endCxn id="624" idx="2"/>
              </p:cNvCxnSpPr>
              <p:nvPr/>
            </p:nvCxnSpPr>
            <p:spPr>
              <a:xfrm flipV="1">
                <a:off x="2366392" y="1796404"/>
                <a:ext cx="834010" cy="32171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E18698B5-7F8E-F592-C8D2-DD82B52EB339}"/>
                  </a:ext>
                </a:extLst>
              </p:cNvPr>
              <p:cNvCxnSpPr>
                <a:cxnSpLocks/>
                <a:stCxn id="634" idx="6"/>
                <a:endCxn id="625" idx="2"/>
              </p:cNvCxnSpPr>
              <p:nvPr/>
            </p:nvCxnSpPr>
            <p:spPr>
              <a:xfrm flipV="1">
                <a:off x="2366392" y="2602539"/>
                <a:ext cx="829060" cy="241100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2CD31101-9C71-88D7-CF3B-A556D9EE414C}"/>
                  </a:ext>
                </a:extLst>
              </p:cNvPr>
              <p:cNvCxnSpPr>
                <a:cxnSpLocks/>
                <a:stCxn id="634" idx="6"/>
                <a:endCxn id="626" idx="2"/>
              </p:cNvCxnSpPr>
              <p:nvPr/>
            </p:nvCxnSpPr>
            <p:spPr>
              <a:xfrm flipV="1">
                <a:off x="2366392" y="3404010"/>
                <a:ext cx="835588" cy="160953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FEC7CB55-6F77-651F-643D-94402782864F}"/>
                  </a:ext>
                </a:extLst>
              </p:cNvPr>
              <p:cNvCxnSpPr>
                <a:cxnSpLocks/>
                <a:stCxn id="634" idx="6"/>
                <a:endCxn id="627" idx="2"/>
              </p:cNvCxnSpPr>
              <p:nvPr/>
            </p:nvCxnSpPr>
            <p:spPr>
              <a:xfrm flipV="1">
                <a:off x="2366392" y="4207405"/>
                <a:ext cx="835588" cy="80613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5C3F0B73-23CE-C16D-41BE-F0E230D40846}"/>
                  </a:ext>
                </a:extLst>
              </p:cNvPr>
              <p:cNvCxnSpPr>
                <a:cxnSpLocks/>
                <a:stCxn id="634" idx="6"/>
                <a:endCxn id="628" idx="2"/>
              </p:cNvCxnSpPr>
              <p:nvPr/>
            </p:nvCxnSpPr>
            <p:spPr>
              <a:xfrm>
                <a:off x="2366392" y="5013540"/>
                <a:ext cx="83063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1" name="Right Arrow 670">
              <a:extLst>
                <a:ext uri="{FF2B5EF4-FFF2-40B4-BE49-F238E27FC236}">
                  <a16:creationId xmlns:a16="http://schemas.microsoft.com/office/drawing/2014/main" id="{40488C25-9489-7541-E5D5-CF2AD81F30C5}"/>
                </a:ext>
              </a:extLst>
            </p:cNvPr>
            <p:cNvSpPr/>
            <p:nvPr/>
          </p:nvSpPr>
          <p:spPr>
            <a:xfrm>
              <a:off x="3636271" y="2928416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2" name="Group 671">
              <a:extLst>
                <a:ext uri="{FF2B5EF4-FFF2-40B4-BE49-F238E27FC236}">
                  <a16:creationId xmlns:a16="http://schemas.microsoft.com/office/drawing/2014/main" id="{58F53B4A-004B-1684-FA73-0F8BAA2BFA88}"/>
                </a:ext>
              </a:extLst>
            </p:cNvPr>
            <p:cNvGrpSpPr/>
            <p:nvPr/>
          </p:nvGrpSpPr>
          <p:grpSpPr>
            <a:xfrm>
              <a:off x="3422364" y="1811954"/>
              <a:ext cx="834034" cy="918138"/>
              <a:chOff x="4647405" y="5231178"/>
              <a:chExt cx="834034" cy="918138"/>
            </a:xfrm>
          </p:grpSpPr>
          <p:sp>
            <p:nvSpPr>
              <p:cNvPr id="673" name="TextBox 672">
                <a:extLst>
                  <a:ext uri="{FF2B5EF4-FFF2-40B4-BE49-F238E27FC236}">
                    <a16:creationId xmlns:a16="http://schemas.microsoft.com/office/drawing/2014/main" id="{25CC5461-C3C0-176A-E237-04BE713EBAAD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674" name="Rounded Rectangle 673">
                <a:extLst>
                  <a:ext uri="{FF2B5EF4-FFF2-40B4-BE49-F238E27FC236}">
                    <a16:creationId xmlns:a16="http://schemas.microsoft.com/office/drawing/2014/main" id="{318D227D-F9BF-90E2-B38C-A09C68829706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CF82D170-8732-08C5-DAD7-F3247567BA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>
                <a:extLst>
                  <a:ext uri="{FF2B5EF4-FFF2-40B4-BE49-F238E27FC236}">
                    <a16:creationId xmlns:a16="http://schemas.microsoft.com/office/drawing/2014/main" id="{5DEB24C9-8AD5-4692-6366-7D7D7197B4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7" name="Right Arrow 676">
              <a:extLst>
                <a:ext uri="{FF2B5EF4-FFF2-40B4-BE49-F238E27FC236}">
                  <a16:creationId xmlns:a16="http://schemas.microsoft.com/office/drawing/2014/main" id="{93500760-0E77-6150-D411-0CC623D7D955}"/>
                </a:ext>
              </a:extLst>
            </p:cNvPr>
            <p:cNvSpPr/>
            <p:nvPr/>
          </p:nvSpPr>
          <p:spPr>
            <a:xfrm>
              <a:off x="8736406" y="2994574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4BBA51F6-D88D-4C31-9BC2-76C31BB913DF}"/>
                </a:ext>
              </a:extLst>
            </p:cNvPr>
            <p:cNvGrpSpPr/>
            <p:nvPr/>
          </p:nvGrpSpPr>
          <p:grpSpPr>
            <a:xfrm>
              <a:off x="8522499" y="1878112"/>
              <a:ext cx="834034" cy="918138"/>
              <a:chOff x="4647405" y="5231178"/>
              <a:chExt cx="834034" cy="918138"/>
            </a:xfrm>
          </p:grpSpPr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8BF84586-52F6-7BDE-9D57-3BFBF83F6CDA}"/>
                  </a:ext>
                </a:extLst>
              </p:cNvPr>
              <p:cNvSpPr txBox="1"/>
              <p:nvPr/>
            </p:nvSpPr>
            <p:spPr>
              <a:xfrm>
                <a:off x="4647405" y="5231178"/>
                <a:ext cx="820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ReLU</a:t>
                </a:r>
                <a:endParaRPr lang="en-US" sz="2400" dirty="0"/>
              </a:p>
            </p:txBody>
          </p:sp>
          <p:sp>
            <p:nvSpPr>
              <p:cNvPr id="680" name="Rounded Rectangle 679">
                <a:extLst>
                  <a:ext uri="{FF2B5EF4-FFF2-40B4-BE49-F238E27FC236}">
                    <a16:creationId xmlns:a16="http://schemas.microsoft.com/office/drawing/2014/main" id="{EC9F57AB-098C-4C0B-12A7-1A1F24EF16AC}"/>
                  </a:ext>
                </a:extLst>
              </p:cNvPr>
              <p:cNvSpPr/>
              <p:nvPr/>
            </p:nvSpPr>
            <p:spPr>
              <a:xfrm>
                <a:off x="4647405" y="5682184"/>
                <a:ext cx="834034" cy="467132"/>
              </a:xfrm>
              <a:prstGeom prst="roundRect">
                <a:avLst>
                  <a:gd name="adj" fmla="val 12783"/>
                </a:avLst>
              </a:prstGeom>
              <a:solidFill>
                <a:schemeClr val="accent2">
                  <a:lumMod val="40000"/>
                  <a:lumOff val="60000"/>
                  <a:alpha val="80261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BC90A3BD-B5F2-B329-C526-B0580EF32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9163" y="6026818"/>
                <a:ext cx="349623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A19B6071-9BF7-8A12-0D20-38F2727F03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8786" y="5793252"/>
                <a:ext cx="290455" cy="23356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3" name="Right Arrow 682">
              <a:extLst>
                <a:ext uri="{FF2B5EF4-FFF2-40B4-BE49-F238E27FC236}">
                  <a16:creationId xmlns:a16="http://schemas.microsoft.com/office/drawing/2014/main" id="{4E289334-25D0-F56A-EB93-E437622E01BB}"/>
                </a:ext>
              </a:extLst>
            </p:cNvPr>
            <p:cNvSpPr/>
            <p:nvPr/>
          </p:nvSpPr>
          <p:spPr>
            <a:xfrm>
              <a:off x="11570146" y="2988355"/>
              <a:ext cx="462579" cy="32541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6" name="Rounded Rectangle 685">
            <a:extLst>
              <a:ext uri="{FF2B5EF4-FFF2-40B4-BE49-F238E27FC236}">
                <a16:creationId xmlns:a16="http://schemas.microsoft.com/office/drawing/2014/main" id="{57B3EB9C-544A-8617-68F1-6F25F2452635}"/>
              </a:ext>
            </a:extLst>
          </p:cNvPr>
          <p:cNvSpPr/>
          <p:nvPr/>
        </p:nvSpPr>
        <p:spPr>
          <a:xfrm>
            <a:off x="1751142" y="3832865"/>
            <a:ext cx="3357096" cy="1446897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&amp; non-reserve constraints)</a:t>
            </a:r>
          </a:p>
        </p:txBody>
      </p:sp>
      <p:sp>
        <p:nvSpPr>
          <p:cNvPr id="688" name="Rounded Rectangle 687">
            <a:extLst>
              <a:ext uri="{FF2B5EF4-FFF2-40B4-BE49-F238E27FC236}">
                <a16:creationId xmlns:a16="http://schemas.microsoft.com/office/drawing/2014/main" id="{59528C33-75D7-0EF9-7249-000339424B95}"/>
              </a:ext>
            </a:extLst>
          </p:cNvPr>
          <p:cNvSpPr/>
          <p:nvPr/>
        </p:nvSpPr>
        <p:spPr>
          <a:xfrm>
            <a:off x="5845587" y="3833913"/>
            <a:ext cx="2668196" cy="1446933"/>
          </a:xfrm>
          <a:prstGeom prst="roundRect">
            <a:avLst>
              <a:gd name="adj" fmla="val 12783"/>
            </a:avLst>
          </a:prstGeom>
          <a:solidFill>
            <a:srgbClr val="7030A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+ non-reserve related)</a:t>
            </a:r>
          </a:p>
        </p:txBody>
      </p:sp>
      <p:cxnSp>
        <p:nvCxnSpPr>
          <p:cNvPr id="694" name="Curved Connector 693">
            <a:extLst>
              <a:ext uri="{FF2B5EF4-FFF2-40B4-BE49-F238E27FC236}">
                <a16:creationId xmlns:a16="http://schemas.microsoft.com/office/drawing/2014/main" id="{B69406E4-D56B-E4D4-5016-A10A193C8927}"/>
              </a:ext>
            </a:extLst>
          </p:cNvPr>
          <p:cNvCxnSpPr>
            <a:cxnSpLocks/>
            <a:endCxn id="686" idx="1"/>
          </p:cNvCxnSpPr>
          <p:nvPr/>
        </p:nvCxnSpPr>
        <p:spPr>
          <a:xfrm flipV="1">
            <a:off x="0" y="4556314"/>
            <a:ext cx="1751142" cy="10170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Straight Arrow Connector 708">
            <a:extLst>
              <a:ext uri="{FF2B5EF4-FFF2-40B4-BE49-F238E27FC236}">
                <a16:creationId xmlns:a16="http://schemas.microsoft.com/office/drawing/2014/main" id="{6816DA26-91B6-7FE4-8DD6-50FE81F53F58}"/>
              </a:ext>
            </a:extLst>
          </p:cNvPr>
          <p:cNvCxnSpPr>
            <a:cxnSpLocks/>
            <a:stCxn id="686" idx="3"/>
            <a:endCxn id="688" idx="1"/>
          </p:cNvCxnSpPr>
          <p:nvPr/>
        </p:nvCxnSpPr>
        <p:spPr>
          <a:xfrm>
            <a:off x="5108238" y="4556314"/>
            <a:ext cx="737349" cy="1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5" name="TextBox 744">
            <a:extLst>
              <a:ext uri="{FF2B5EF4-FFF2-40B4-BE49-F238E27FC236}">
                <a16:creationId xmlns:a16="http://schemas.microsoft.com/office/drawing/2014/main" id="{DB6DA76D-22A5-6177-4213-1AE73141BABC}"/>
              </a:ext>
            </a:extLst>
          </p:cNvPr>
          <p:cNvSpPr txBox="1"/>
          <p:nvPr/>
        </p:nvSpPr>
        <p:spPr>
          <a:xfrm>
            <a:off x="-2203158" y="-2658376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(a)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AF317EF3-A49B-844D-5677-96E3F2602DA8}"/>
              </a:ext>
            </a:extLst>
          </p:cNvPr>
          <p:cNvSpPr txBox="1"/>
          <p:nvPr/>
        </p:nvSpPr>
        <p:spPr>
          <a:xfrm>
            <a:off x="-2198246" y="3777479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(b)</a:t>
            </a:r>
          </a:p>
        </p:txBody>
      </p:sp>
      <p:sp>
        <p:nvSpPr>
          <p:cNvPr id="685" name="Cloud 684">
            <a:extLst>
              <a:ext uri="{FF2B5EF4-FFF2-40B4-BE49-F238E27FC236}">
                <a16:creationId xmlns:a16="http://schemas.microsoft.com/office/drawing/2014/main" id="{07AC9B01-B734-9045-7A5C-76B809E06745}"/>
              </a:ext>
            </a:extLst>
          </p:cNvPr>
          <p:cNvSpPr/>
          <p:nvPr/>
        </p:nvSpPr>
        <p:spPr>
          <a:xfrm>
            <a:off x="-1889586" y="5524994"/>
            <a:ext cx="2976913" cy="1440084"/>
          </a:xfrm>
          <a:prstGeom prst="cloud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Stochastic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grid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B3BC2-42EA-3772-0847-7044934980BC}"/>
              </a:ext>
            </a:extLst>
          </p:cNvPr>
          <p:cNvSpPr txBox="1"/>
          <p:nvPr/>
        </p:nvSpPr>
        <p:spPr>
          <a:xfrm>
            <a:off x="824496" y="2585567"/>
            <a:ext cx="122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Encoder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A0205-D0A9-69EE-B75F-37D6E473661B}"/>
              </a:ext>
            </a:extLst>
          </p:cNvPr>
          <p:cNvSpPr txBox="1"/>
          <p:nvPr/>
        </p:nvSpPr>
        <p:spPr>
          <a:xfrm>
            <a:off x="8966135" y="2583683"/>
            <a:ext cx="125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Decoder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B9F6E1F-6940-84F7-A76B-CAD937264315}"/>
              </a:ext>
            </a:extLst>
          </p:cNvPr>
          <p:cNvSpPr/>
          <p:nvPr/>
        </p:nvSpPr>
        <p:spPr>
          <a:xfrm rot="16200000">
            <a:off x="5341726" y="706708"/>
            <a:ext cx="292172" cy="3976675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A74FF-D847-CCFF-DAAD-C7B43A875012}"/>
              </a:ext>
            </a:extLst>
          </p:cNvPr>
          <p:cNvSpPr txBox="1"/>
          <p:nvPr/>
        </p:nvSpPr>
        <p:spPr>
          <a:xfrm>
            <a:off x="4693902" y="2891618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GNN layers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15DEE99-BD98-412B-CCBD-5C97E5F19D00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2594" y="6806271"/>
            <a:ext cx="1678548" cy="102363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D1D9389-DD03-DD55-78FF-9ED5F59CA26D}"/>
              </a:ext>
            </a:extLst>
          </p:cNvPr>
          <p:cNvSpPr/>
          <p:nvPr/>
        </p:nvSpPr>
        <p:spPr>
          <a:xfrm>
            <a:off x="1751142" y="7106459"/>
            <a:ext cx="3357096" cy="1446897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tx1"/>
                </a:solidFill>
              </a:rPr>
              <a:t>MILP solver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(non-reserve constraints only)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79A0FC8-3288-368B-0C7B-039BBA05D2A8}"/>
              </a:ext>
            </a:extLst>
          </p:cNvPr>
          <p:cNvSpPr/>
          <p:nvPr/>
        </p:nvSpPr>
        <p:spPr>
          <a:xfrm>
            <a:off x="5869856" y="7109819"/>
            <a:ext cx="2643927" cy="1446933"/>
          </a:xfrm>
          <a:prstGeom prst="roundRect">
            <a:avLst>
              <a:gd name="adj" fmla="val 12783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(non-reserve related only)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9828F5-0883-C3A4-683A-DA86540FDBE3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108238" y="7829908"/>
            <a:ext cx="761618" cy="33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7335F7-3C4E-9C4F-4844-A945287A63E5}"/>
              </a:ext>
            </a:extLst>
          </p:cNvPr>
          <p:cNvCxnSpPr>
            <a:cxnSpLocks/>
            <a:stCxn id="34" idx="2"/>
            <a:endCxn id="26" idx="0"/>
          </p:cNvCxnSpPr>
          <p:nvPr/>
        </p:nvCxnSpPr>
        <p:spPr>
          <a:xfrm flipH="1">
            <a:off x="3429690" y="6506084"/>
            <a:ext cx="4749" cy="600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CAE45EC-DC13-679B-BBA7-DDA5589D67A2}"/>
              </a:ext>
            </a:extLst>
          </p:cNvPr>
          <p:cNvSpPr/>
          <p:nvPr/>
        </p:nvSpPr>
        <p:spPr>
          <a:xfrm>
            <a:off x="2930044" y="5894773"/>
            <a:ext cx="1008790" cy="611311"/>
          </a:xfrm>
          <a:prstGeom prst="roundRect">
            <a:avLst>
              <a:gd name="adj" fmla="val 50000"/>
            </a:avLst>
          </a:prstGeom>
          <a:solidFill>
            <a:srgbClr val="C0000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UC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D4A4AE-8472-3946-111E-E5DCC7216976}"/>
              </a:ext>
            </a:extLst>
          </p:cNvPr>
          <p:cNvCxnSpPr>
            <a:cxnSpLocks/>
            <a:stCxn id="686" idx="2"/>
            <a:endCxn id="34" idx="0"/>
          </p:cNvCxnSpPr>
          <p:nvPr/>
        </p:nvCxnSpPr>
        <p:spPr>
          <a:xfrm>
            <a:off x="3429690" y="5279762"/>
            <a:ext cx="4749" cy="615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176524B-82CD-A64E-7DAE-23703F04A09B}"/>
              </a:ext>
            </a:extLst>
          </p:cNvPr>
          <p:cNvSpPr/>
          <p:nvPr/>
        </p:nvSpPr>
        <p:spPr>
          <a:xfrm>
            <a:off x="9775583" y="5518145"/>
            <a:ext cx="2643928" cy="1446933"/>
          </a:xfrm>
          <a:prstGeom prst="roundRect">
            <a:avLst>
              <a:gd name="adj" fmla="val 12783"/>
            </a:avLst>
          </a:prstGeom>
          <a:solidFill>
            <a:srgbClr val="00B0F0">
              <a:alpha val="50000"/>
            </a:srgb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Load shedding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(reserve related only)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E39F8C4A-6B3F-A6E4-94EA-7A98D0A2D2A6}"/>
              </a:ext>
            </a:extLst>
          </p:cNvPr>
          <p:cNvCxnSpPr>
            <a:cxnSpLocks/>
            <a:stCxn id="688" idx="3"/>
            <a:endCxn id="40" idx="1"/>
          </p:cNvCxnSpPr>
          <p:nvPr/>
        </p:nvCxnSpPr>
        <p:spPr>
          <a:xfrm>
            <a:off x="8513783" y="4557380"/>
            <a:ext cx="1261800" cy="168423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9D38D34E-CE98-CD76-1C55-25B0652762AB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 flipV="1">
            <a:off x="8513783" y="6241612"/>
            <a:ext cx="1261800" cy="159167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2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7AB71C-A585-4005-9C2C-E782EF925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4" y="1948180"/>
            <a:ext cx="5397500" cy="218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72E4B-7486-87F9-C1D6-73FAC86B4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28" y="1948180"/>
            <a:ext cx="58039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3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C825B1F-295D-C25A-3386-71D1D033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1" y="3138611"/>
            <a:ext cx="3048000" cy="167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F556D1-C6D5-C3E7-73E2-DF415F4724B2}"/>
              </a:ext>
            </a:extLst>
          </p:cNvPr>
          <p:cNvSpPr txBox="1"/>
          <p:nvPr/>
        </p:nvSpPr>
        <p:spPr>
          <a:xfrm>
            <a:off x="1242458" y="2861612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power generation</a:t>
            </a:r>
          </a:p>
        </p:txBody>
      </p:sp>
      <p:pic>
        <p:nvPicPr>
          <p:cNvPr id="15" name="Picture 14" descr="A graph of a number of numbers and a line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9954C23-F205-2A43-A5A9-A8811F10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357" y="3138611"/>
            <a:ext cx="3048000" cy="167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A4E7FB-D084-3DB5-5435-5A082A20723E}"/>
              </a:ext>
            </a:extLst>
          </p:cNvPr>
          <p:cNvSpPr txBox="1"/>
          <p:nvPr/>
        </p:nvSpPr>
        <p:spPr>
          <a:xfrm>
            <a:off x="4999225" y="2861611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shedding</a:t>
            </a:r>
          </a:p>
        </p:txBody>
      </p:sp>
      <p:pic>
        <p:nvPicPr>
          <p:cNvPr id="11" name="Picture 10" descr="A graph of a number and number&#10;&#10;Description automatically generated with medium confidence">
            <a:extLst>
              <a:ext uri="{FF2B5EF4-FFF2-40B4-BE49-F238E27FC236}">
                <a16:creationId xmlns:a16="http://schemas.microsoft.com/office/drawing/2014/main" id="{A19B9BEC-ADCB-9227-C64C-CC194F176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553" y="3138611"/>
            <a:ext cx="3048000" cy="1676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8A86B4-8512-1FB8-2D4B-AFF467AEA0A2}"/>
              </a:ext>
            </a:extLst>
          </p:cNvPr>
          <p:cNvSpPr txBox="1"/>
          <p:nvPr/>
        </p:nvSpPr>
        <p:spPr>
          <a:xfrm>
            <a:off x="7942631" y="2861611"/>
            <a:ext cx="2367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flow in significant branches</a:t>
            </a:r>
          </a:p>
        </p:txBody>
      </p:sp>
    </p:spTree>
    <p:extLst>
      <p:ext uri="{BB962C8B-B14F-4D97-AF65-F5344CB8AC3E}">
        <p14:creationId xmlns:p14="http://schemas.microsoft.com/office/powerpoint/2010/main" val="335924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0FCF37D-F8FE-6C9B-3481-1B4CDDC5603D}"/>
              </a:ext>
            </a:extLst>
          </p:cNvPr>
          <p:cNvGrpSpPr/>
          <p:nvPr/>
        </p:nvGrpSpPr>
        <p:grpSpPr>
          <a:xfrm>
            <a:off x="2988356" y="548973"/>
            <a:ext cx="4241800" cy="5132636"/>
            <a:chOff x="2988356" y="548973"/>
            <a:chExt cx="4241800" cy="513263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2568D0A-FE2F-3C27-FF51-9958AEA00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114" b="4688"/>
            <a:stretch/>
          </p:blipFill>
          <p:spPr>
            <a:xfrm>
              <a:off x="2988356" y="3688422"/>
              <a:ext cx="4241800" cy="199318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E4802CE-83F1-EA1A-AF62-F42F34DBC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380" b="7630"/>
            <a:stretch/>
          </p:blipFill>
          <p:spPr>
            <a:xfrm>
              <a:off x="2988356" y="2116476"/>
              <a:ext cx="4241800" cy="146337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A830C5-823D-86BA-9FF7-9FB42AB0FA99}"/>
                </a:ext>
              </a:extLst>
            </p:cNvPr>
            <p:cNvSpPr txBox="1"/>
            <p:nvPr/>
          </p:nvSpPr>
          <p:spPr>
            <a:xfrm>
              <a:off x="6477342" y="213671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789A1E-3C8A-6A8E-F31E-8EC20CFFA581}"/>
                </a:ext>
              </a:extLst>
            </p:cNvPr>
            <p:cNvSpPr txBox="1"/>
            <p:nvPr/>
          </p:nvSpPr>
          <p:spPr>
            <a:xfrm>
              <a:off x="6490166" y="368842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233FAD3-5C9D-08B8-5F98-10909B251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640" b="7631"/>
            <a:stretch/>
          </p:blipFill>
          <p:spPr>
            <a:xfrm>
              <a:off x="2988356" y="548973"/>
              <a:ext cx="4241800" cy="145893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4F2CC8-C25C-1330-163C-178149509067}"/>
                </a:ext>
              </a:extLst>
            </p:cNvPr>
            <p:cNvSpPr txBox="1"/>
            <p:nvPr/>
          </p:nvSpPr>
          <p:spPr>
            <a:xfrm>
              <a:off x="6490166" y="57005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979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7722</TotalTime>
  <Words>735</Words>
  <Application>Microsoft Macintosh PowerPoint</Application>
  <PresentationFormat>Widescreen</PresentationFormat>
  <Paragraphs>368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Yadong</dc:creator>
  <cp:lastModifiedBy>Zhang, Yadong</cp:lastModifiedBy>
  <cp:revision>349</cp:revision>
  <dcterms:created xsi:type="dcterms:W3CDTF">2023-09-20T19:47:46Z</dcterms:created>
  <dcterms:modified xsi:type="dcterms:W3CDTF">2024-09-02T20:20:45Z</dcterms:modified>
</cp:coreProperties>
</file>