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4D4"/>
    <a:srgbClr val="0077FF"/>
    <a:srgbClr val="E1DA00"/>
    <a:srgbClr val="9F7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/>
    <p:restoredTop sz="94673"/>
  </p:normalViewPr>
  <p:slideViewPr>
    <p:cSldViewPr snapToGrid="0">
      <p:cViewPr>
        <p:scale>
          <a:sx n="123" d="100"/>
          <a:sy n="123" d="100"/>
        </p:scale>
        <p:origin x="4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10" Type="http://schemas.openxmlformats.org/officeDocument/2006/relationships/image" Target="../media/image29.sv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DDAB6-70B1-825E-B7B8-95DB46966BDC}"/>
              </a:ext>
            </a:extLst>
          </p:cNvPr>
          <p:cNvGrpSpPr/>
          <p:nvPr/>
        </p:nvGrpSpPr>
        <p:grpSpPr>
          <a:xfrm>
            <a:off x="2979945" y="475526"/>
            <a:ext cx="4636097" cy="6617221"/>
            <a:chOff x="2979945" y="13514"/>
            <a:chExt cx="4636097" cy="66172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AA002E-C57D-4A6B-3798-832DBF32CA1F}"/>
                </a:ext>
              </a:extLst>
            </p:cNvPr>
            <p:cNvGrpSpPr/>
            <p:nvPr/>
          </p:nvGrpSpPr>
          <p:grpSpPr>
            <a:xfrm>
              <a:off x="2979945" y="13514"/>
              <a:ext cx="4636097" cy="6617221"/>
              <a:chOff x="2979945" y="13514"/>
              <a:chExt cx="4636097" cy="661722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E170F0-BFEC-9009-2D91-D12C8DA683AB}"/>
                  </a:ext>
                </a:extLst>
              </p:cNvPr>
              <p:cNvSpPr/>
              <p:nvPr/>
            </p:nvSpPr>
            <p:spPr>
              <a:xfrm>
                <a:off x="2979945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all constraints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4B22F-C980-64F1-24E3-5A6F9EF104B5}"/>
                  </a:ext>
                </a:extLst>
              </p:cNvPr>
              <p:cNvSpPr/>
              <p:nvPr/>
            </p:nvSpPr>
            <p:spPr>
              <a:xfrm>
                <a:off x="2979945" y="4256112"/>
                <a:ext cx="1520042" cy="1039982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reserve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&amp; 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</a:t>
                </a:r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F3DD9346-E4B1-A8F1-80DA-EB57594AFBC5}"/>
                  </a:ext>
                </a:extLst>
              </p:cNvPr>
              <p:cNvSpPr/>
              <p:nvPr/>
            </p:nvSpPr>
            <p:spPr>
              <a:xfrm>
                <a:off x="4197200" y="13514"/>
                <a:ext cx="2102695" cy="101700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Grid variable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samples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E6DE5EA-2C75-044C-5F43-B5637A3EB414}"/>
                  </a:ext>
                </a:extLst>
              </p:cNvPr>
              <p:cNvSpPr/>
              <p:nvPr/>
            </p:nvSpPr>
            <p:spPr>
              <a:xfrm>
                <a:off x="6096000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fixed UC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3C153D-ECAE-B76E-68AE-AEC0DBC43B3B}"/>
                  </a:ext>
                </a:extLst>
              </p:cNvPr>
              <p:cNvSpPr/>
              <p:nvPr/>
            </p:nvSpPr>
            <p:spPr>
              <a:xfrm>
                <a:off x="6096000" y="4256114"/>
                <a:ext cx="1520042" cy="1039980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 only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F66448-3CA7-69B9-3C01-CDD970DB51D0}"/>
                  </a:ext>
                </a:extLst>
              </p:cNvPr>
              <p:cNvSpPr/>
              <p:nvPr/>
            </p:nvSpPr>
            <p:spPr>
              <a:xfrm>
                <a:off x="4391646" y="5598723"/>
                <a:ext cx="1713804" cy="1032012"/>
              </a:xfrm>
              <a:prstGeom prst="roundRect">
                <a:avLst>
                  <a:gd name="adj" fmla="val 12783"/>
                </a:avLst>
              </a:prstGeom>
              <a:solidFill>
                <a:srgbClr val="C00000">
                  <a:alpha val="6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 related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only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/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29011F6-5613-AAE5-EC96-96E3C315377A}"/>
                  </a:ext>
                </a:extLst>
              </p:cNvPr>
              <p:cNvSpPr/>
              <p:nvPr/>
            </p:nvSpPr>
            <p:spPr>
              <a:xfrm>
                <a:off x="4543875" y="2888913"/>
                <a:ext cx="1448787" cy="122656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lumMod val="75000"/>
                  <a:alpha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(generation capacity)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/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92D050">
                      <a:alpha val="28902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20568DC9-2FA6-2674-4EE7-085F4843DEC3}"/>
                  </a:ext>
                </a:extLst>
              </p:cNvPr>
              <p:cNvCxnSpPr>
                <a:cxnSpLocks/>
                <a:stCxn id="6" idx="1"/>
                <a:endCxn id="4" idx="0"/>
              </p:cNvCxnSpPr>
              <p:nvPr/>
            </p:nvCxnSpPr>
            <p:spPr>
              <a:xfrm rot="5400000">
                <a:off x="4353153" y="416245"/>
                <a:ext cx="282208" cy="1508582"/>
              </a:xfrm>
              <a:prstGeom prst="curvedConnector3">
                <a:avLst/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E9A859F2-0CB4-898A-2888-6126419C92E7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6200000" flipH="1">
                <a:off x="5911180" y="366799"/>
                <a:ext cx="282208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290885DA-F179-5240-0947-C94AFCF8325F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 rot="16200000" flipH="1">
                <a:off x="4342943" y="4693117"/>
                <a:ext cx="302629" cy="15085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83E2EAF-B6E6-D9C1-5CF5-EEEEEC87520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900971" y="4643672"/>
                <a:ext cx="302629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Line arrow: Counter-clockwise curve with solid fill">
                <a:extLst>
                  <a:ext uri="{FF2B5EF4-FFF2-40B4-BE49-F238E27FC236}">
                    <a16:creationId xmlns:a16="http://schemas.microsoft.com/office/drawing/2014/main" id="{503D8AF5-2473-C84F-FF30-590E79547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69051" y="2453470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4" name="Graphic 63" descr="Line arrow: Counter-clockwise curve with solid fill">
                <a:extLst>
                  <a:ext uri="{FF2B5EF4-FFF2-40B4-BE49-F238E27FC236}">
                    <a16:creationId xmlns:a16="http://schemas.microsoft.com/office/drawing/2014/main" id="{8AF9D058-6920-77EC-B3D5-BCA0F2929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70716" y="3635822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5" name="Graphic 64" descr="Line arrow: Counter-clockwise curve with solid fill">
                <a:extLst>
                  <a:ext uri="{FF2B5EF4-FFF2-40B4-BE49-F238E27FC236}">
                    <a16:creationId xmlns:a16="http://schemas.microsoft.com/office/drawing/2014/main" id="{C7BFCA13-A86E-D88C-516F-7B806988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5782" y="245347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6" name="Graphic 65" descr="Line arrow: Counter-clockwise curve with solid fill">
                <a:extLst>
                  <a:ext uri="{FF2B5EF4-FFF2-40B4-BE49-F238E27FC236}">
                    <a16:creationId xmlns:a16="http://schemas.microsoft.com/office/drawing/2014/main" id="{D52D44C6-F319-6DEA-3170-19041AADD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0861" y="363582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8" name="Graphic 67" descr="Arrow: Clockwise curve with solid fill">
                <a:extLst>
                  <a:ext uri="{FF2B5EF4-FFF2-40B4-BE49-F238E27FC236}">
                    <a16:creationId xmlns:a16="http://schemas.microsoft.com/office/drawing/2014/main" id="{E5F4E8CD-B20B-47BA-0384-EFD3E8DC0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702537">
                <a:off x="4503254" y="2023569"/>
                <a:ext cx="558262" cy="914400"/>
              </a:xfrm>
              <a:prstGeom prst="rect">
                <a:avLst/>
              </a:prstGeom>
            </p:spPr>
          </p:pic>
          <p:pic>
            <p:nvPicPr>
              <p:cNvPr id="70" name="Graphic 69" descr="Arrow: Clockwise curve with solid fill">
                <a:extLst>
                  <a:ext uri="{FF2B5EF4-FFF2-40B4-BE49-F238E27FC236}">
                    <a16:creationId xmlns:a16="http://schemas.microsoft.com/office/drawing/2014/main" id="{4DB288AE-9705-67BF-D430-2B3D5C2F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795029">
                <a:off x="5496831" y="2033676"/>
                <a:ext cx="558262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dge Unfollow outline">
              <a:extLst>
                <a:ext uri="{FF2B5EF4-FFF2-40B4-BE49-F238E27FC236}">
                  <a16:creationId xmlns:a16="http://schemas.microsoft.com/office/drawing/2014/main" id="{1C3D171F-3E56-9B86-92C5-34D4D57A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02592" y="4941835"/>
              <a:ext cx="491909" cy="49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16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BFE6546-F433-524E-57FD-56F08F8B621C}"/>
              </a:ext>
            </a:extLst>
          </p:cNvPr>
          <p:cNvGrpSpPr/>
          <p:nvPr/>
        </p:nvGrpSpPr>
        <p:grpSpPr>
          <a:xfrm>
            <a:off x="411889" y="959636"/>
            <a:ext cx="11368222" cy="4315968"/>
            <a:chOff x="411889" y="731037"/>
            <a:chExt cx="11368222" cy="431519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A3F80B-E91A-95E3-5ACC-130566F75A47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5233674" y="2755495"/>
              <a:ext cx="13071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3414F-BB91-1B5F-CE14-4F99EBAE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963" y="3050402"/>
              <a:ext cx="2585989" cy="1039973"/>
            </a:xfrm>
            <a:prstGeom prst="rect">
              <a:avLst/>
            </a:prstGeom>
          </p:spPr>
        </p:pic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8D7EF97-591A-5437-9AE6-1A5F2278454A}"/>
                </a:ext>
              </a:extLst>
            </p:cNvPr>
            <p:cNvSpPr/>
            <p:nvPr/>
          </p:nvSpPr>
          <p:spPr>
            <a:xfrm>
              <a:off x="3620563" y="1963882"/>
              <a:ext cx="5845555" cy="1932709"/>
            </a:xfrm>
            <a:prstGeom prst="roundRect">
              <a:avLst>
                <a:gd name="adj" fmla="val 35484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20EE60-ADA1-B425-FBDE-4D05F193E72B}"/>
                </a:ext>
              </a:extLst>
            </p:cNvPr>
            <p:cNvSpPr/>
            <p:nvPr/>
          </p:nvSpPr>
          <p:spPr>
            <a:xfrm>
              <a:off x="3583290" y="731037"/>
              <a:ext cx="2008988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Security-constrained unit commitment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 constraints included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569D5D-9BEB-F1A7-FB0C-F817B91D6930}"/>
                </a:ext>
              </a:extLst>
            </p:cNvPr>
            <p:cNvSpPr/>
            <p:nvPr/>
          </p:nvSpPr>
          <p:spPr>
            <a:xfrm>
              <a:off x="8354425" y="731037"/>
              <a:ext cx="1299715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Caused by all constraints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283548-EDA6-0751-FEBD-45EE71FBBD19}"/>
                </a:ext>
              </a:extLst>
            </p:cNvPr>
            <p:cNvSpPr/>
            <p:nvPr/>
          </p:nvSpPr>
          <p:spPr>
            <a:xfrm>
              <a:off x="8353029" y="4006256"/>
              <a:ext cx="1299715" cy="1039980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Reserve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related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E4181D-8D4E-B3DB-D084-B8E82B97A777}"/>
                </a:ext>
              </a:extLst>
            </p:cNvPr>
            <p:cNvSpPr/>
            <p:nvPr/>
          </p:nvSpPr>
          <p:spPr>
            <a:xfrm>
              <a:off x="10478196" y="2350600"/>
              <a:ext cx="1301915" cy="770288"/>
            </a:xfrm>
            <a:prstGeom prst="roundRect">
              <a:avLst>
                <a:gd name="adj" fmla="val 12783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Non-reserve related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/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C959B75-B2D9-270E-6C84-39544AFBA934}"/>
                </a:ext>
              </a:extLst>
            </p:cNvPr>
            <p:cNvSpPr/>
            <p:nvPr/>
          </p:nvSpPr>
          <p:spPr>
            <a:xfrm>
              <a:off x="3941893" y="2375414"/>
              <a:ext cx="1291781" cy="7601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(generator on/off)</a:t>
              </a:r>
            </a:p>
          </p:txBody>
        </p:sp>
        <p:pic>
          <p:nvPicPr>
            <p:cNvPr id="6" name="Graphic 5" descr="Badge Unfollow outline">
              <a:extLst>
                <a:ext uri="{FF2B5EF4-FFF2-40B4-BE49-F238E27FC236}">
                  <a16:creationId xmlns:a16="http://schemas.microsoft.com/office/drawing/2014/main" id="{8E39AD0F-BD7C-E1AA-051A-1A33D505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5470" y="2509539"/>
              <a:ext cx="491909" cy="491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/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D16226-4A33-B4A2-66AB-075615B3710F}"/>
                </a:ext>
              </a:extLst>
            </p:cNvPr>
            <p:cNvSpPr/>
            <p:nvPr/>
          </p:nvSpPr>
          <p:spPr>
            <a:xfrm>
              <a:off x="3583290" y="4006255"/>
              <a:ext cx="2008988" cy="1039981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(Optimal) dispatch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UC is set, all other constraints included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4AB3FD3-E87A-7579-DC24-F75407637F0D}"/>
                </a:ext>
              </a:extLst>
            </p:cNvPr>
            <p:cNvSpPr/>
            <p:nvPr/>
          </p:nvSpPr>
          <p:spPr>
            <a:xfrm>
              <a:off x="6540828" y="2477862"/>
              <a:ext cx="890736" cy="555265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SCUC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ne arrow: Counter-clockwise curve with solid fill">
              <a:extLst>
                <a:ext uri="{FF2B5EF4-FFF2-40B4-BE49-F238E27FC236}">
                  <a16:creationId xmlns:a16="http://schemas.microsoft.com/office/drawing/2014/main" id="{125E4119-5D56-9F69-D343-21C83BC1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5830842" y="915912"/>
              <a:ext cx="530317" cy="530317"/>
            </a:xfrm>
            <a:prstGeom prst="rect">
              <a:avLst/>
            </a:prstGeom>
          </p:spPr>
        </p:pic>
        <p:pic>
          <p:nvPicPr>
            <p:cNvPr id="44" name="Graphic 43" descr="Line arrow: Counter-clockwise curve with solid fill">
              <a:extLst>
                <a:ext uri="{FF2B5EF4-FFF2-40B4-BE49-F238E27FC236}">
                  <a16:creationId xmlns:a16="http://schemas.microsoft.com/office/drawing/2014/main" id="{59784176-AF9A-B8A6-F9AE-EFA3DBDF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52929" flipH="1" flipV="1">
              <a:off x="4322624" y="1738102"/>
              <a:ext cx="530317" cy="530317"/>
            </a:xfrm>
            <a:prstGeom prst="rect">
              <a:avLst/>
            </a:prstGeom>
          </p:spPr>
        </p:pic>
        <p:pic>
          <p:nvPicPr>
            <p:cNvPr id="45" name="Graphic 44" descr="Line arrow: Counter-clockwise curve with solid fill">
              <a:extLst>
                <a:ext uri="{FF2B5EF4-FFF2-40B4-BE49-F238E27FC236}">
                  <a16:creationId xmlns:a16="http://schemas.microsoft.com/office/drawing/2014/main" id="{F2711262-707A-27F4-CF37-2F2B899D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7580578" y="915911"/>
              <a:ext cx="530317" cy="530317"/>
            </a:xfrm>
            <a:prstGeom prst="rect">
              <a:avLst/>
            </a:prstGeom>
          </p:spPr>
        </p:pic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747EC0F8-21C7-8C86-9D8F-55C0800053D7}"/>
                </a:ext>
              </a:extLst>
            </p:cNvPr>
            <p:cNvSpPr/>
            <p:nvPr/>
          </p:nvSpPr>
          <p:spPr>
            <a:xfrm>
              <a:off x="411889" y="2343110"/>
              <a:ext cx="2222850" cy="1092097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RES </a:t>
              </a:r>
              <a:r>
                <a:rPr lang="en-US" sz="1600" dirty="0">
                  <a:solidFill>
                    <a:schemeClr val="tx1"/>
                  </a:solidFill>
                </a:rPr>
                <a:t>&amp;</a:t>
              </a:r>
              <a:r>
                <a:rPr lang="en-US" sz="1600" b="1" dirty="0">
                  <a:solidFill>
                    <a:schemeClr val="tx1"/>
                  </a:solidFill>
                </a:rPr>
                <a:t> Demand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sample of grid variables</a:t>
              </a:r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DC404C3E-9461-425B-934C-C82B57F684C5}"/>
                </a:ext>
              </a:extLst>
            </p:cNvPr>
            <p:cNvCxnSpPr>
              <a:cxnSpLocks/>
              <a:stCxn id="57" idx="0"/>
              <a:endCxn id="7" idx="1"/>
            </p:cNvCxnSpPr>
            <p:nvPr/>
          </p:nvCxnSpPr>
          <p:spPr>
            <a:xfrm flipV="1">
              <a:off x="2632887" y="1181072"/>
              <a:ext cx="950403" cy="1708087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62598605-BA23-EC8F-1C2B-E561AD0619D6}"/>
                </a:ext>
              </a:extLst>
            </p:cNvPr>
            <p:cNvCxnSpPr>
              <a:cxnSpLocks/>
              <a:stCxn id="57" idx="0"/>
              <a:endCxn id="33" idx="1"/>
            </p:cNvCxnSpPr>
            <p:nvPr/>
          </p:nvCxnSpPr>
          <p:spPr>
            <a:xfrm>
              <a:off x="2632887" y="2889159"/>
              <a:ext cx="950403" cy="16370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0B8FC67C-BD14-28FF-678C-C3F693BD8E7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9654140" y="1181072"/>
              <a:ext cx="824056" cy="155467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212D3AEA-F88D-4CB6-F673-0CFF4E0F791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652744" y="2735744"/>
              <a:ext cx="825452" cy="17905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Line arrow: Counter-clockwise curve with solid fill">
              <a:extLst>
                <a:ext uri="{FF2B5EF4-FFF2-40B4-BE49-F238E27FC236}">
                  <a16:creationId xmlns:a16="http://schemas.microsoft.com/office/drawing/2014/main" id="{89188D08-AF96-7968-822C-8E7DD3FF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5880604" y="4263686"/>
              <a:ext cx="530317" cy="530317"/>
            </a:xfrm>
            <a:prstGeom prst="rect">
              <a:avLst/>
            </a:prstGeom>
          </p:spPr>
        </p:pic>
        <p:pic>
          <p:nvPicPr>
            <p:cNvPr id="71" name="Graphic 70" descr="Line arrow: Counter-clockwise curve with solid fill">
              <a:extLst>
                <a:ext uri="{FF2B5EF4-FFF2-40B4-BE49-F238E27FC236}">
                  <a16:creationId xmlns:a16="http://schemas.microsoft.com/office/drawing/2014/main" id="{728494D7-5274-3865-E969-E20150DD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7596228" y="4261087"/>
              <a:ext cx="530317" cy="53031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F253C1-2F78-521C-3C34-AF8D64B4428D}"/>
                </a:ext>
              </a:extLst>
            </p:cNvPr>
            <p:cNvSpPr txBox="1"/>
            <p:nvPr/>
          </p:nvSpPr>
          <p:spPr>
            <a:xfrm>
              <a:off x="7672936" y="2350140"/>
              <a:ext cx="1578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7FF"/>
                  </a:solidFill>
                </a:rPr>
                <a:t>SCUC</a:t>
              </a:r>
              <a:r>
                <a:rPr lang="en-US" sz="1400" dirty="0">
                  <a:solidFill>
                    <a:srgbClr val="0077FF"/>
                  </a:solidFill>
                </a:rPr>
                <a:t> becomes (optimal) </a:t>
              </a:r>
              <a:r>
                <a:rPr lang="en-US" sz="1400" b="1" dirty="0">
                  <a:solidFill>
                    <a:srgbClr val="0077FF"/>
                  </a:solidFill>
                </a:rPr>
                <a:t>dispatch</a:t>
              </a:r>
              <a:r>
                <a:rPr lang="en-US" sz="1400" dirty="0">
                  <a:solidFill>
                    <a:srgbClr val="0077FF"/>
                  </a:solidFill>
                </a:rPr>
                <a:t> problem when UC is determined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83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322A2BCF-0C6B-9A10-380E-14DBD45700E0}"/>
              </a:ext>
            </a:extLst>
          </p:cNvPr>
          <p:cNvSpPr/>
          <p:nvPr/>
        </p:nvSpPr>
        <p:spPr>
          <a:xfrm>
            <a:off x="1063153" y="679566"/>
            <a:ext cx="11929833" cy="5328538"/>
          </a:xfrm>
          <a:prstGeom prst="roundRect">
            <a:avLst>
              <a:gd name="adj" fmla="val 23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98A80-17FE-2D8F-5901-90F08E4750EF}"/>
              </a:ext>
            </a:extLst>
          </p:cNvPr>
          <p:cNvSpPr/>
          <p:nvPr/>
        </p:nvSpPr>
        <p:spPr>
          <a:xfrm>
            <a:off x="9374467" y="872216"/>
            <a:ext cx="1862675" cy="4966685"/>
          </a:xfrm>
          <a:prstGeom prst="roundRect">
            <a:avLst>
              <a:gd name="adj" fmla="val 12783"/>
            </a:avLst>
          </a:prstGeom>
          <a:solidFill>
            <a:schemeClr val="accent3">
              <a:lumMod val="20000"/>
              <a:lumOff val="80000"/>
              <a:alpha val="80261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165A3F-3A9A-601B-9117-7622F940417D}"/>
              </a:ext>
            </a:extLst>
          </p:cNvPr>
          <p:cNvSpPr/>
          <p:nvPr/>
        </p:nvSpPr>
        <p:spPr>
          <a:xfrm>
            <a:off x="6070297" y="3143293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A8F74-BE6A-02EE-96A8-04286D724344}"/>
              </a:ext>
            </a:extLst>
          </p:cNvPr>
          <p:cNvGrpSpPr/>
          <p:nvPr/>
        </p:nvGrpSpPr>
        <p:grpSpPr>
          <a:xfrm>
            <a:off x="5856390" y="2026831"/>
            <a:ext cx="834034" cy="918138"/>
            <a:chOff x="4647405" y="5231178"/>
            <a:chExt cx="834034" cy="91813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66E51D7-EBC9-20FB-3E0E-02D201595291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BFAF169-C3AD-7221-0FF8-07B5EE08971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98A74F2-94FC-861C-F14E-82E36762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EC68DC-797B-F920-0F67-342AC5076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0C9A2-BB44-FA01-6804-988E23F76689}"/>
              </a:ext>
            </a:extLst>
          </p:cNvPr>
          <p:cNvGrpSpPr/>
          <p:nvPr/>
        </p:nvGrpSpPr>
        <p:grpSpPr>
          <a:xfrm>
            <a:off x="6874937" y="800026"/>
            <a:ext cx="1381908" cy="4966685"/>
            <a:chOff x="1616403" y="906660"/>
            <a:chExt cx="1381908" cy="4966685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05DBDD1-5623-9B56-D3B2-814ABB052A35}"/>
                </a:ext>
              </a:extLst>
            </p:cNvPr>
            <p:cNvSpPr/>
            <p:nvPr/>
          </p:nvSpPr>
          <p:spPr>
            <a:xfrm>
              <a:off x="1616403" y="906660"/>
              <a:ext cx="1381908" cy="4966685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CCD795-2A9A-1BBB-7B12-DA33EB000AAD}"/>
                </a:ext>
              </a:extLst>
            </p:cNvPr>
            <p:cNvSpPr/>
            <p:nvPr/>
          </p:nvSpPr>
          <p:spPr>
            <a:xfrm>
              <a:off x="2654066" y="13799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295560-231F-9270-99CD-41FE9021B354}"/>
                </a:ext>
              </a:extLst>
            </p:cNvPr>
            <p:cNvSpPr/>
            <p:nvPr/>
          </p:nvSpPr>
          <p:spPr>
            <a:xfrm>
              <a:off x="1750425" y="1501022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296090-F8F5-5E48-41C2-75FF9AAF8352}"/>
                </a:ext>
              </a:extLst>
            </p:cNvPr>
            <p:cNvSpPr/>
            <p:nvPr/>
          </p:nvSpPr>
          <p:spPr>
            <a:xfrm>
              <a:off x="2175354" y="1603220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7F4D96-0F38-04DF-00A8-66383575D577}"/>
                </a:ext>
              </a:extLst>
            </p:cNvPr>
            <p:cNvSpPr/>
            <p:nvPr/>
          </p:nvSpPr>
          <p:spPr>
            <a:xfrm>
              <a:off x="2175354" y="984655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706733B-7934-6D87-6D82-21C909C4722A}"/>
                </a:ext>
              </a:extLst>
            </p:cNvPr>
            <p:cNvSpPr/>
            <p:nvPr/>
          </p:nvSpPr>
          <p:spPr>
            <a:xfrm>
              <a:off x="1852623" y="2046973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A7CC18-7A89-B03A-54FC-847DF26BF194}"/>
                </a:ext>
              </a:extLst>
            </p:cNvPr>
            <p:cNvSpPr/>
            <p:nvPr/>
          </p:nvSpPr>
          <p:spPr>
            <a:xfrm>
              <a:off x="2551868" y="1982427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87C482-B306-98FF-34BA-AE58AE61518D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1852623" y="1159118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0C561-C6E2-0FD5-0107-008C093EF04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4821" y="1603220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24588-9DB2-278E-678E-79D0F42F4441}"/>
                </a:ext>
              </a:extLst>
            </p:cNvPr>
            <p:cNvCxnSpPr>
              <a:cxnSpLocks/>
              <a:stCxn id="128" idx="3"/>
              <a:endCxn id="130" idx="7"/>
            </p:cNvCxnSpPr>
            <p:nvPr/>
          </p:nvCxnSpPr>
          <p:spPr>
            <a:xfrm flipH="1">
              <a:off x="2027086" y="1777683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5DCAE6-59AC-7BBA-FA6B-213E0C91D13F}"/>
                </a:ext>
              </a:extLst>
            </p:cNvPr>
            <p:cNvCxnSpPr>
              <a:cxnSpLocks/>
              <a:stCxn id="131" idx="1"/>
              <a:endCxn id="128" idx="5"/>
            </p:cNvCxnSpPr>
            <p:nvPr/>
          </p:nvCxnSpPr>
          <p:spPr>
            <a:xfrm flipH="1" flipV="1">
              <a:off x="2349817" y="1777683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9316B9-E257-6D44-AF1C-F8633C8DC366}"/>
                </a:ext>
              </a:extLst>
            </p:cNvPr>
            <p:cNvCxnSpPr>
              <a:cxnSpLocks/>
              <a:stCxn id="126" idx="2"/>
              <a:endCxn id="128" idx="7"/>
            </p:cNvCxnSpPr>
            <p:nvPr/>
          </p:nvCxnSpPr>
          <p:spPr>
            <a:xfrm flipH="1">
              <a:off x="2349817" y="1482197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D86F6E-0533-86DA-AA3F-051C7E481CB0}"/>
                </a:ext>
              </a:extLst>
            </p:cNvPr>
            <p:cNvSpPr/>
            <p:nvPr/>
          </p:nvSpPr>
          <p:spPr>
            <a:xfrm>
              <a:off x="2654066" y="291489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2B2AAC-5206-57AC-A8C7-3B914D3DB3A2}"/>
                </a:ext>
              </a:extLst>
            </p:cNvPr>
            <p:cNvSpPr/>
            <p:nvPr/>
          </p:nvSpPr>
          <p:spPr>
            <a:xfrm>
              <a:off x="1750425" y="303592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F2480C0-0E4E-AA34-30FC-2EBC795D5B81}"/>
                </a:ext>
              </a:extLst>
            </p:cNvPr>
            <p:cNvSpPr/>
            <p:nvPr/>
          </p:nvSpPr>
          <p:spPr>
            <a:xfrm>
              <a:off x="2175354" y="3138119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7AA3B8-6809-F115-6CB6-28ECF5387E30}"/>
                </a:ext>
              </a:extLst>
            </p:cNvPr>
            <p:cNvSpPr/>
            <p:nvPr/>
          </p:nvSpPr>
          <p:spPr>
            <a:xfrm>
              <a:off x="2175354" y="251955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6D325F-D00B-F800-90B0-3AB5CAB96AB7}"/>
                </a:ext>
              </a:extLst>
            </p:cNvPr>
            <p:cNvSpPr/>
            <p:nvPr/>
          </p:nvSpPr>
          <p:spPr>
            <a:xfrm>
              <a:off x="1852623" y="358187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3E88A63-ED7F-8256-C9C5-0C5346CF3C16}"/>
                </a:ext>
              </a:extLst>
            </p:cNvPr>
            <p:cNvSpPr/>
            <p:nvPr/>
          </p:nvSpPr>
          <p:spPr>
            <a:xfrm>
              <a:off x="2551868" y="3517326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77F5EB-EC79-8090-B1F5-3881FE72B74F}"/>
                </a:ext>
              </a:extLst>
            </p:cNvPr>
            <p:cNvCxnSpPr>
              <a:cxnSpLocks/>
              <a:stCxn id="140" idx="3"/>
              <a:endCxn id="138" idx="0"/>
            </p:cNvCxnSpPr>
            <p:nvPr/>
          </p:nvCxnSpPr>
          <p:spPr>
            <a:xfrm flipH="1">
              <a:off x="1852623" y="269401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DD59C3-0AB5-D5FE-5B7A-24BF2A157CF9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1954821" y="313811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8E54E2-CA60-9CAB-D229-46C7661B36E1}"/>
                </a:ext>
              </a:extLst>
            </p:cNvPr>
            <p:cNvCxnSpPr>
              <a:cxnSpLocks/>
              <a:stCxn id="139" idx="3"/>
              <a:endCxn id="141" idx="7"/>
            </p:cNvCxnSpPr>
            <p:nvPr/>
          </p:nvCxnSpPr>
          <p:spPr>
            <a:xfrm flipH="1">
              <a:off x="2027086" y="331258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CE19F6-145F-DF4E-435A-547EC7E4A791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2349817" y="331258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A6AD35D-2DD9-D1D7-2E26-EBF8CD877BCF}"/>
                </a:ext>
              </a:extLst>
            </p:cNvPr>
            <p:cNvCxnSpPr>
              <a:cxnSpLocks/>
              <a:stCxn id="137" idx="2"/>
              <a:endCxn id="139" idx="7"/>
            </p:cNvCxnSpPr>
            <p:nvPr/>
          </p:nvCxnSpPr>
          <p:spPr>
            <a:xfrm flipH="1">
              <a:off x="2349817" y="301709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D0B70-F8BC-A43F-258B-B483A2DE9A6B}"/>
                </a:ext>
              </a:extLst>
            </p:cNvPr>
            <p:cNvSpPr/>
            <p:nvPr/>
          </p:nvSpPr>
          <p:spPr>
            <a:xfrm>
              <a:off x="2654066" y="4899400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C37FC75-91FC-0F0A-D16C-6A1A915CD0A8}"/>
                </a:ext>
              </a:extLst>
            </p:cNvPr>
            <p:cNvSpPr/>
            <p:nvPr/>
          </p:nvSpPr>
          <p:spPr>
            <a:xfrm>
              <a:off x="1750425" y="5020423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5FF60E1-F775-FA24-4D85-661D78562D2B}"/>
                </a:ext>
              </a:extLst>
            </p:cNvPr>
            <p:cNvSpPr/>
            <p:nvPr/>
          </p:nvSpPr>
          <p:spPr>
            <a:xfrm>
              <a:off x="2175354" y="5122621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EC5A790-0C35-53EE-5A87-0F84D12573C9}"/>
                </a:ext>
              </a:extLst>
            </p:cNvPr>
            <p:cNvSpPr/>
            <p:nvPr/>
          </p:nvSpPr>
          <p:spPr>
            <a:xfrm>
              <a:off x="2175354" y="450405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3A87A7-FD54-0E55-BE9D-4EE02EAF6D7C}"/>
                </a:ext>
              </a:extLst>
            </p:cNvPr>
            <p:cNvSpPr/>
            <p:nvPr/>
          </p:nvSpPr>
          <p:spPr>
            <a:xfrm>
              <a:off x="1852623" y="556637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3B99431-B614-9343-9DD2-DB1EDA469558}"/>
                </a:ext>
              </a:extLst>
            </p:cNvPr>
            <p:cNvSpPr/>
            <p:nvPr/>
          </p:nvSpPr>
          <p:spPr>
            <a:xfrm>
              <a:off x="2551868" y="550182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5CC46E-79B9-84D9-4A5E-2B0C9D451216}"/>
                </a:ext>
              </a:extLst>
            </p:cNvPr>
            <p:cNvCxnSpPr>
              <a:cxnSpLocks/>
              <a:stCxn id="151" idx="3"/>
              <a:endCxn id="149" idx="0"/>
            </p:cNvCxnSpPr>
            <p:nvPr/>
          </p:nvCxnSpPr>
          <p:spPr>
            <a:xfrm flipH="1">
              <a:off x="1852623" y="4678519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9EE30C-991F-8BAF-E24C-DEC44C27F975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954821" y="5122621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3D5569-FC53-50CB-550D-903592314963}"/>
                </a:ext>
              </a:extLst>
            </p:cNvPr>
            <p:cNvCxnSpPr>
              <a:cxnSpLocks/>
              <a:stCxn id="150" idx="3"/>
              <a:endCxn id="152" idx="7"/>
            </p:cNvCxnSpPr>
            <p:nvPr/>
          </p:nvCxnSpPr>
          <p:spPr>
            <a:xfrm flipH="1">
              <a:off x="2027086" y="5297084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C9DA4-2010-F58F-B686-C4A3AD20266D}"/>
                </a:ext>
              </a:extLst>
            </p:cNvPr>
            <p:cNvCxnSpPr>
              <a:cxnSpLocks/>
              <a:stCxn id="153" idx="1"/>
              <a:endCxn id="150" idx="5"/>
            </p:cNvCxnSpPr>
            <p:nvPr/>
          </p:nvCxnSpPr>
          <p:spPr>
            <a:xfrm flipH="1" flipV="1">
              <a:off x="2349817" y="5297084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5BC2979-B2C2-304C-BA27-606A2E8DD3D2}"/>
                </a:ext>
              </a:extLst>
            </p:cNvPr>
            <p:cNvCxnSpPr>
              <a:cxnSpLocks/>
              <a:stCxn id="148" idx="2"/>
              <a:endCxn id="150" idx="7"/>
            </p:cNvCxnSpPr>
            <p:nvPr/>
          </p:nvCxnSpPr>
          <p:spPr>
            <a:xfrm flipH="1">
              <a:off x="2349817" y="5001598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A4C598-0A92-072C-7500-5F21F165B876}"/>
                </a:ext>
              </a:extLst>
            </p:cNvPr>
            <p:cNvSpPr txBox="1"/>
            <p:nvPr/>
          </p:nvSpPr>
          <p:spPr>
            <a:xfrm>
              <a:off x="1948925" y="3813562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6DF75-6C46-DB5F-59CC-17E94FE9179B}"/>
              </a:ext>
            </a:extLst>
          </p:cNvPr>
          <p:cNvGrpSpPr/>
          <p:nvPr/>
        </p:nvGrpSpPr>
        <p:grpSpPr>
          <a:xfrm>
            <a:off x="9469707" y="1123181"/>
            <a:ext cx="1665668" cy="4435571"/>
            <a:chOff x="1951352" y="785489"/>
            <a:chExt cx="1665668" cy="44355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09F6A-2493-7AC3-547A-2E9CE44848FA}"/>
                </a:ext>
              </a:extLst>
            </p:cNvPr>
            <p:cNvSpPr/>
            <p:nvPr/>
          </p:nvSpPr>
          <p:spPr>
            <a:xfrm>
              <a:off x="3200402" y="78548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E5B28F-4217-6EBA-7509-6FB9D5FCD677}"/>
                </a:ext>
              </a:extLst>
            </p:cNvPr>
            <p:cNvSpPr/>
            <p:nvPr/>
          </p:nvSpPr>
          <p:spPr>
            <a:xfrm>
              <a:off x="3200402" y="158888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56EA4-79F4-E891-F26A-328F73DE8F4B}"/>
                </a:ext>
              </a:extLst>
            </p:cNvPr>
            <p:cNvSpPr/>
            <p:nvPr/>
          </p:nvSpPr>
          <p:spPr>
            <a:xfrm>
              <a:off x="3195452" y="239501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2D7179-3EA1-5DD0-3749-11D46597D0ED}"/>
                </a:ext>
              </a:extLst>
            </p:cNvPr>
            <p:cNvSpPr/>
            <p:nvPr/>
          </p:nvSpPr>
          <p:spPr>
            <a:xfrm>
              <a:off x="3201980" y="319649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A065C-C488-A1D6-C3D9-1ECFE21591B8}"/>
                </a:ext>
              </a:extLst>
            </p:cNvPr>
            <p:cNvSpPr/>
            <p:nvPr/>
          </p:nvSpPr>
          <p:spPr>
            <a:xfrm>
              <a:off x="3201980" y="399988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3A5E4C-0601-2C2B-59B4-2B6D1C127C6C}"/>
                </a:ext>
              </a:extLst>
            </p:cNvPr>
            <p:cNvSpPr/>
            <p:nvPr/>
          </p:nvSpPr>
          <p:spPr>
            <a:xfrm>
              <a:off x="3197030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0974FA-0435-72D3-29E7-1D99F60C1B45}"/>
                </a:ext>
              </a:extLst>
            </p:cNvPr>
            <p:cNvSpPr/>
            <p:nvPr/>
          </p:nvSpPr>
          <p:spPr>
            <a:xfrm>
              <a:off x="1956302" y="78822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EE570B-49F5-D686-D299-4D92D805D600}"/>
                </a:ext>
              </a:extLst>
            </p:cNvPr>
            <p:cNvSpPr/>
            <p:nvPr/>
          </p:nvSpPr>
          <p:spPr>
            <a:xfrm>
              <a:off x="1956302" y="159162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559412-C98A-C20E-5885-12C788F4FCBC}"/>
                </a:ext>
              </a:extLst>
            </p:cNvPr>
            <p:cNvSpPr/>
            <p:nvPr/>
          </p:nvSpPr>
          <p:spPr>
            <a:xfrm>
              <a:off x="1951352" y="239775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6A08A0-7D1C-C959-20D2-EA713C301CDC}"/>
                </a:ext>
              </a:extLst>
            </p:cNvPr>
            <p:cNvSpPr/>
            <p:nvPr/>
          </p:nvSpPr>
          <p:spPr>
            <a:xfrm>
              <a:off x="1957880" y="319923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4BC81-23A1-7897-3156-7D094E55C2C3}"/>
                </a:ext>
              </a:extLst>
            </p:cNvPr>
            <p:cNvSpPr/>
            <p:nvPr/>
          </p:nvSpPr>
          <p:spPr>
            <a:xfrm>
              <a:off x="1957880" y="400262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AE0C28-69E9-B8EB-588A-62F8ACA2E58D}"/>
                </a:ext>
              </a:extLst>
            </p:cNvPr>
            <p:cNvSpPr/>
            <p:nvPr/>
          </p:nvSpPr>
          <p:spPr>
            <a:xfrm>
              <a:off x="1951352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7D92AB-1C5B-7ED5-4B08-7CFCFE6D9C83}"/>
                </a:ext>
              </a:extLst>
            </p:cNvPr>
            <p:cNvCxnSpPr>
              <a:cxnSpLocks/>
              <a:stCxn id="35" idx="6"/>
              <a:endCxn id="29" idx="2"/>
            </p:cNvCxnSpPr>
            <p:nvPr/>
          </p:nvCxnSpPr>
          <p:spPr>
            <a:xfrm flipV="1">
              <a:off x="2371342" y="99300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BAE2E-0829-4F46-3F20-38E2039B2757}"/>
                </a:ext>
              </a:extLst>
            </p:cNvPr>
            <p:cNvCxnSpPr>
              <a:cxnSpLocks/>
              <a:stCxn id="35" idx="6"/>
              <a:endCxn id="30" idx="2"/>
            </p:cNvCxnSpPr>
            <p:nvPr/>
          </p:nvCxnSpPr>
          <p:spPr>
            <a:xfrm>
              <a:off x="2371342" y="995749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E66490-022E-086B-5B58-A134A8E37C83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2371342" y="995749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DEC6C1-861B-EF93-713B-64AC07B63A1A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2371342" y="99574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D0AC64-1B30-786D-2C85-501C64EE7C8D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371342" y="995749"/>
              <a:ext cx="830638" cy="3211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DCF4DF-FFBB-77B4-A5BB-3C2427797F42}"/>
                </a:ext>
              </a:extLst>
            </p:cNvPr>
            <p:cNvCxnSpPr>
              <a:cxnSpLocks/>
              <a:stCxn id="35" idx="6"/>
              <a:endCxn id="34" idx="2"/>
            </p:cNvCxnSpPr>
            <p:nvPr/>
          </p:nvCxnSpPr>
          <p:spPr>
            <a:xfrm>
              <a:off x="2371342" y="995749"/>
              <a:ext cx="825688" cy="4017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6191A7-F8AF-9BB8-1123-BBAF5D0B3A42}"/>
                </a:ext>
              </a:extLst>
            </p:cNvPr>
            <p:cNvCxnSpPr>
              <a:cxnSpLocks/>
              <a:stCxn id="36" idx="6"/>
              <a:endCxn id="29" idx="2"/>
            </p:cNvCxnSpPr>
            <p:nvPr/>
          </p:nvCxnSpPr>
          <p:spPr>
            <a:xfrm flipV="1">
              <a:off x="2371342" y="993009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E86553-8D22-51AE-45A1-7E34FA2BC867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 flipV="1">
              <a:off x="2371342" y="1796404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406C30-FFAB-699A-8F09-7C07A6CAC27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>
              <a:off x="2371342" y="1799144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92371D-3309-555D-87C4-43BBD5319DB2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>
              <a:off x="2371342" y="1799144"/>
              <a:ext cx="830638" cy="1604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847D0-8D00-6FD8-C62A-7F75A2F878F2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371342" y="1799144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29918-8493-C70E-D130-5EF7C011179D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371342" y="1799144"/>
              <a:ext cx="825688" cy="32143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01048F-EFC1-7940-37B6-C901F6A084B0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 flipV="1">
              <a:off x="2366392" y="993009"/>
              <a:ext cx="834010" cy="161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8A94-C108-B9F8-3E13-0F75519ECDEB}"/>
                </a:ext>
              </a:extLst>
            </p:cNvPr>
            <p:cNvCxnSpPr>
              <a:cxnSpLocks/>
              <a:stCxn id="37" idx="6"/>
              <a:endCxn id="30" idx="2"/>
            </p:cNvCxnSpPr>
            <p:nvPr/>
          </p:nvCxnSpPr>
          <p:spPr>
            <a:xfrm flipV="1">
              <a:off x="2366392" y="1796404"/>
              <a:ext cx="834010" cy="8088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527100-1324-44D1-78F4-830F65A6A5FB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 flipV="1">
              <a:off x="2366392" y="260253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FAF7D8-CB65-E46D-2547-06D6776CC032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2366392" y="2605279"/>
              <a:ext cx="835588" cy="798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237390-B869-BEE5-B909-C179C8DBD196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366392" y="2605279"/>
              <a:ext cx="835588" cy="16021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05CB07-D949-7D2F-CFCA-C617DA7A60B3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66392" y="260527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E2DFBB-4F84-DCBA-50E0-7AAED27DC3EE}"/>
                </a:ext>
              </a:extLst>
            </p:cNvPr>
            <p:cNvCxnSpPr>
              <a:cxnSpLocks/>
              <a:stCxn id="38" idx="6"/>
              <a:endCxn id="29" idx="2"/>
            </p:cNvCxnSpPr>
            <p:nvPr/>
          </p:nvCxnSpPr>
          <p:spPr>
            <a:xfrm flipV="1">
              <a:off x="2372920" y="993009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CFD21B-7324-81C9-3E9A-37F1BA9DA3CE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 flipV="1">
              <a:off x="2372920" y="1796404"/>
              <a:ext cx="827482" cy="16103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42B7A2-0452-ADF1-AC19-C5C21B55D72C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2372920" y="2602539"/>
              <a:ext cx="822532" cy="804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92206-54E3-0B51-F4FC-9CD709232F73}"/>
                </a:ext>
              </a:extLst>
            </p:cNvPr>
            <p:cNvCxnSpPr>
              <a:cxnSpLocks/>
              <a:stCxn id="38" idx="6"/>
              <a:endCxn id="32" idx="2"/>
            </p:cNvCxnSpPr>
            <p:nvPr/>
          </p:nvCxnSpPr>
          <p:spPr>
            <a:xfrm flipV="1">
              <a:off x="2372920" y="3404010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B17AB-4C8F-6557-BC31-543EB4ABC41D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2372920" y="3406750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76D41A-7BD1-8506-531D-13BF6733158B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372920" y="3406750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7289DC-BF67-8D9F-A233-1C411F904349}"/>
                </a:ext>
              </a:extLst>
            </p:cNvPr>
            <p:cNvCxnSpPr>
              <a:cxnSpLocks/>
              <a:stCxn id="39" idx="6"/>
              <a:endCxn id="29" idx="2"/>
            </p:cNvCxnSpPr>
            <p:nvPr/>
          </p:nvCxnSpPr>
          <p:spPr>
            <a:xfrm flipV="1">
              <a:off x="2372920" y="993009"/>
              <a:ext cx="827482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54E0CD-06B8-E481-7AC3-6345FF5F17AC}"/>
                </a:ext>
              </a:extLst>
            </p:cNvPr>
            <p:cNvCxnSpPr>
              <a:cxnSpLocks/>
              <a:stCxn id="39" idx="6"/>
              <a:endCxn id="30" idx="2"/>
            </p:cNvCxnSpPr>
            <p:nvPr/>
          </p:nvCxnSpPr>
          <p:spPr>
            <a:xfrm flipV="1">
              <a:off x="2372920" y="1796404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979BEA-2D90-F8FF-C416-9A6E2CE74C00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 flipV="1">
              <a:off x="2372920" y="2602539"/>
              <a:ext cx="822532" cy="160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796240-1BEF-A805-B4F5-205BEEDC26A0}"/>
                </a:ext>
              </a:extLst>
            </p:cNvPr>
            <p:cNvCxnSpPr>
              <a:cxnSpLocks/>
              <a:stCxn id="39" idx="6"/>
              <a:endCxn id="32" idx="2"/>
            </p:cNvCxnSpPr>
            <p:nvPr/>
          </p:nvCxnSpPr>
          <p:spPr>
            <a:xfrm flipV="1">
              <a:off x="2372920" y="3404010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9983BF-2A3A-7B0A-F095-05936A458DDD}"/>
                </a:ext>
              </a:extLst>
            </p:cNvPr>
            <p:cNvCxnSpPr>
              <a:cxnSpLocks/>
              <a:stCxn id="39" idx="6"/>
              <a:endCxn id="33" idx="2"/>
            </p:cNvCxnSpPr>
            <p:nvPr/>
          </p:nvCxnSpPr>
          <p:spPr>
            <a:xfrm flipV="1">
              <a:off x="2372920" y="4207405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C26B4-C584-036A-02F6-57EB3BC7C5A3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2372920" y="4210145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9F5AD0-0CA0-F9CF-826D-345B1166F6BD}"/>
                </a:ext>
              </a:extLst>
            </p:cNvPr>
            <p:cNvCxnSpPr>
              <a:cxnSpLocks/>
              <a:stCxn id="40" idx="6"/>
              <a:endCxn id="29" idx="2"/>
            </p:cNvCxnSpPr>
            <p:nvPr/>
          </p:nvCxnSpPr>
          <p:spPr>
            <a:xfrm flipV="1">
              <a:off x="2366392" y="993009"/>
              <a:ext cx="834010" cy="40205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D71E28-B2C3-D18D-4559-099DE6035451}"/>
                </a:ext>
              </a:extLst>
            </p:cNvPr>
            <p:cNvCxnSpPr>
              <a:cxnSpLocks/>
              <a:stCxn id="40" idx="6"/>
              <a:endCxn id="30" idx="2"/>
            </p:cNvCxnSpPr>
            <p:nvPr/>
          </p:nvCxnSpPr>
          <p:spPr>
            <a:xfrm flipV="1">
              <a:off x="2366392" y="1796404"/>
              <a:ext cx="834010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0FBA37-F756-1938-0D3C-229C2493C716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 flipV="1">
              <a:off x="2366392" y="2602539"/>
              <a:ext cx="829060" cy="24110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BE2314-0371-3C54-A4CB-BA3B6D105BA4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V="1">
              <a:off x="2366392" y="3404010"/>
              <a:ext cx="835588" cy="16095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2E2682-F1BC-2136-EFDF-1B26F53F5439}"/>
                </a:ext>
              </a:extLst>
            </p:cNvPr>
            <p:cNvCxnSpPr>
              <a:cxnSpLocks/>
              <a:stCxn id="40" idx="6"/>
              <a:endCxn id="33" idx="2"/>
            </p:cNvCxnSpPr>
            <p:nvPr/>
          </p:nvCxnSpPr>
          <p:spPr>
            <a:xfrm flipV="1">
              <a:off x="2366392" y="4207405"/>
              <a:ext cx="835588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D0EBFF-5B0E-9246-8483-C4307290B03D}"/>
                </a:ext>
              </a:extLst>
            </p:cNvPr>
            <p:cNvCxnSpPr>
              <a:cxnSpLocks/>
              <a:stCxn id="40" idx="6"/>
              <a:endCxn id="34" idx="2"/>
            </p:cNvCxnSpPr>
            <p:nvPr/>
          </p:nvCxnSpPr>
          <p:spPr>
            <a:xfrm>
              <a:off x="2366392" y="5013540"/>
              <a:ext cx="830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95514E-5FBF-618C-B9AE-0B5E8C1E237F}"/>
              </a:ext>
            </a:extLst>
          </p:cNvPr>
          <p:cNvSpPr/>
          <p:nvPr/>
        </p:nvSpPr>
        <p:spPr>
          <a:xfrm>
            <a:off x="3507916" y="3086734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90A0AF-10FD-27CA-4990-AD71E03AD1D4}"/>
              </a:ext>
            </a:extLst>
          </p:cNvPr>
          <p:cNvGrpSpPr/>
          <p:nvPr/>
        </p:nvGrpSpPr>
        <p:grpSpPr>
          <a:xfrm>
            <a:off x="3294009" y="1970272"/>
            <a:ext cx="834034" cy="918138"/>
            <a:chOff x="4647405" y="5231178"/>
            <a:chExt cx="834034" cy="918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0BD6F-3691-F522-FE83-0B2299ABABD4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75BC9F-E709-1E46-4DCE-D349FDB1BB4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897DFA-C45F-7E6D-F3A9-8D06601EA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800DA-FA79-B7CD-E129-6A4377B5F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35C90DA-2273-CA5E-62DB-200574D8F936}"/>
              </a:ext>
            </a:extLst>
          </p:cNvPr>
          <p:cNvSpPr/>
          <p:nvPr/>
        </p:nvSpPr>
        <p:spPr>
          <a:xfrm>
            <a:off x="8608051" y="3152892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6B13C-E37C-84BB-F26D-C6C115060947}"/>
              </a:ext>
            </a:extLst>
          </p:cNvPr>
          <p:cNvGrpSpPr/>
          <p:nvPr/>
        </p:nvGrpSpPr>
        <p:grpSpPr>
          <a:xfrm>
            <a:off x="8394144" y="2036430"/>
            <a:ext cx="834034" cy="918138"/>
            <a:chOff x="4647405" y="5231178"/>
            <a:chExt cx="834034" cy="9181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6E5F9-F96E-834C-10E7-6B3C9D1C0D58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BF1538B-070D-9537-9062-663F8FE04D8F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895641-18BD-2929-3CC8-A572A4B9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E8B5B5-04B5-F026-1FFC-9CDB4ADAA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Bent-Up Arrow 199">
            <a:extLst>
              <a:ext uri="{FF2B5EF4-FFF2-40B4-BE49-F238E27FC236}">
                <a16:creationId xmlns:a16="http://schemas.microsoft.com/office/drawing/2014/main" id="{3D25A352-6FB5-3DC4-99CD-706CDC64A88A}"/>
              </a:ext>
            </a:extLst>
          </p:cNvPr>
          <p:cNvSpPr/>
          <p:nvPr/>
        </p:nvSpPr>
        <p:spPr>
          <a:xfrm rot="5400000">
            <a:off x="33960" y="1413906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BDAC214-8588-D722-62D9-236B4CCC85E9}"/>
              </a:ext>
            </a:extLst>
          </p:cNvPr>
          <p:cNvSpPr txBox="1"/>
          <p:nvPr/>
        </p:nvSpPr>
        <p:spPr>
          <a:xfrm>
            <a:off x="103964" y="2920396"/>
            <a:ext cx="94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</a:t>
            </a:r>
          </a:p>
          <a:p>
            <a:pPr algn="ctr"/>
            <a:r>
              <a:rPr lang="en-US" sz="1600" b="1" dirty="0"/>
              <a:t>variables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9693DA2-016D-C10A-8653-3E694F24E70D}"/>
              </a:ext>
            </a:extLst>
          </p:cNvPr>
          <p:cNvCxnSpPr>
            <a:cxnSpLocks/>
          </p:cNvCxnSpPr>
          <p:nvPr/>
        </p:nvCxnSpPr>
        <p:spPr>
          <a:xfrm>
            <a:off x="140175" y="3534182"/>
            <a:ext cx="85035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97F2660-BBCE-882A-DBD3-176604073D83}"/>
              </a:ext>
            </a:extLst>
          </p:cNvPr>
          <p:cNvSpPr txBox="1"/>
          <p:nvPr/>
        </p:nvSpPr>
        <p:spPr>
          <a:xfrm rot="16200000">
            <a:off x="43890" y="1538609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Constraints</a:t>
            </a:r>
          </a:p>
        </p:txBody>
      </p:sp>
      <p:sp>
        <p:nvSpPr>
          <p:cNvPr id="212" name="Bent-Up Arrow 211">
            <a:extLst>
              <a:ext uri="{FF2B5EF4-FFF2-40B4-BE49-F238E27FC236}">
                <a16:creationId xmlns:a16="http://schemas.microsoft.com/office/drawing/2014/main" id="{6942AE7A-011F-5674-847D-57DCE93C85CF}"/>
              </a:ext>
            </a:extLst>
          </p:cNvPr>
          <p:cNvSpPr/>
          <p:nvPr/>
        </p:nvSpPr>
        <p:spPr>
          <a:xfrm rot="16200000" flipV="1">
            <a:off x="33959" y="4845080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881F27-9014-537C-FE65-8F3EE2C8A623}"/>
              </a:ext>
            </a:extLst>
          </p:cNvPr>
          <p:cNvSpPr txBox="1"/>
          <p:nvPr/>
        </p:nvSpPr>
        <p:spPr>
          <a:xfrm rot="16200000">
            <a:off x="-141708" y="5074552"/>
            <a:ext cx="135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topology</a:t>
            </a:r>
          </a:p>
        </p:txBody>
      </p:sp>
    </p:spTree>
    <p:extLst>
      <p:ext uri="{BB962C8B-B14F-4D97-AF65-F5344CB8AC3E}">
        <p14:creationId xmlns:p14="http://schemas.microsoft.com/office/powerpoint/2010/main" val="2305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18531E1-A304-F011-CF2B-8BA3BAF8A15E}"/>
              </a:ext>
            </a:extLst>
          </p:cNvPr>
          <p:cNvCxnSpPr>
            <a:cxnSpLocks/>
          </p:cNvCxnSpPr>
          <p:nvPr/>
        </p:nvCxnSpPr>
        <p:spPr>
          <a:xfrm rot="5400000">
            <a:off x="1882856" y="405920"/>
            <a:ext cx="973128" cy="239841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123CC-CF77-56CA-709F-3C3438AC20EE}"/>
              </a:ext>
            </a:extLst>
          </p:cNvPr>
          <p:cNvGrpSpPr/>
          <p:nvPr/>
        </p:nvGrpSpPr>
        <p:grpSpPr>
          <a:xfrm>
            <a:off x="1170213" y="3130826"/>
            <a:ext cx="2398413" cy="1415519"/>
            <a:chOff x="1170213" y="3006090"/>
            <a:chExt cx="2398413" cy="15402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11DD81-3571-8BC5-2135-7C9AE6E8CC82}"/>
                </a:ext>
              </a:extLst>
            </p:cNvPr>
            <p:cNvGrpSpPr/>
            <p:nvPr/>
          </p:nvGrpSpPr>
          <p:grpSpPr>
            <a:xfrm rot="10800000">
              <a:off x="3248586" y="3433926"/>
              <a:ext cx="320040" cy="320040"/>
              <a:chOff x="4872990" y="2343150"/>
              <a:chExt cx="1177290" cy="117729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4E7B2A-25DB-6D0F-2A72-451F98F20A73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7277BE-5BC0-687A-C650-DB3B1B6B8BD3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8C406B-1B5C-BF07-712B-5B434C6FED2D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D05EDD-9A85-8D29-6593-26E968A3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626" y="3006090"/>
              <a:ext cx="0" cy="44126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F9F792-B120-E100-FFA6-69FBB1C435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0329" y="3753966"/>
              <a:ext cx="178319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994AF67-B872-27EA-8A8C-EAA00AAC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213" y="4069073"/>
              <a:ext cx="1" cy="4772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97D6CB-C780-A8F4-DEF4-934E4E4D223B}"/>
                </a:ext>
              </a:extLst>
            </p:cNvPr>
            <p:cNvGrpSpPr/>
            <p:nvPr/>
          </p:nvGrpSpPr>
          <p:grpSpPr>
            <a:xfrm>
              <a:off x="1170213" y="3753966"/>
              <a:ext cx="320040" cy="320040"/>
              <a:chOff x="4872990" y="2343150"/>
              <a:chExt cx="1177290" cy="1177290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0323606-3274-A8F7-021E-2C59D4EBDCD9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109A82-EF46-C904-27DA-7E5EDA47CEE0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E85E647-B2B1-B6DC-4284-F37589342A3B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FBA124-253F-9652-27A8-D3F748C7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660650"/>
            <a:ext cx="2540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F6886B8D-41F1-63D5-0AAA-B320F5CC25AC}"/>
              </a:ext>
            </a:extLst>
          </p:cNvPr>
          <p:cNvSpPr/>
          <p:nvPr/>
        </p:nvSpPr>
        <p:spPr>
          <a:xfrm>
            <a:off x="635181" y="1180602"/>
            <a:ext cx="7984655" cy="3671349"/>
          </a:xfrm>
          <a:prstGeom prst="roundRect">
            <a:avLst>
              <a:gd name="adj" fmla="val 810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>
            <a:off x="2724250" y="1696905"/>
            <a:ext cx="3756915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C92CCA-7ABB-2C23-AC9C-660F847F0D8D}"/>
              </a:ext>
            </a:extLst>
          </p:cNvPr>
          <p:cNvGrpSpPr/>
          <p:nvPr/>
        </p:nvGrpSpPr>
        <p:grpSpPr>
          <a:xfrm>
            <a:off x="772866" y="1698288"/>
            <a:ext cx="849196" cy="2977111"/>
            <a:chOff x="1488483" y="2294636"/>
            <a:chExt cx="849196" cy="29771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7228060-25C3-8AB0-0BD4-A446FC231805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7639F8-ED4D-BDDC-775E-3BB94418BC4B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AE4F5A-B38C-E438-AF5E-84ADFDE12A41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6F896-8AFE-8474-4EEA-73E72186E4DB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575454-348C-203B-A020-68C58091B2E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CA2087-D8E4-045B-18EB-47E26F7D01E9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722AA5-646F-AEFF-0CD6-5EF8DB3448D1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6BA1B3-6D9B-E5F3-76E3-223F029F1B79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DCA3B-3A59-7FD5-50C8-65E6D69E3578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C1996-FBEF-EBEB-EAE8-30E2E1D6E27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746D02-8DA0-DC4C-FB85-D83287C490AA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BEDC85-3D87-DCCE-8A25-A1379DD591FE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A0F1C4-D85D-5F20-1F2E-A4C61D4344A4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CB9DF6-FE1F-7514-B884-9508D1CBFCE5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4B543-0CD9-B069-7545-6E273963EEC0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CFF829-A290-517E-EC45-FA506E1D17D9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C6EAB7-3CA1-1C76-A1F2-D3501ED9DBF1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70F772-3828-201A-D5A5-50862BADB817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0EE488-D5E7-2AD3-7676-086E03AC71E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8513F3-92AD-68C6-835E-079B99665BC4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C54A95-24DC-046F-7D14-2E9C9E171178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690462-AC43-2A25-A7EF-0B65A9097C43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C7AAE-7E99-A0C5-363C-1088C71988D2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B7F119-D993-37E2-BD33-0E3FE698CA84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EACB6-F6A9-D834-3086-BC06F1FA0D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998CB0-DF35-9E45-6C90-1481C7B139DA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885ECA-D0F2-F27E-5B6D-5F9A4C01E651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7FB71-1935-FAA8-8B2B-8133085EB77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475D61-F1E7-4E4B-A0FF-329F8C81F7BB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17A1B-4AC8-9B35-E183-7F89E95454A9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E9BBEF-CF4E-9BED-8927-A67EFA32661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D84D0-21E9-B25D-061B-6EFBE17C3F84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0B2FA-856E-9D9D-E2FA-90A6DCC8537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D222-3D4B-0499-DF93-621E0C1AC601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D5DD1-598B-0C1F-0C5C-9FB5674CD07E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8C48D-D0B3-0BDC-69D4-F82EB104568E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2BB17F-A46A-0125-4E5D-47B5C959B16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FD08B8-910C-00BD-89A9-CCD2F0D78E8C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EE2C47-23FD-C4C4-0EA6-92E487CDFD66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A405F1-8F8D-6C38-8036-71AB5C869FBD}"/>
                </a:ext>
              </a:extLst>
            </p:cNvPr>
            <p:cNvCxnSpPr>
              <a:cxnSpLocks/>
              <a:stCxn id="16" idx="6"/>
              <a:endCxn id="8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31DDC-5509-8D2F-64F3-D85C44919A9F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F5394E-C1DC-88EE-AE83-A723D43119E6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C5B5A0-BA4C-84E9-D251-B7DB0A1BFA43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3A6F31-37B8-8233-9B47-A90D6B4310CD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5BDCCC-D39C-C4FB-1C7E-B038D40C30AB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ADBAB-99C0-9D26-7DAE-8E7EFC895BC4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4E618-67E0-31EF-1A08-F14724B41999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EB2495-E7AC-8017-B578-4220640A18B7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54D63C-69E5-E7B9-8518-0A762F16E63C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>
            <a:off x="2922431" y="1778772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>
            <a:off x="5159746" y="1774811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6BBEF3F-D1DF-6FDF-4B7E-5F85BE42DFA6}"/>
              </a:ext>
            </a:extLst>
          </p:cNvPr>
          <p:cNvSpPr txBox="1"/>
          <p:nvPr/>
        </p:nvSpPr>
        <p:spPr>
          <a:xfrm>
            <a:off x="681346" y="1270493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E37248-B468-C22F-191F-A7C9E4EED2A3}"/>
              </a:ext>
            </a:extLst>
          </p:cNvPr>
          <p:cNvSpPr txBox="1"/>
          <p:nvPr/>
        </p:nvSpPr>
        <p:spPr>
          <a:xfrm>
            <a:off x="3858817" y="1270493"/>
            <a:ext cx="141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GNN Layers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436A6A7-6373-51BC-6BBF-746B32342EF3}"/>
              </a:ext>
            </a:extLst>
          </p:cNvPr>
          <p:cNvSpPr txBox="1"/>
          <p:nvPr/>
        </p:nvSpPr>
        <p:spPr>
          <a:xfrm>
            <a:off x="7464168" y="1270493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360399-1164-3C6D-E40C-EB782F86F3C1}"/>
              </a:ext>
            </a:extLst>
          </p:cNvPr>
          <p:cNvGrpSpPr/>
          <p:nvPr/>
        </p:nvGrpSpPr>
        <p:grpSpPr>
          <a:xfrm>
            <a:off x="1765093" y="2365520"/>
            <a:ext cx="834034" cy="467132"/>
            <a:chOff x="2816028" y="512181"/>
            <a:chExt cx="834034" cy="467132"/>
          </a:xfrm>
        </p:grpSpPr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77F533-6C91-9AC4-7A41-DBC6580CF497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DD353F0-B4EE-F807-19C5-5F4F05F6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BBA231E-E23C-77B2-2396-5E3ED214E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E79C0CB-99AF-3F12-F012-0F233447E384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33DA8C5-23C0-7388-2179-C2EF10AF9EBC}"/>
              </a:ext>
            </a:extLst>
          </p:cNvPr>
          <p:cNvGrpSpPr/>
          <p:nvPr/>
        </p:nvGrpSpPr>
        <p:grpSpPr>
          <a:xfrm>
            <a:off x="4141481" y="2365520"/>
            <a:ext cx="834034" cy="467132"/>
            <a:chOff x="2816028" y="512181"/>
            <a:chExt cx="834034" cy="467132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FB3B3429-8DA5-80F0-CBD3-EE8BD0A1196B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4DDAE3-2F68-7D9B-C163-356DC5BD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16E431B-6311-1514-6756-0EA60E1B3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FFB77EB-5888-3707-00AB-543A2291D627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23A4A2-3F91-5FF1-0E1A-A2A114EF40BF}"/>
              </a:ext>
            </a:extLst>
          </p:cNvPr>
          <p:cNvGrpSpPr/>
          <p:nvPr/>
        </p:nvGrpSpPr>
        <p:grpSpPr>
          <a:xfrm>
            <a:off x="6584775" y="2377560"/>
            <a:ext cx="834034" cy="467132"/>
            <a:chOff x="2816028" y="512181"/>
            <a:chExt cx="834034" cy="467132"/>
          </a:xfrm>
        </p:grpSpPr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6B4BB670-AA3E-62AC-E81D-1CC7ABB1C2D4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5EDA29-6713-F36A-663C-47417570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CCAD007-0D63-C7E8-13CA-F3CF707BB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EF5E5B-278E-DC71-3085-8892B8C7F510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>
            <a:off x="7601521" y="1716400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B7072908-BC52-7E5E-F538-785DF8F0FFD2}"/>
              </a:ext>
            </a:extLst>
          </p:cNvPr>
          <p:cNvSpPr/>
          <p:nvPr/>
        </p:nvSpPr>
        <p:spPr>
          <a:xfrm rot="16200000">
            <a:off x="2078784" y="2714816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6806014-261F-DF44-0AF2-5958B4DD6229}"/>
              </a:ext>
            </a:extLst>
          </p:cNvPr>
          <p:cNvSpPr/>
          <p:nvPr/>
        </p:nvSpPr>
        <p:spPr>
          <a:xfrm rot="16200000">
            <a:off x="4457647" y="271027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>
            <a:extLst>
              <a:ext uri="{FF2B5EF4-FFF2-40B4-BE49-F238E27FC236}">
                <a16:creationId xmlns:a16="http://schemas.microsoft.com/office/drawing/2014/main" id="{0F57F3E7-3611-5EBA-A64C-88B24ABBBC5E}"/>
              </a:ext>
            </a:extLst>
          </p:cNvPr>
          <p:cNvSpPr/>
          <p:nvPr/>
        </p:nvSpPr>
        <p:spPr>
          <a:xfrm rot="16200000">
            <a:off x="6907063" y="271481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 rot="16200000">
            <a:off x="7834145" y="2089638"/>
            <a:ext cx="3016312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 rot="16200000">
            <a:off x="8796208" y="3038676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 rot="16200000">
            <a:off x="8792247" y="1301429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 rot="16200000">
            <a:off x="8917703" y="-270362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1284A-2CD2-31AA-0408-C5F6BBEA2815}"/>
              </a:ext>
            </a:extLst>
          </p:cNvPr>
          <p:cNvGrpSpPr/>
          <p:nvPr/>
        </p:nvGrpSpPr>
        <p:grpSpPr>
          <a:xfrm rot="16200000">
            <a:off x="8923599" y="4460180"/>
            <a:ext cx="849196" cy="2977111"/>
            <a:chOff x="1488483" y="2294636"/>
            <a:chExt cx="849196" cy="297711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A0F26-0A04-E0B8-3822-3BA12522D3F6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812D5B-D0F3-CCBE-EC01-8683198C10AF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3AA95B-C091-3C3E-4955-AFB46CC014EA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994F97-B6AF-1218-02D3-D6230E41D3B3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778F5-C9FE-0115-FBFF-B23CB309FA63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F2FE31-41C2-2A77-675F-97956EAB8907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2B5FCF-E981-79D1-FD0F-1C284F72DBF5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E20E8E-4BAD-FE05-ACEB-76E75B8C3DEB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EF5C9A-3800-620A-E69D-EEFF78084F17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EE166AF-FEEB-EA2A-BE0F-3A1B5231448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0F22DC-C0CE-D02D-1C67-77426C5E0251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C032C9-013A-26FD-82E8-DEE8CA820CBB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E83BB0-B57B-E648-ACD9-7A0F55E5735F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963FCF-9DDA-2D05-F09C-3297AE18B33C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1D82BD-8E50-30B6-FF75-055478BF56FE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E94B97-30A0-7D06-5AAA-B92DE93E8001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ABD24E-4693-FEB5-279C-23DDD66769FC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110B27-7F1C-9852-3328-DB97AF2FD983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526F29-70B5-5492-CBD8-30DFA9784F51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AA21E7-1A04-AA60-B068-1B0A30D35F7F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CC0493-2ADE-414F-7CCA-49F67632900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B593F7-E861-935F-C371-B7CEE25161C7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E7BEED-BFB3-9B4D-B7DB-5DC8331A7770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C45D22-3528-C6E8-0239-97C343ED6938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A98893A-C582-633B-BBB5-2D60C6EB8EA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338040-E10F-BD3D-35EA-804A974E6D20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03BC7C-F645-A34E-91FB-08FBE3E42D13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301917-47CA-B1F3-9B96-4D55C9B97D27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DF9FA8-4B87-0E70-FA88-DB5834602C59}"/>
                </a:ext>
              </a:extLst>
            </p:cNvPr>
            <p:cNvCxnSpPr>
              <a:cxnSpLocks/>
              <a:stCxn id="62" idx="6"/>
              <a:endCxn id="57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C348523-FFF2-E016-40B4-EE53DD56423B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7F6965B-E5C4-FEE5-22EC-7DF000D9C69D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F9F70-9E78-EFE7-4537-AFB4B20B41F2}"/>
                </a:ext>
              </a:extLst>
            </p:cNvPr>
            <p:cNvCxnSpPr>
              <a:cxnSpLocks/>
              <a:stCxn id="63" idx="6"/>
              <a:endCxn id="54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070B1BB-E842-78CC-2B86-1E0D92AD4906}"/>
                </a:ext>
              </a:extLst>
            </p:cNvPr>
            <p:cNvCxnSpPr>
              <a:cxnSpLocks/>
              <a:stCxn id="63" idx="6"/>
              <a:endCxn id="55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BF3D6-C847-F4C6-2CAB-80E334454CB8}"/>
                </a:ext>
              </a:extLst>
            </p:cNvPr>
            <p:cNvCxnSpPr>
              <a:cxnSpLocks/>
              <a:stCxn id="63" idx="6"/>
              <a:endCxn id="56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D8F263-75A4-3712-9315-1B58D691824D}"/>
                </a:ext>
              </a:extLst>
            </p:cNvPr>
            <p:cNvCxnSpPr>
              <a:cxnSpLocks/>
              <a:stCxn id="63" idx="6"/>
              <a:endCxn id="57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CA2015-9EC1-3AFE-3398-22AF424E6376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52B4DA0-6665-19FB-7A21-F660E63DC8EC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390B76-0C9F-6B38-8345-C5DA581B315F}"/>
                </a:ext>
              </a:extLst>
            </p:cNvPr>
            <p:cNvCxnSpPr>
              <a:cxnSpLocks/>
              <a:stCxn id="128" idx="6"/>
              <a:endCxn id="54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98C42C-C38C-14FE-88B0-29564F609808}"/>
                </a:ext>
              </a:extLst>
            </p:cNvPr>
            <p:cNvCxnSpPr>
              <a:cxnSpLocks/>
              <a:stCxn id="128" idx="6"/>
              <a:endCxn id="55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4943586-5D0D-72CE-B09D-B3E7A735550A}"/>
                </a:ext>
              </a:extLst>
            </p:cNvPr>
            <p:cNvCxnSpPr>
              <a:cxnSpLocks/>
              <a:stCxn id="128" idx="6"/>
              <a:endCxn id="56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5DC436C-B496-EFF8-5ED2-DBA027830642}"/>
                </a:ext>
              </a:extLst>
            </p:cNvPr>
            <p:cNvCxnSpPr>
              <a:cxnSpLocks/>
              <a:stCxn id="128" idx="6"/>
              <a:endCxn id="57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7866ED-FCDF-19A6-6C58-CEB96684F5DD}"/>
                </a:ext>
              </a:extLst>
            </p:cNvPr>
            <p:cNvCxnSpPr>
              <a:cxnSpLocks/>
              <a:stCxn id="128" idx="6"/>
              <a:endCxn id="58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2068F9-89FF-550A-B5C4-23ADABA916B1}"/>
                </a:ext>
              </a:extLst>
            </p:cNvPr>
            <p:cNvCxnSpPr>
              <a:cxnSpLocks/>
              <a:stCxn id="128" idx="6"/>
              <a:endCxn id="59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81E472-8EFC-255A-9D2B-0B1907A573FE}"/>
                </a:ext>
              </a:extLst>
            </p:cNvPr>
            <p:cNvCxnSpPr>
              <a:cxnSpLocks/>
              <a:stCxn id="129" idx="6"/>
              <a:endCxn id="54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423949-DABA-2168-FD55-24DC9B281086}"/>
                </a:ext>
              </a:extLst>
            </p:cNvPr>
            <p:cNvCxnSpPr>
              <a:cxnSpLocks/>
              <a:stCxn id="129" idx="6"/>
              <a:endCxn id="55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DCC6DB-C1ED-46DD-1703-EE37A551B861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6B4D6F-CFFB-ADF8-338D-CD71676B8B36}"/>
                </a:ext>
              </a:extLst>
            </p:cNvPr>
            <p:cNvCxnSpPr>
              <a:cxnSpLocks/>
              <a:stCxn id="129" idx="6"/>
              <a:endCxn id="57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15F28D9-8ABA-E83C-8029-066ED652816F}"/>
                </a:ext>
              </a:extLst>
            </p:cNvPr>
            <p:cNvCxnSpPr>
              <a:cxnSpLocks/>
              <a:stCxn id="129" idx="6"/>
              <a:endCxn id="58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65675A-3EF4-7FC7-E739-14AC08F25E39}"/>
                </a:ext>
              </a:extLst>
            </p:cNvPr>
            <p:cNvCxnSpPr>
              <a:cxnSpLocks/>
              <a:stCxn id="129" idx="6"/>
              <a:endCxn id="59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B021D78B-3D81-03BB-AD35-C75DF0FC3366}"/>
              </a:ext>
            </a:extLst>
          </p:cNvPr>
          <p:cNvSpPr/>
          <p:nvPr/>
        </p:nvSpPr>
        <p:spPr>
          <a:xfrm rot="16200000">
            <a:off x="9187701" y="5090156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63D189EA-A520-1A16-8441-0912E5CF8247}"/>
              </a:ext>
            </a:extLst>
          </p:cNvPr>
          <p:cNvSpPr/>
          <p:nvPr/>
        </p:nvSpPr>
        <p:spPr>
          <a:xfrm rot="16200000">
            <a:off x="9187692" y="1668008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CF8B6A-CAFC-99A4-3644-343411B8F8C1}"/>
              </a:ext>
            </a:extLst>
          </p:cNvPr>
          <p:cNvSpPr/>
          <p:nvPr/>
        </p:nvSpPr>
        <p:spPr>
          <a:xfrm>
            <a:off x="409309" y="1281761"/>
            <a:ext cx="1520042" cy="1039981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064D6B-B0BF-4596-3B71-B1FD354FA98C}"/>
              </a:ext>
            </a:extLst>
          </p:cNvPr>
          <p:cNvSpPr/>
          <p:nvPr/>
        </p:nvSpPr>
        <p:spPr>
          <a:xfrm>
            <a:off x="4539754" y="1281761"/>
            <a:ext cx="1713804" cy="1039982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82C046-1169-293B-3329-D6BD7B170095}"/>
              </a:ext>
            </a:extLst>
          </p:cNvPr>
          <p:cNvSpPr/>
          <p:nvPr/>
        </p:nvSpPr>
        <p:spPr>
          <a:xfrm>
            <a:off x="-1687126" y="2590404"/>
            <a:ext cx="1497122" cy="1017001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88A9B8-1E6F-B0EC-AEF8-7C3AA9F362C5}"/>
              </a:ext>
            </a:extLst>
          </p:cNvPr>
          <p:cNvSpPr/>
          <p:nvPr/>
        </p:nvSpPr>
        <p:spPr>
          <a:xfrm>
            <a:off x="409309" y="3564101"/>
            <a:ext cx="1520042" cy="1039981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 only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0D204-F4AC-94B9-595F-F6FD83C0E632}"/>
              </a:ext>
            </a:extLst>
          </p:cNvPr>
          <p:cNvSpPr/>
          <p:nvPr/>
        </p:nvSpPr>
        <p:spPr>
          <a:xfrm>
            <a:off x="4539754" y="3611263"/>
            <a:ext cx="1713804" cy="1039980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324B0-0951-FA4E-E71B-901AA91B9856}"/>
              </a:ext>
            </a:extLst>
          </p:cNvPr>
          <p:cNvCxnSpPr>
            <a:cxnSpLocks/>
          </p:cNvCxnSpPr>
          <p:nvPr/>
        </p:nvCxnSpPr>
        <p:spPr>
          <a:xfrm>
            <a:off x="4448509" y="6355002"/>
            <a:ext cx="2675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1D9ED-3690-A325-B43E-D76B3CD0C5FB}"/>
              </a:ext>
            </a:extLst>
          </p:cNvPr>
          <p:cNvSpPr/>
          <p:nvPr/>
        </p:nvSpPr>
        <p:spPr>
          <a:xfrm>
            <a:off x="6648791" y="2434813"/>
            <a:ext cx="1713804" cy="1032012"/>
          </a:xfrm>
          <a:prstGeom prst="roundRect">
            <a:avLst>
              <a:gd name="adj" fmla="val 12783"/>
            </a:avLst>
          </a:prstGeom>
          <a:solidFill>
            <a:srgbClr val="C00000">
              <a:alpha val="6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reserve related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/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/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solidFill>
                <a:srgbClr val="FF0000">
                  <a:alpha val="3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generation capacity</a:t>
                </a:r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/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92D050">
                  <a:alpha val="28902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6676</TotalTime>
  <Words>336</Words>
  <Application>Microsoft Macintosh PowerPoint</Application>
  <PresentationFormat>Widescreen</PresentationFormat>
  <Paragraphs>185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129</cp:revision>
  <dcterms:created xsi:type="dcterms:W3CDTF">2023-09-20T19:47:46Z</dcterms:created>
  <dcterms:modified xsi:type="dcterms:W3CDTF">2024-07-23T00:01:26Z</dcterms:modified>
</cp:coreProperties>
</file>