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673"/>
  </p:normalViewPr>
  <p:slideViewPr>
    <p:cSldViewPr snapToGrid="0">
      <p:cViewPr>
        <p:scale>
          <a:sx n="115" d="100"/>
          <a:sy n="115" d="100"/>
        </p:scale>
        <p:origin x="13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1059111" y="13401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125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17</cp:revision>
  <dcterms:created xsi:type="dcterms:W3CDTF">2023-09-20T19:47:46Z</dcterms:created>
  <dcterms:modified xsi:type="dcterms:W3CDTF">2023-09-21T19:56:07Z</dcterms:modified>
</cp:coreProperties>
</file>