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97" r:id="rId10"/>
    <p:sldId id="264" r:id="rId11"/>
    <p:sldId id="265" r:id="rId12"/>
    <p:sldId id="266" r:id="rId13"/>
    <p:sldId id="267" r:id="rId14"/>
    <p:sldId id="269" r:id="rId15"/>
    <p:sldId id="270" r:id="rId16"/>
    <p:sldId id="292" r:id="rId17"/>
    <p:sldId id="291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C6"/>
    <a:srgbClr val="C2B0D3"/>
    <a:srgbClr val="E1DA00"/>
    <a:srgbClr val="9F7FB7"/>
    <a:srgbClr val="CFC0DB"/>
    <a:srgbClr val="00E4D4"/>
    <a:srgbClr val="00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73"/>
  </p:normalViewPr>
  <p:slideViewPr>
    <p:cSldViewPr snapToGrid="0">
      <p:cViewPr>
        <p:scale>
          <a:sx n="124" d="100"/>
          <a:sy n="124" d="100"/>
        </p:scale>
        <p:origin x="4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B1E4-29DE-DB41-8730-D5C7A9B25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sv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A62D2-1C28-00B6-B48D-9A9340BB8B11}"/>
              </a:ext>
            </a:extLst>
          </p:cNvPr>
          <p:cNvGrpSpPr/>
          <p:nvPr/>
        </p:nvGrpSpPr>
        <p:grpSpPr>
          <a:xfrm>
            <a:off x="462296" y="1400480"/>
            <a:ext cx="10796564" cy="4270628"/>
            <a:chOff x="707829" y="418347"/>
            <a:chExt cx="10796564" cy="427062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ABE2DDD-0E56-7B58-6CE4-EFD4C0514D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5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2CB036-7DFC-9C35-3ABB-3419472F81B6}"/>
                </a:ext>
              </a:extLst>
            </p:cNvPr>
            <p:cNvSpPr txBox="1"/>
            <p:nvPr/>
          </p:nvSpPr>
          <p:spPr>
            <a:xfrm>
              <a:off x="917057" y="418347"/>
              <a:ext cx="129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/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1937A-0BD9-F2F7-24B4-1F788D73DDF1}"/>
                </a:ext>
              </a:extLst>
            </p:cNvPr>
            <p:cNvSpPr txBox="1"/>
            <p:nvPr/>
          </p:nvSpPr>
          <p:spPr>
            <a:xfrm>
              <a:off x="10203675" y="418348"/>
              <a:ext cx="1300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EF6586B-72EC-A19E-5893-DD38029DE9B5}"/>
                </a:ext>
              </a:extLst>
            </p:cNvPr>
            <p:cNvCxnSpPr>
              <a:cxnSpLocks/>
              <a:stCxn id="129" idx="3"/>
              <a:endCxn id="18" idx="1"/>
            </p:cNvCxnSpPr>
            <p:nvPr/>
          </p:nvCxnSpPr>
          <p:spPr>
            <a:xfrm flipV="1">
              <a:off x="2420350" y="1296989"/>
              <a:ext cx="543949" cy="14925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C8B86C-AB63-7EA2-7FFC-D873D5CE7AD2}"/>
                </a:ext>
              </a:extLst>
            </p:cNvPr>
            <p:cNvCxnSpPr>
              <a:cxnSpLocks/>
              <a:stCxn id="129" idx="3"/>
              <a:endCxn id="58" idx="1"/>
            </p:cNvCxnSpPr>
            <p:nvPr/>
          </p:nvCxnSpPr>
          <p:spPr>
            <a:xfrm>
              <a:off x="2420350" y="2789562"/>
              <a:ext cx="543948" cy="14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F310DC-CEED-02F7-11C8-9D6FB17CC628}"/>
                </a:ext>
              </a:extLst>
            </p:cNvPr>
            <p:cNvCxnSpPr>
              <a:cxnSpLocks/>
              <a:stCxn id="129" idx="3"/>
              <a:endCxn id="38" idx="1"/>
            </p:cNvCxnSpPr>
            <p:nvPr/>
          </p:nvCxnSpPr>
          <p:spPr>
            <a:xfrm flipV="1">
              <a:off x="2420350" y="2784720"/>
              <a:ext cx="543948" cy="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147">
              <a:extLst>
                <a:ext uri="{FF2B5EF4-FFF2-40B4-BE49-F238E27FC236}">
                  <a16:creationId xmlns:a16="http://schemas.microsoft.com/office/drawing/2014/main" id="{38EAD22A-1F30-B3B1-5AAA-ED8C9298E5E5}"/>
                </a:ext>
              </a:extLst>
            </p:cNvPr>
            <p:cNvSpPr/>
            <p:nvPr/>
          </p:nvSpPr>
          <p:spPr>
            <a:xfrm>
              <a:off x="4201045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4BA345-7440-F4FA-EAD6-B4D1221FDF6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4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47">
              <a:extLst>
                <a:ext uri="{FF2B5EF4-FFF2-40B4-BE49-F238E27FC236}">
                  <a16:creationId xmlns:a16="http://schemas.microsoft.com/office/drawing/2014/main" id="{7DF1CA42-E47D-325B-28A7-C62093AD5551}"/>
                </a:ext>
              </a:extLst>
            </p:cNvPr>
            <p:cNvSpPr/>
            <p:nvPr/>
          </p:nvSpPr>
          <p:spPr>
            <a:xfrm>
              <a:off x="8202934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DD755D8D-EE03-34A7-9A65-F61CDAAFC934}"/>
                </a:ext>
              </a:extLst>
            </p:cNvPr>
            <p:cNvSpPr/>
            <p:nvPr/>
          </p:nvSpPr>
          <p:spPr>
            <a:xfrm>
              <a:off x="2964299" y="881490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6E058832-CC83-F4B2-E032-4B76BB291FB2}"/>
                </a:ext>
              </a:extLst>
            </p:cNvPr>
            <p:cNvSpPr/>
            <p:nvPr/>
          </p:nvSpPr>
          <p:spPr>
            <a:xfrm>
              <a:off x="4915588" y="881490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20" name="Rounded Rectangle 1">
              <a:extLst>
                <a:ext uri="{FF2B5EF4-FFF2-40B4-BE49-F238E27FC236}">
                  <a16:creationId xmlns:a16="http://schemas.microsoft.com/office/drawing/2014/main" id="{62EC4C06-6C17-1BBF-03A8-7B326711ACBF}"/>
                </a:ext>
              </a:extLst>
            </p:cNvPr>
            <p:cNvSpPr/>
            <p:nvPr/>
          </p:nvSpPr>
          <p:spPr>
            <a:xfrm>
              <a:off x="6943757" y="881490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FAD30096-B7BC-870D-665C-669E9414F77C}"/>
                </a:ext>
              </a:extLst>
            </p:cNvPr>
            <p:cNvSpPr/>
            <p:nvPr/>
          </p:nvSpPr>
          <p:spPr>
            <a:xfrm>
              <a:off x="8933655" y="881490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250BA-26A0-C686-4075-9DC789A027B7}"/>
                </a:ext>
              </a:extLst>
            </p:cNvPr>
            <p:cNvSpPr txBox="1"/>
            <p:nvPr/>
          </p:nvSpPr>
          <p:spPr>
            <a:xfrm>
              <a:off x="2774895" y="418348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Bus-level model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C944AF-D3A7-AAA9-6A32-81F129648C2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1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47">
              <a:extLst>
                <a:ext uri="{FF2B5EF4-FFF2-40B4-BE49-F238E27FC236}">
                  <a16:creationId xmlns:a16="http://schemas.microsoft.com/office/drawing/2014/main" id="{EA87FF36-7181-A838-3042-8938EF6F1E75}"/>
                </a:ext>
              </a:extLst>
            </p:cNvPr>
            <p:cNvSpPr/>
            <p:nvPr/>
          </p:nvSpPr>
          <p:spPr>
            <a:xfrm>
              <a:off x="6238661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60FCF-D37E-8BD2-1423-C4BD2170E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/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8EFD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A3BF05-49FB-28BC-5E09-B57C67E5B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1">
              <a:extLst>
                <a:ext uri="{FF2B5EF4-FFF2-40B4-BE49-F238E27FC236}">
                  <a16:creationId xmlns:a16="http://schemas.microsoft.com/office/drawing/2014/main" id="{B6E68702-68B1-5C20-237A-2452604DFE37}"/>
                </a:ext>
              </a:extLst>
            </p:cNvPr>
            <p:cNvSpPr/>
            <p:nvPr/>
          </p:nvSpPr>
          <p:spPr>
            <a:xfrm>
              <a:off x="2964298" y="2369221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6D073A05-A7B7-3D6A-A32E-0233DEF7C21F}"/>
                </a:ext>
              </a:extLst>
            </p:cNvPr>
            <p:cNvSpPr/>
            <p:nvPr/>
          </p:nvSpPr>
          <p:spPr>
            <a:xfrm>
              <a:off x="4915587" y="2369221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89667242-D580-9E4F-FCB9-CD20294FB8CF}"/>
                </a:ext>
              </a:extLst>
            </p:cNvPr>
            <p:cNvSpPr/>
            <p:nvPr/>
          </p:nvSpPr>
          <p:spPr>
            <a:xfrm>
              <a:off x="6943756" y="2369221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74AED128-D28D-AE6B-4BE7-8FC7BBFF5ABD}"/>
                </a:ext>
              </a:extLst>
            </p:cNvPr>
            <p:cNvSpPr/>
            <p:nvPr/>
          </p:nvSpPr>
          <p:spPr>
            <a:xfrm>
              <a:off x="8933654" y="2369221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035077-087F-4435-F91E-3853C2C6AA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369F83-79A3-D808-AB0E-D3879DD13C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/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2E3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40556A-A265-A3D2-4DED-053258475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">
              <a:extLst>
                <a:ext uri="{FF2B5EF4-FFF2-40B4-BE49-F238E27FC236}">
                  <a16:creationId xmlns:a16="http://schemas.microsoft.com/office/drawing/2014/main" id="{72DABB6D-0E18-FDCB-47BC-D151C5C91BED}"/>
                </a:ext>
              </a:extLst>
            </p:cNvPr>
            <p:cNvSpPr/>
            <p:nvPr/>
          </p:nvSpPr>
          <p:spPr>
            <a:xfrm>
              <a:off x="2964298" y="3851716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59" name="Rounded Rectangle 1">
              <a:extLst>
                <a:ext uri="{FF2B5EF4-FFF2-40B4-BE49-F238E27FC236}">
                  <a16:creationId xmlns:a16="http://schemas.microsoft.com/office/drawing/2014/main" id="{6B4B1302-3C04-95EA-795E-5047C7F46F4B}"/>
                </a:ext>
              </a:extLst>
            </p:cNvPr>
            <p:cNvSpPr/>
            <p:nvPr/>
          </p:nvSpPr>
          <p:spPr>
            <a:xfrm>
              <a:off x="4915587" y="3851716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60" name="Rounded Rectangle 1">
              <a:extLst>
                <a:ext uri="{FF2B5EF4-FFF2-40B4-BE49-F238E27FC236}">
                  <a16:creationId xmlns:a16="http://schemas.microsoft.com/office/drawing/2014/main" id="{A8DB5CC0-95F1-652B-EE42-A6441D8BEB92}"/>
                </a:ext>
              </a:extLst>
            </p:cNvPr>
            <p:cNvSpPr/>
            <p:nvPr/>
          </p:nvSpPr>
          <p:spPr>
            <a:xfrm>
              <a:off x="6943756" y="3851716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61" name="Rounded Rectangle 1">
              <a:extLst>
                <a:ext uri="{FF2B5EF4-FFF2-40B4-BE49-F238E27FC236}">
                  <a16:creationId xmlns:a16="http://schemas.microsoft.com/office/drawing/2014/main" id="{2A86B7C4-239F-1031-AB41-7B1B7343B8E6}"/>
                </a:ext>
              </a:extLst>
            </p:cNvPr>
            <p:cNvSpPr/>
            <p:nvPr/>
          </p:nvSpPr>
          <p:spPr>
            <a:xfrm>
              <a:off x="8933654" y="3851716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36B501-28D4-3062-D33E-81D51999E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A black background with orange green and white circles&#10;&#10;Description automatically generated">
              <a:extLst>
                <a:ext uri="{FF2B5EF4-FFF2-40B4-BE49-F238E27FC236}">
                  <a16:creationId xmlns:a16="http://schemas.microsoft.com/office/drawing/2014/main" id="{D4419948-215A-7769-D660-530F56D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829" y="1169888"/>
              <a:ext cx="1712521" cy="3239347"/>
            </a:xfrm>
            <a:prstGeom prst="rect">
              <a:avLst/>
            </a:prstGeom>
          </p:spPr>
        </p:pic>
        <p:pic>
          <p:nvPicPr>
            <p:cNvPr id="70" name="Graphic 69" descr="Chevron arrows with solid fill">
              <a:extLst>
                <a:ext uri="{FF2B5EF4-FFF2-40B4-BE49-F238E27FC236}">
                  <a16:creationId xmlns:a16="http://schemas.microsoft.com/office/drawing/2014/main" id="{BAB27DA7-E307-4452-E4F2-F9E6CBF9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1129013"/>
              <a:ext cx="569382" cy="308605"/>
            </a:xfrm>
            <a:prstGeom prst="rect">
              <a:avLst/>
            </a:prstGeom>
          </p:spPr>
        </p:pic>
        <p:sp>
          <p:nvSpPr>
            <p:cNvPr id="73" name="Rectangle: Rounded Corners 147">
              <a:extLst>
                <a:ext uri="{FF2B5EF4-FFF2-40B4-BE49-F238E27FC236}">
                  <a16:creationId xmlns:a16="http://schemas.microsoft.com/office/drawing/2014/main" id="{73552C5E-7381-3819-CEC2-59172B56B98B}"/>
                </a:ext>
              </a:extLst>
            </p:cNvPr>
            <p:cNvSpPr/>
            <p:nvPr/>
          </p:nvSpPr>
          <p:spPr>
            <a:xfrm>
              <a:off x="4201045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Rectangle: Rounded Corners 147">
              <a:extLst>
                <a:ext uri="{FF2B5EF4-FFF2-40B4-BE49-F238E27FC236}">
                  <a16:creationId xmlns:a16="http://schemas.microsoft.com/office/drawing/2014/main" id="{F070C368-BA98-C125-16B0-E528B3428AE9}"/>
                </a:ext>
              </a:extLst>
            </p:cNvPr>
            <p:cNvSpPr/>
            <p:nvPr/>
          </p:nvSpPr>
          <p:spPr>
            <a:xfrm>
              <a:off x="8202934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Rectangle: Rounded Corners 147">
              <a:extLst>
                <a:ext uri="{FF2B5EF4-FFF2-40B4-BE49-F238E27FC236}">
                  <a16:creationId xmlns:a16="http://schemas.microsoft.com/office/drawing/2014/main" id="{DF593891-28A1-0989-71F0-5549AD82DE1A}"/>
                </a:ext>
              </a:extLst>
            </p:cNvPr>
            <p:cNvSpPr/>
            <p:nvPr/>
          </p:nvSpPr>
          <p:spPr>
            <a:xfrm>
              <a:off x="6238661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: Rounded Corners 147">
              <a:extLst>
                <a:ext uri="{FF2B5EF4-FFF2-40B4-BE49-F238E27FC236}">
                  <a16:creationId xmlns:a16="http://schemas.microsoft.com/office/drawing/2014/main" id="{46249283-0AC3-9997-7DA3-489BF25AC9AF}"/>
                </a:ext>
              </a:extLst>
            </p:cNvPr>
            <p:cNvSpPr/>
            <p:nvPr/>
          </p:nvSpPr>
          <p:spPr>
            <a:xfrm>
              <a:off x="4201045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: Rounded Corners 147">
              <a:extLst>
                <a:ext uri="{FF2B5EF4-FFF2-40B4-BE49-F238E27FC236}">
                  <a16:creationId xmlns:a16="http://schemas.microsoft.com/office/drawing/2014/main" id="{F9C639E8-5589-0A41-7830-EB9BF1BFB47B}"/>
                </a:ext>
              </a:extLst>
            </p:cNvPr>
            <p:cNvSpPr/>
            <p:nvPr/>
          </p:nvSpPr>
          <p:spPr>
            <a:xfrm>
              <a:off x="8202934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: Rounded Corners 147">
              <a:extLst>
                <a:ext uri="{FF2B5EF4-FFF2-40B4-BE49-F238E27FC236}">
                  <a16:creationId xmlns:a16="http://schemas.microsoft.com/office/drawing/2014/main" id="{8AA5D2D6-1AE9-3D6A-55A2-E03F2AFAB673}"/>
                </a:ext>
              </a:extLst>
            </p:cNvPr>
            <p:cNvSpPr/>
            <p:nvPr/>
          </p:nvSpPr>
          <p:spPr>
            <a:xfrm>
              <a:off x="6238661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4" name="Graphic 83" descr="Chevron arrows with solid fill">
              <a:extLst>
                <a:ext uri="{FF2B5EF4-FFF2-40B4-BE49-F238E27FC236}">
                  <a16:creationId xmlns:a16="http://schemas.microsoft.com/office/drawing/2014/main" id="{A5F8A356-94BD-65CB-685C-DA64B9B6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2635258"/>
              <a:ext cx="569382" cy="308605"/>
            </a:xfrm>
            <a:prstGeom prst="rect">
              <a:avLst/>
            </a:prstGeom>
          </p:spPr>
        </p:pic>
        <p:pic>
          <p:nvPicPr>
            <p:cNvPr id="85" name="Graphic 84" descr="Chevron arrows with solid fill">
              <a:extLst>
                <a:ext uri="{FF2B5EF4-FFF2-40B4-BE49-F238E27FC236}">
                  <a16:creationId xmlns:a16="http://schemas.microsoft.com/office/drawing/2014/main" id="{51D911F2-5A99-25FF-68E2-998D7F4B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2209" y="4160069"/>
              <a:ext cx="569382" cy="3086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FC0B9-32FA-921B-9176-F0E07F4EC481}"/>
                </a:ext>
              </a:extLst>
            </p:cNvPr>
            <p:cNvSpPr txBox="1"/>
            <p:nvPr/>
          </p:nvSpPr>
          <p:spPr>
            <a:xfrm>
              <a:off x="2768622" y="1907556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Branch-level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C00FC-FDAF-8D04-7D27-3FF3A21C014B}"/>
                </a:ext>
              </a:extLst>
            </p:cNvPr>
            <p:cNvSpPr txBox="1"/>
            <p:nvPr/>
          </p:nvSpPr>
          <p:spPr>
            <a:xfrm>
              <a:off x="2768622" y="3380032"/>
              <a:ext cx="3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Zonal/system-level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AA3283-5D1E-4A9A-A7F9-C53BD3305542}"/>
              </a:ext>
            </a:extLst>
          </p:cNvPr>
          <p:cNvGrpSpPr/>
          <p:nvPr/>
        </p:nvGrpSpPr>
        <p:grpSpPr>
          <a:xfrm>
            <a:off x="600666" y="672539"/>
            <a:ext cx="3838764" cy="2393180"/>
            <a:chOff x="600666" y="672539"/>
            <a:chExt cx="3838764" cy="239318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883750-B179-4ECA-9D1F-167CCB28E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670" y="2121328"/>
              <a:ext cx="1177651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F19E4-8FA2-4CD4-9530-1084C4CC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16" y="2201564"/>
              <a:ext cx="177554" cy="556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13536-9656-4281-89C1-0B30A9811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6918" y="980499"/>
              <a:ext cx="318955" cy="5118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FE4F52-065D-43B0-9705-D6A4E0683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262" y="1236400"/>
              <a:ext cx="1320954" cy="2346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AA20752-E870-4717-A4B1-B2BCC29198E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2735256" y="1603446"/>
              <a:ext cx="79065" cy="517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249F99-1C1B-4CCC-9351-0BAB5A908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137" y="2121328"/>
              <a:ext cx="521184" cy="6370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BF1038-F1D5-4EE3-A5BA-B2275D554293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21" y="2102137"/>
              <a:ext cx="293794" cy="6695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1A2630-60F4-4D10-83DF-2A7ABB0803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321" y="2108100"/>
              <a:ext cx="948424" cy="6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9655-16B1-4568-A781-D0CB23945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7022" y="1479074"/>
              <a:ext cx="92798" cy="735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96AD89-DC0C-0391-6174-757FB319696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7" y="2121328"/>
              <a:ext cx="663136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EBCD97F-1939-E119-1F5D-66B9E48D135C}"/>
                </a:ext>
              </a:extLst>
            </p:cNvPr>
            <p:cNvSpPr/>
            <p:nvPr/>
          </p:nvSpPr>
          <p:spPr>
            <a:xfrm rot="5400000">
              <a:off x="1551243" y="1301520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32A384-3F73-4AD8-A7FC-87F977754584}"/>
                </a:ext>
              </a:extLst>
            </p:cNvPr>
            <p:cNvSpPr/>
            <p:nvPr/>
          </p:nvSpPr>
          <p:spPr>
            <a:xfrm rot="5400000">
              <a:off x="680429" y="1930629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02C47A6-DCFE-8390-F85F-2E187A4F92FB}"/>
                </a:ext>
              </a:extLst>
            </p:cNvPr>
            <p:cNvSpPr/>
            <p:nvPr/>
          </p:nvSpPr>
          <p:spPr>
            <a:xfrm rot="5400000">
              <a:off x="1281563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61858A-AEE3-3CBD-C066-BD7EC22B3709}"/>
                </a:ext>
              </a:extLst>
            </p:cNvPr>
            <p:cNvSpPr txBox="1"/>
            <p:nvPr/>
          </p:nvSpPr>
          <p:spPr>
            <a:xfrm>
              <a:off x="3107174" y="2186720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55AAB5F-07B4-4A29-ECC9-CC0AC3BCBD15}"/>
                </a:ext>
              </a:extLst>
            </p:cNvPr>
            <p:cNvSpPr/>
            <p:nvPr/>
          </p:nvSpPr>
          <p:spPr>
            <a:xfrm rot="5400000">
              <a:off x="1420766" y="203658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2C5A9A4-F494-4B4B-1968-ED8DD00C3EB7}"/>
                </a:ext>
              </a:extLst>
            </p:cNvPr>
            <p:cNvSpPr/>
            <p:nvPr/>
          </p:nvSpPr>
          <p:spPr>
            <a:xfrm rot="5400000">
              <a:off x="2108860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278B0BD-E367-58A2-158D-08EEAEE2AC74}"/>
                </a:ext>
              </a:extLst>
            </p:cNvPr>
            <p:cNvSpPr/>
            <p:nvPr/>
          </p:nvSpPr>
          <p:spPr>
            <a:xfrm rot="5400000">
              <a:off x="2930562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D59005-0C04-AE03-76B6-974D6CEF1E5A}"/>
                </a:ext>
              </a:extLst>
            </p:cNvPr>
            <p:cNvSpPr/>
            <p:nvPr/>
          </p:nvSpPr>
          <p:spPr>
            <a:xfrm rot="5400000">
              <a:off x="3585192" y="193062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CE9E00-5567-E714-99B3-253B8039BB8B}"/>
                </a:ext>
              </a:extLst>
            </p:cNvPr>
            <p:cNvSpPr/>
            <p:nvPr/>
          </p:nvSpPr>
          <p:spPr>
            <a:xfrm>
              <a:off x="2636768" y="1943775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DBE3E05A-B3B5-C14F-1BFD-6A81E6087E4B}"/>
                </a:ext>
              </a:extLst>
            </p:cNvPr>
            <p:cNvSpPr/>
            <p:nvPr/>
          </p:nvSpPr>
          <p:spPr>
            <a:xfrm rot="5400000">
              <a:off x="2514756" y="975421"/>
              <a:ext cx="441001" cy="815049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19050">
              <a:solidFill>
                <a:srgbClr val="E08B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B7EB25-8A85-448A-B12E-5DB1874DFF10}"/>
                </a:ext>
              </a:extLst>
            </p:cNvPr>
            <p:cNvSpPr/>
            <p:nvPr/>
          </p:nvSpPr>
          <p:spPr>
            <a:xfrm rot="5400000">
              <a:off x="1243213" y="75723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3A34ED-F97C-4E42-9944-938F3122B183}"/>
                </a:ext>
              </a:extLst>
            </p:cNvPr>
            <p:cNvSpPr/>
            <p:nvPr/>
          </p:nvSpPr>
          <p:spPr>
            <a:xfrm rot="5400000">
              <a:off x="3863663" y="132568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1D8FC9-5E9E-4EC0-AA3A-09C53A07A196}"/>
                </a:ext>
              </a:extLst>
            </p:cNvPr>
            <p:cNvSpPr/>
            <p:nvPr/>
          </p:nvSpPr>
          <p:spPr>
            <a:xfrm rot="5400000">
              <a:off x="2742732" y="121127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1AD005-D3E2-44DB-966D-EFD435B23D56}"/>
                </a:ext>
              </a:extLst>
            </p:cNvPr>
            <p:cNvSpPr/>
            <p:nvPr/>
          </p:nvSpPr>
          <p:spPr>
            <a:xfrm>
              <a:off x="2373854" y="121127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EAA4BE-5AFF-4D50-B27E-8FE8DCEC8232}"/>
                </a:ext>
              </a:extLst>
            </p:cNvPr>
            <p:cNvSpPr txBox="1"/>
            <p:nvPr/>
          </p:nvSpPr>
          <p:spPr>
            <a:xfrm>
              <a:off x="1248569" y="1517615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844F55-AABC-490D-9796-F89AF9592110}"/>
                </a:ext>
              </a:extLst>
            </p:cNvPr>
            <p:cNvSpPr txBox="1"/>
            <p:nvPr/>
          </p:nvSpPr>
          <p:spPr>
            <a:xfrm>
              <a:off x="1781926" y="789421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BC3D0827-F5EC-4327-A4ED-048E40D30B74}"/>
                </a:ext>
              </a:extLst>
            </p:cNvPr>
            <p:cNvSpPr/>
            <p:nvPr/>
          </p:nvSpPr>
          <p:spPr>
            <a:xfrm rot="5400000">
              <a:off x="1323458" y="-50253"/>
              <a:ext cx="2393180" cy="3838764"/>
            </a:xfrm>
            <a:prstGeom prst="roundRect">
              <a:avLst>
                <a:gd name="adj" fmla="val 4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E252F-D95B-4EF4-B9E8-61A163967226}"/>
              </a:ext>
            </a:extLst>
          </p:cNvPr>
          <p:cNvGrpSpPr/>
          <p:nvPr/>
        </p:nvGrpSpPr>
        <p:grpSpPr>
          <a:xfrm>
            <a:off x="8649251" y="1732375"/>
            <a:ext cx="2152306" cy="2020239"/>
            <a:chOff x="5390007" y="516114"/>
            <a:chExt cx="2045114" cy="2475003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925FB72-6A7D-4A50-BE99-20E142FFA4CD}"/>
                </a:ext>
              </a:extLst>
            </p:cNvPr>
            <p:cNvSpPr/>
            <p:nvPr/>
          </p:nvSpPr>
          <p:spPr>
            <a:xfrm>
              <a:off x="5390007" y="695878"/>
              <a:ext cx="2027915" cy="2295239"/>
            </a:xfrm>
            <a:prstGeom prst="bracketPair">
              <a:avLst>
                <a:gd name="adj" fmla="val 4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4F2BED-499B-41EC-9BB6-ABEA636594EC}"/>
                </a:ext>
              </a:extLst>
            </p:cNvPr>
            <p:cNvSpPr txBox="1"/>
            <p:nvPr/>
          </p:nvSpPr>
          <p:spPr>
            <a:xfrm>
              <a:off x="5390007" y="73421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48B62B-8E47-40C1-B10F-656B8E7AFAAA}"/>
                </a:ext>
              </a:extLst>
            </p:cNvPr>
            <p:cNvSpPr txBox="1"/>
            <p:nvPr/>
          </p:nvSpPr>
          <p:spPr>
            <a:xfrm>
              <a:off x="5877059" y="1195877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B47267-6A1B-4AF2-89D4-9230437EDA55}"/>
                </a:ext>
              </a:extLst>
            </p:cNvPr>
            <p:cNvSpPr txBox="1"/>
            <p:nvPr/>
          </p:nvSpPr>
          <p:spPr>
            <a:xfrm>
              <a:off x="6948069" y="2396540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3B023B-4347-4DF5-B12D-0D348C1143D9}"/>
                </a:ext>
              </a:extLst>
            </p:cNvPr>
            <p:cNvSpPr txBox="1"/>
            <p:nvPr/>
          </p:nvSpPr>
          <p:spPr>
            <a:xfrm>
              <a:off x="6377976" y="516114"/>
              <a:ext cx="934472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254949-45BC-4779-8D76-A9EB7B813F27}"/>
                </a:ext>
              </a:extLst>
            </p:cNvPr>
            <p:cNvSpPr txBox="1"/>
            <p:nvPr/>
          </p:nvSpPr>
          <p:spPr>
            <a:xfrm>
              <a:off x="6689251" y="1016561"/>
              <a:ext cx="623196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AA85D1-0312-4FE2-B7DE-0ACDEDD62901}"/>
                </a:ext>
              </a:extLst>
            </p:cNvPr>
            <p:cNvSpPr txBox="1"/>
            <p:nvPr/>
          </p:nvSpPr>
          <p:spPr>
            <a:xfrm>
              <a:off x="5469466" y="2175956"/>
              <a:ext cx="982133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…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FFA3F-B61D-4B9D-AEA5-C769FDA92237}"/>
                </a:ext>
              </a:extLst>
            </p:cNvPr>
            <p:cNvSpPr txBox="1"/>
            <p:nvPr/>
          </p:nvSpPr>
          <p:spPr>
            <a:xfrm rot="2486308">
              <a:off x="6399530" y="1603542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F1ED4E-5632-4198-94F4-FB698FF7FBD6}"/>
                </a:ext>
              </a:extLst>
            </p:cNvPr>
            <p:cNvSpPr txBox="1"/>
            <p:nvPr/>
          </p:nvSpPr>
          <p:spPr>
            <a:xfrm>
              <a:off x="5485835" y="1443959"/>
              <a:ext cx="510718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69C8E3-6C76-474F-A793-3DA2985264CF}"/>
              </a:ext>
            </a:extLst>
          </p:cNvPr>
          <p:cNvSpPr txBox="1"/>
          <p:nvPr/>
        </p:nvSpPr>
        <p:spPr>
          <a:xfrm>
            <a:off x="5568343" y="463694"/>
            <a:ext cx="37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Adjacency matrix (topology)</a:t>
            </a:r>
          </a:p>
        </p:txBody>
      </p:sp>
      <p:pic>
        <p:nvPicPr>
          <p:cNvPr id="48" name="Graphic 47" descr="Chevron arrows with solid fill">
            <a:extLst>
              <a:ext uri="{FF2B5EF4-FFF2-40B4-BE49-F238E27FC236}">
                <a16:creationId xmlns:a16="http://schemas.microsoft.com/office/drawing/2014/main" id="{E0E5AD29-A1AE-40D8-B78D-7399A0F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771" y="1517615"/>
            <a:ext cx="720236" cy="7248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9B4A15C-5757-E01D-30E3-2F3447E87A6F}"/>
              </a:ext>
            </a:extLst>
          </p:cNvPr>
          <p:cNvSpPr txBox="1"/>
          <p:nvPr/>
        </p:nvSpPr>
        <p:spPr>
          <a:xfrm>
            <a:off x="119380" y="188743"/>
            <a:ext cx="468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Graph-structured data of power grid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5FF22-C4A6-49AE-8732-64E3C6C56584}"/>
              </a:ext>
            </a:extLst>
          </p:cNvPr>
          <p:cNvGrpSpPr/>
          <p:nvPr/>
        </p:nvGrpSpPr>
        <p:grpSpPr>
          <a:xfrm>
            <a:off x="3105154" y="3560281"/>
            <a:ext cx="1924735" cy="1372463"/>
            <a:chOff x="5897770" y="1540044"/>
            <a:chExt cx="1924735" cy="137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/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blipFill>
                  <a:blip r:embed="rId4"/>
                  <a:stretch>
                    <a:fillRect l="-1351" r="-3378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/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blipFill>
                  <a:blip r:embed="rId5"/>
                  <a:stretch>
                    <a:fillRect l="-1347" r="-336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/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blipFill>
                  <a:blip r:embed="rId6"/>
                  <a:stretch>
                    <a:fillRect l="-1299" r="-324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700DED-4C56-4123-B448-4984D527333C}"/>
                </a:ext>
              </a:extLst>
            </p:cNvPr>
            <p:cNvSpPr txBox="1"/>
            <p:nvPr/>
          </p:nvSpPr>
          <p:spPr>
            <a:xfrm rot="5400000">
              <a:off x="6739467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02EB8D-2292-49D3-A771-F291CF29FDA7}"/>
                </a:ext>
              </a:extLst>
            </p:cNvPr>
            <p:cNvSpPr txBox="1"/>
            <p:nvPr/>
          </p:nvSpPr>
          <p:spPr>
            <a:xfrm rot="5400000">
              <a:off x="7332008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0" name="Rounded Rectangle 124">
              <a:extLst>
                <a:ext uri="{FF2B5EF4-FFF2-40B4-BE49-F238E27FC236}">
                  <a16:creationId xmlns:a16="http://schemas.microsoft.com/office/drawing/2014/main" id="{3F338E01-4E4B-42B7-9D9C-A355D2CED340}"/>
                </a:ext>
              </a:extLst>
            </p:cNvPr>
            <p:cNvSpPr/>
            <p:nvPr/>
          </p:nvSpPr>
          <p:spPr>
            <a:xfrm>
              <a:off x="5897770" y="1540044"/>
              <a:ext cx="1924735" cy="1372463"/>
            </a:xfrm>
            <a:prstGeom prst="roundRect">
              <a:avLst>
                <a:gd name="adj" fmla="val 717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FBF3FFB-73C5-4124-A2AC-4285E596CE22}"/>
              </a:ext>
            </a:extLst>
          </p:cNvPr>
          <p:cNvSpPr/>
          <p:nvPr/>
        </p:nvSpPr>
        <p:spPr>
          <a:xfrm>
            <a:off x="5833294" y="1491770"/>
            <a:ext cx="1601685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D593-594B-56F2-C9D9-10BF5A2443C7}"/>
              </a:ext>
            </a:extLst>
          </p:cNvPr>
          <p:cNvGrpSpPr/>
          <p:nvPr/>
        </p:nvGrpSpPr>
        <p:grpSpPr>
          <a:xfrm>
            <a:off x="8670724" y="4369034"/>
            <a:ext cx="2752029" cy="1826601"/>
            <a:chOff x="6153432" y="3867606"/>
            <a:chExt cx="2752029" cy="18266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0E00B0-7899-376D-F81E-B7E4064BDC27}"/>
                </a:ext>
              </a:extLst>
            </p:cNvPr>
            <p:cNvSpPr/>
            <p:nvPr/>
          </p:nvSpPr>
          <p:spPr>
            <a:xfrm>
              <a:off x="7180421" y="4019365"/>
              <a:ext cx="1725040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6A1B62-4D7E-470C-8549-D67A09CAA4D5}"/>
                </a:ext>
              </a:extLst>
            </p:cNvPr>
            <p:cNvSpPr/>
            <p:nvPr/>
          </p:nvSpPr>
          <p:spPr>
            <a:xfrm>
              <a:off x="6153432" y="4019365"/>
              <a:ext cx="581025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/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/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/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/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/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/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/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E6909-C8B4-94B4-50D5-E021068234EF}"/>
                </a:ext>
              </a:extLst>
            </p:cNvPr>
            <p:cNvSpPr txBox="1"/>
            <p:nvPr/>
          </p:nvSpPr>
          <p:spPr>
            <a:xfrm>
              <a:off x="6783977" y="462926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/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/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508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B9ADD27-7871-6869-E478-06D50E555E7F}"/>
              </a:ext>
            </a:extLst>
          </p:cNvPr>
          <p:cNvGrpSpPr/>
          <p:nvPr/>
        </p:nvGrpSpPr>
        <p:grpSpPr>
          <a:xfrm>
            <a:off x="-294948" y="1287276"/>
            <a:ext cx="13273614" cy="4283448"/>
            <a:chOff x="168189" y="1276862"/>
            <a:chExt cx="13273614" cy="42834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24254-9C3B-93A0-93A9-C6352069AEE2}"/>
                </a:ext>
              </a:extLst>
            </p:cNvPr>
            <p:cNvGrpSpPr/>
            <p:nvPr/>
          </p:nvGrpSpPr>
          <p:grpSpPr>
            <a:xfrm>
              <a:off x="168189" y="1276862"/>
              <a:ext cx="3930086" cy="4283448"/>
              <a:chOff x="113103" y="-387874"/>
              <a:chExt cx="6552101" cy="7141214"/>
            </a:xfrm>
          </p:grpSpPr>
          <p:sp>
            <p:nvSpPr>
              <p:cNvPr id="32" name="Rounded Rectangle 124">
                <a:extLst>
                  <a:ext uri="{FF2B5EF4-FFF2-40B4-BE49-F238E27FC236}">
                    <a16:creationId xmlns:a16="http://schemas.microsoft.com/office/drawing/2014/main" id="{9FD80907-91C0-8C98-2001-DF8D7DAB7DD8}"/>
                  </a:ext>
                </a:extLst>
              </p:cNvPr>
              <p:cNvSpPr/>
              <p:nvPr/>
            </p:nvSpPr>
            <p:spPr>
              <a:xfrm>
                <a:off x="113103" y="2572"/>
                <a:ext cx="6552101" cy="6750768"/>
              </a:xfrm>
              <a:prstGeom prst="roundRect">
                <a:avLst>
                  <a:gd name="adj" fmla="val 2594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75F45A-3EC3-4B28-3736-0B4E8772F218}"/>
                  </a:ext>
                </a:extLst>
              </p:cNvPr>
              <p:cNvSpPr txBox="1"/>
              <p:nvPr/>
            </p:nvSpPr>
            <p:spPr>
              <a:xfrm>
                <a:off x="2781345" y="-387874"/>
                <a:ext cx="1312717" cy="6157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Inputs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7C817C4-EB79-4323-8E24-88AD5D799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66335" y="5505947"/>
                <a:ext cx="1000966" cy="8984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A4D2612-C062-416F-839C-9FF3200B0807}"/>
                  </a:ext>
                </a:extLst>
              </p:cNvPr>
              <p:cNvCxnSpPr>
                <a:cxnSpLocks/>
                <a:endCxn id="54" idx="3"/>
              </p:cNvCxnSpPr>
              <p:nvPr/>
            </p:nvCxnSpPr>
            <p:spPr>
              <a:xfrm flipH="1" flipV="1">
                <a:off x="707346" y="1237580"/>
                <a:ext cx="810776" cy="109768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54527DE-DF34-4FE6-AAF9-31F0691FFB3A}"/>
                  </a:ext>
                </a:extLst>
              </p:cNvPr>
              <p:cNvCxnSpPr>
                <a:cxnSpLocks/>
                <a:stCxn id="54" idx="0"/>
              </p:cNvCxnSpPr>
              <p:nvPr/>
            </p:nvCxnSpPr>
            <p:spPr>
              <a:xfrm flipV="1">
                <a:off x="1114871" y="666880"/>
                <a:ext cx="1334396" cy="350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E1EC2FA-383A-4059-80A9-21679D4F00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09945" y="3991449"/>
                <a:ext cx="790061" cy="12118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F6B211F-13AE-48CF-AE78-95F36D660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18123" y="2347882"/>
                <a:ext cx="229751" cy="155850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3231CF6-8E5D-4B4F-98E9-907C03C1BC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53" y="3525532"/>
                <a:ext cx="1215099" cy="5144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C8A73AF-EE02-4842-84E9-B29B90C7C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18122" y="2347882"/>
                <a:ext cx="1135356" cy="10979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DB3249F-F7AD-404A-8A3D-4BA56E29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8931" y="2093505"/>
                <a:ext cx="1358354" cy="2543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008BA9B-7CB8-40CA-B633-8961653E5D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359" y="4039933"/>
                <a:ext cx="606993" cy="14660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96FB471-B8FD-4496-AAEF-B796549E1CA4}"/>
                  </a:ext>
                </a:extLst>
              </p:cNvPr>
              <p:cNvSpPr/>
              <p:nvPr/>
            </p:nvSpPr>
            <p:spPr>
              <a:xfrm>
                <a:off x="1977665" y="6226830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77A3578-CDEA-477C-A1DF-C2E2A1A0B995}"/>
                  </a:ext>
                </a:extLst>
              </p:cNvPr>
              <p:cNvSpPr/>
              <p:nvPr/>
            </p:nvSpPr>
            <p:spPr>
              <a:xfrm>
                <a:off x="404657" y="332547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BCAC15-F2B1-4699-8594-B373BE7C981D}"/>
                  </a:ext>
                </a:extLst>
              </p:cNvPr>
              <p:cNvSpPr txBox="1"/>
              <p:nvPr/>
            </p:nvSpPr>
            <p:spPr>
              <a:xfrm>
                <a:off x="422240" y="3001120"/>
                <a:ext cx="1347461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56BCAEC-1F15-487F-A90A-5A4BBCBDBE3D}"/>
                  </a:ext>
                </a:extLst>
              </p:cNvPr>
              <p:cNvSpPr/>
              <p:nvPr/>
            </p:nvSpPr>
            <p:spPr>
              <a:xfrm>
                <a:off x="1602799" y="3817607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0234FF7-3629-4A7A-AD5D-341BEB405AE5}"/>
                  </a:ext>
                </a:extLst>
              </p:cNvPr>
              <p:cNvSpPr/>
              <p:nvPr/>
            </p:nvSpPr>
            <p:spPr>
              <a:xfrm>
                <a:off x="2469432" y="3270693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C5B53D8-15D9-42E6-A832-A5FD20C7DBD1}"/>
                  </a:ext>
                </a:extLst>
              </p:cNvPr>
              <p:cNvSpPr/>
              <p:nvPr/>
            </p:nvSpPr>
            <p:spPr>
              <a:xfrm>
                <a:off x="2673238" y="192320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E9C8B40-C29A-4ACE-999A-6B4D41E9CED0}"/>
                  </a:ext>
                </a:extLst>
              </p:cNvPr>
              <p:cNvSpPr/>
              <p:nvPr/>
            </p:nvSpPr>
            <p:spPr>
              <a:xfrm rot="16200000">
                <a:off x="1340569" y="2170328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497D923-65CA-4C50-8260-033D6C929C35}"/>
                  </a:ext>
                </a:extLst>
              </p:cNvPr>
              <p:cNvSpPr/>
              <p:nvPr/>
            </p:nvSpPr>
            <p:spPr>
              <a:xfrm>
                <a:off x="2271714" y="48932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04B1EA2-6FD2-4F42-8BA6-0FD031018992}"/>
                  </a:ext>
                </a:extLst>
              </p:cNvPr>
              <p:cNvGrpSpPr/>
              <p:nvPr/>
            </p:nvGrpSpPr>
            <p:grpSpPr>
              <a:xfrm rot="5400000">
                <a:off x="486846" y="609555"/>
                <a:ext cx="441001" cy="815049"/>
                <a:chOff x="1421158" y="2695117"/>
                <a:chExt cx="441001" cy="815049"/>
              </a:xfrm>
            </p:grpSpPr>
            <p:sp>
              <p:nvSpPr>
                <p:cNvPr id="54" name="Rounded Rectangle 124">
                  <a:extLst>
                    <a:ext uri="{FF2B5EF4-FFF2-40B4-BE49-F238E27FC236}">
                      <a16:creationId xmlns:a16="http://schemas.microsoft.com/office/drawing/2014/main" id="{0D2F3829-E6F0-4427-B612-611A789E5350}"/>
                    </a:ext>
                  </a:extLst>
                </p:cNvPr>
                <p:cNvSpPr/>
                <p:nvPr/>
              </p:nvSpPr>
              <p:spPr>
                <a:xfrm>
                  <a:off x="1421158" y="2695117"/>
                  <a:ext cx="441001" cy="815049"/>
                </a:xfrm>
                <a:prstGeom prst="roundRect">
                  <a:avLst>
                    <a:gd name="adj" fmla="val 7576"/>
                  </a:avLst>
                </a:prstGeom>
                <a:solidFill>
                  <a:schemeClr val="bg1"/>
                </a:solidFill>
                <a:ln w="19050">
                  <a:solidFill>
                    <a:srgbClr val="E08B8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AEE81B0-B565-4FAE-A7F9-99863FE867EF}"/>
                    </a:ext>
                  </a:extLst>
                </p:cNvPr>
                <p:cNvSpPr/>
                <p:nvPr/>
              </p:nvSpPr>
              <p:spPr>
                <a:xfrm>
                  <a:off x="1469991" y="2740059"/>
                  <a:ext cx="355107" cy="35510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534021D0-8583-4574-82C9-A7CF8542A7AD}"/>
                    </a:ext>
                  </a:extLst>
                </p:cNvPr>
                <p:cNvSpPr/>
                <p:nvPr/>
              </p:nvSpPr>
              <p:spPr>
                <a:xfrm rot="16200000">
                  <a:off x="1469990" y="3108937"/>
                  <a:ext cx="355107" cy="35510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A71D67-3A33-4B1F-9D53-EEFC59E9D054}"/>
                  </a:ext>
                </a:extLst>
              </p:cNvPr>
              <p:cNvSpPr txBox="1"/>
              <p:nvPr/>
            </p:nvSpPr>
            <p:spPr>
              <a:xfrm>
                <a:off x="1272930" y="5250129"/>
                <a:ext cx="1326081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988BF23-3D66-4809-83FF-C2308AB3249F}"/>
                  </a:ext>
                </a:extLst>
              </p:cNvPr>
              <p:cNvSpPr txBox="1"/>
              <p:nvPr/>
            </p:nvSpPr>
            <p:spPr>
              <a:xfrm>
                <a:off x="799140" y="1150672"/>
                <a:ext cx="2237392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61" name="Rounded Rectangle 124">
                <a:extLst>
                  <a:ext uri="{FF2B5EF4-FFF2-40B4-BE49-F238E27FC236}">
                    <a16:creationId xmlns:a16="http://schemas.microsoft.com/office/drawing/2014/main" id="{3CBB8917-E74C-4325-8CE2-2ECFFA1D8EE1}"/>
                  </a:ext>
                </a:extLst>
              </p:cNvPr>
              <p:cNvSpPr/>
              <p:nvPr/>
            </p:nvSpPr>
            <p:spPr>
              <a:xfrm>
                <a:off x="212124" y="453617"/>
                <a:ext cx="2885618" cy="6203214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649FE3D-3789-4EA3-B797-11E2322D164F}"/>
                  </a:ext>
                </a:extLst>
              </p:cNvPr>
              <p:cNvSpPr/>
              <p:nvPr/>
            </p:nvSpPr>
            <p:spPr>
              <a:xfrm rot="16200000">
                <a:off x="974186" y="5328394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763CCB4-1462-43BE-B6DE-0B20FC92BBE0}"/>
                  </a:ext>
                </a:extLst>
              </p:cNvPr>
              <p:cNvSpPr/>
              <p:nvPr/>
            </p:nvSpPr>
            <p:spPr>
              <a:xfrm>
                <a:off x="2379512" y="4973286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45C5278-8470-0331-6CC6-3E298C0BF381}"/>
                  </a:ext>
                </a:extLst>
              </p:cNvPr>
              <p:cNvGrpSpPr/>
              <p:nvPr/>
            </p:nvGrpSpPr>
            <p:grpSpPr>
              <a:xfrm>
                <a:off x="3971356" y="3968326"/>
                <a:ext cx="2152306" cy="2020239"/>
                <a:chOff x="5390007" y="516114"/>
                <a:chExt cx="2045114" cy="2475003"/>
              </a:xfrm>
            </p:grpSpPr>
            <p:sp>
              <p:nvSpPr>
                <p:cNvPr id="6" name="Double Bracket 5">
                  <a:extLst>
                    <a:ext uri="{FF2B5EF4-FFF2-40B4-BE49-F238E27FC236}">
                      <a16:creationId xmlns:a16="http://schemas.microsoft.com/office/drawing/2014/main" id="{383A25C3-2725-54B6-886E-C56321E6F38B}"/>
                    </a:ext>
                  </a:extLst>
                </p:cNvPr>
                <p:cNvSpPr/>
                <p:nvPr/>
              </p:nvSpPr>
              <p:spPr>
                <a:xfrm>
                  <a:off x="5390007" y="695878"/>
                  <a:ext cx="2027915" cy="2295239"/>
                </a:xfrm>
                <a:prstGeom prst="bracketPair">
                  <a:avLst>
                    <a:gd name="adj" fmla="val 437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00B596-667E-3EFD-778F-C410477D7A30}"/>
                    </a:ext>
                  </a:extLst>
                </p:cNvPr>
                <p:cNvSpPr txBox="1"/>
                <p:nvPr/>
              </p:nvSpPr>
              <p:spPr>
                <a:xfrm>
                  <a:off x="5390007" y="734213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3ADE06-CF9C-005B-573A-F7AF4C3A8C8C}"/>
                    </a:ext>
                  </a:extLst>
                </p:cNvPr>
                <p:cNvSpPr txBox="1"/>
                <p:nvPr/>
              </p:nvSpPr>
              <p:spPr>
                <a:xfrm>
                  <a:off x="5877059" y="1195876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C05D12-4027-B889-4FED-FE9B3D26375F}"/>
                    </a:ext>
                  </a:extLst>
                </p:cNvPr>
                <p:cNvSpPr txBox="1"/>
                <p:nvPr/>
              </p:nvSpPr>
              <p:spPr>
                <a:xfrm>
                  <a:off x="6948069" y="2396539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08B87E-9401-00AF-0EF6-5E7B194FA907}"/>
                    </a:ext>
                  </a:extLst>
                </p:cNvPr>
                <p:cNvSpPr txBox="1"/>
                <p:nvPr/>
              </p:nvSpPr>
              <p:spPr>
                <a:xfrm>
                  <a:off x="6377976" y="516114"/>
                  <a:ext cx="934471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F80B83C-49CC-244C-A158-E691913625C2}"/>
                    </a:ext>
                  </a:extLst>
                </p:cNvPr>
                <p:cNvSpPr txBox="1"/>
                <p:nvPr/>
              </p:nvSpPr>
              <p:spPr>
                <a:xfrm>
                  <a:off x="6689250" y="1016561"/>
                  <a:ext cx="623197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880165-EA53-F6AF-4258-D2B29DE09533}"/>
                    </a:ext>
                  </a:extLst>
                </p:cNvPr>
                <p:cNvSpPr txBox="1"/>
                <p:nvPr/>
              </p:nvSpPr>
              <p:spPr>
                <a:xfrm>
                  <a:off x="5469466" y="2175957"/>
                  <a:ext cx="982133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EA107F-1B25-18FC-B545-0A985CC67E7E}"/>
                    </a:ext>
                  </a:extLst>
                </p:cNvPr>
                <p:cNvSpPr txBox="1"/>
                <p:nvPr/>
              </p:nvSpPr>
              <p:spPr>
                <a:xfrm rot="2486308">
                  <a:off x="6399530" y="1643829"/>
                  <a:ext cx="632614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….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FA80B4-1F11-5D05-9761-8D856270DA66}"/>
                    </a:ext>
                  </a:extLst>
                </p:cNvPr>
                <p:cNvSpPr txBox="1"/>
                <p:nvPr/>
              </p:nvSpPr>
              <p:spPr>
                <a:xfrm>
                  <a:off x="5485834" y="1443959"/>
                  <a:ext cx="510719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038E31A-653E-86B9-01A6-192D1ED12598}"/>
                  </a:ext>
                </a:extLst>
              </p:cNvPr>
              <p:cNvGrpSpPr/>
              <p:nvPr/>
            </p:nvGrpSpPr>
            <p:grpSpPr>
              <a:xfrm>
                <a:off x="3749332" y="1218136"/>
                <a:ext cx="2733664" cy="1912912"/>
                <a:chOff x="6171799" y="3867606"/>
                <a:chExt cx="2733664" cy="1912912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ED30035-CBBA-B58D-DCEF-BF0478A3F03D}"/>
                    </a:ext>
                  </a:extLst>
                </p:cNvPr>
                <p:cNvSpPr/>
                <p:nvPr/>
              </p:nvSpPr>
              <p:spPr>
                <a:xfrm>
                  <a:off x="7180421" y="4019365"/>
                  <a:ext cx="1725042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46C7FCD-B616-ECA7-5EC7-8C8C0FE7DD87}"/>
                    </a:ext>
                  </a:extLst>
                </p:cNvPr>
                <p:cNvSpPr/>
                <p:nvPr/>
              </p:nvSpPr>
              <p:spPr>
                <a:xfrm>
                  <a:off x="6171799" y="4019365"/>
                  <a:ext cx="581025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5C0D0B0-55D8-0F94-B40F-DFE260D60F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5C0D0B0-55D8-0F94-B40F-DFE260D60F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3B7719C-8587-01FD-751F-A2234386EE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3B7719C-8587-01FD-751F-A2234386EE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A5FD78-7605-C5EC-878C-0D1485C275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A5FD78-7605-C5EC-878C-0D1485C275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CFD865-12FA-013D-4475-9A7AE6A0BC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CFD865-12FA-013D-4475-9A7AE6A0BC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0F1CB94-573A-B31D-678C-6E0E4BCE6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0F1CB94-573A-B31D-678C-6E0E4BCE6B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C441F15-B8D8-A006-CABC-F1F8B7F31C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C441F15-B8D8-A006-CABC-F1F8B7F31C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D6060CC-DD5F-414F-FA47-8896EBFDEE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D6060CC-DD5F-414F-FA47-8896EBFDEE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540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F5B9E30-F4E6-169D-226E-C82D44D689A4}"/>
                    </a:ext>
                  </a:extLst>
                </p:cNvPr>
                <p:cNvSpPr txBox="1"/>
                <p:nvPr/>
              </p:nvSpPr>
              <p:spPr>
                <a:xfrm>
                  <a:off x="6783977" y="4629264"/>
                  <a:ext cx="436147" cy="461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=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F7E3216-7CB4-D93C-336D-95422FFD8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F7E3216-7CB4-D93C-336D-95422FFD82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2FC9F1E-8051-8B11-4538-7232A3345D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2FC9F1E-8051-8B11-4538-7232A3345D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517BFF-B374-20AD-2C29-B8DFA49D265C}"/>
                  </a:ext>
                </a:extLst>
              </p:cNvPr>
              <p:cNvSpPr txBox="1"/>
              <p:nvPr/>
            </p:nvSpPr>
            <p:spPr>
              <a:xfrm>
                <a:off x="834325" y="20353"/>
                <a:ext cx="1618234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Power grid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E1519B-E6AF-E419-1477-F6FFEE9258C7}"/>
                  </a:ext>
                </a:extLst>
              </p:cNvPr>
              <p:cNvSpPr txBox="1"/>
              <p:nvPr/>
            </p:nvSpPr>
            <p:spPr>
              <a:xfrm>
                <a:off x="4094062" y="835718"/>
                <a:ext cx="1913810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Node vectors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C0D80C-0F6D-1F2A-EC2A-38EF39648495}"/>
                  </a:ext>
                </a:extLst>
              </p:cNvPr>
              <p:cNvSpPr txBox="1"/>
              <p:nvPr/>
            </p:nvSpPr>
            <p:spPr>
              <a:xfrm>
                <a:off x="3871953" y="3584896"/>
                <a:ext cx="2402980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Adjacency matrix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A732F72-8376-9716-17FC-3A9751C73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804" y="2138766"/>
                <a:ext cx="421160" cy="19649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7E3D09-CC1B-285F-1B7D-7DED43BE8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636" y="4711605"/>
                <a:ext cx="433860" cy="188419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ounded Rectangle 124">
              <a:extLst>
                <a:ext uri="{FF2B5EF4-FFF2-40B4-BE49-F238E27FC236}">
                  <a16:creationId xmlns:a16="http://schemas.microsoft.com/office/drawing/2014/main" id="{5ABFD5DF-BBC1-F654-5B1C-947A0EFDBBD3}"/>
                </a:ext>
              </a:extLst>
            </p:cNvPr>
            <p:cNvSpPr/>
            <p:nvPr/>
          </p:nvSpPr>
          <p:spPr>
            <a:xfrm>
              <a:off x="4961347" y="1676960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124">
              <a:extLst>
                <a:ext uri="{FF2B5EF4-FFF2-40B4-BE49-F238E27FC236}">
                  <a16:creationId xmlns:a16="http://schemas.microsoft.com/office/drawing/2014/main" id="{2A679A5E-FD7D-46EE-A555-4B69F2B662E9}"/>
                </a:ext>
              </a:extLst>
            </p:cNvPr>
            <p:cNvSpPr/>
            <p:nvPr/>
          </p:nvSpPr>
          <p:spPr>
            <a:xfrm>
              <a:off x="5387320" y="2079162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MLP-1</a:t>
              </a:r>
            </a:p>
          </p:txBody>
        </p:sp>
        <p:sp>
          <p:nvSpPr>
            <p:cNvPr id="62" name="Rounded Rectangle 124">
              <a:extLst>
                <a:ext uri="{FF2B5EF4-FFF2-40B4-BE49-F238E27FC236}">
                  <a16:creationId xmlns:a16="http://schemas.microsoft.com/office/drawing/2014/main" id="{3A6EC6FF-6447-D265-A3D3-1A1E110C0DBF}"/>
                </a:ext>
              </a:extLst>
            </p:cNvPr>
            <p:cNvSpPr/>
            <p:nvPr/>
          </p:nvSpPr>
          <p:spPr>
            <a:xfrm>
              <a:off x="7288694" y="2079162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MLP-2</a:t>
              </a:r>
            </a:p>
          </p:txBody>
        </p:sp>
        <p:sp>
          <p:nvSpPr>
            <p:cNvPr id="64" name="Rounded Rectangle 124">
              <a:extLst>
                <a:ext uri="{FF2B5EF4-FFF2-40B4-BE49-F238E27FC236}">
                  <a16:creationId xmlns:a16="http://schemas.microsoft.com/office/drawing/2014/main" id="{0790A65A-FCE9-72AA-510A-2D2FE8A7A798}"/>
                </a:ext>
              </a:extLst>
            </p:cNvPr>
            <p:cNvSpPr/>
            <p:nvPr/>
          </p:nvSpPr>
          <p:spPr>
            <a:xfrm>
              <a:off x="4961347" y="3098663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GNN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124">
              <a:extLst>
                <a:ext uri="{FF2B5EF4-FFF2-40B4-BE49-F238E27FC236}">
                  <a16:creationId xmlns:a16="http://schemas.microsoft.com/office/drawing/2014/main" id="{1CCD45C7-C4B9-962D-CA3E-1B52D36F5EF1}"/>
                </a:ext>
              </a:extLst>
            </p:cNvPr>
            <p:cNvSpPr/>
            <p:nvPr/>
          </p:nvSpPr>
          <p:spPr>
            <a:xfrm>
              <a:off x="5185899" y="3477374"/>
              <a:ext cx="1336821" cy="433823"/>
            </a:xfrm>
            <a:prstGeom prst="roundRect">
              <a:avLst>
                <a:gd name="adj" fmla="val 4421"/>
              </a:avLst>
            </a:prstGeom>
            <a:solidFill>
              <a:srgbClr val="9F7FB7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GrapgSAGE-1</a:t>
              </a:r>
            </a:p>
          </p:txBody>
        </p:sp>
        <p:sp>
          <p:nvSpPr>
            <p:cNvPr id="68" name="Rounded Rectangle 124">
              <a:extLst>
                <a:ext uri="{FF2B5EF4-FFF2-40B4-BE49-F238E27FC236}">
                  <a16:creationId xmlns:a16="http://schemas.microsoft.com/office/drawing/2014/main" id="{765BE9CE-9B65-3F0D-5383-5D68E15F0381}"/>
                </a:ext>
              </a:extLst>
            </p:cNvPr>
            <p:cNvSpPr/>
            <p:nvPr/>
          </p:nvSpPr>
          <p:spPr>
            <a:xfrm>
              <a:off x="4961347" y="4516509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124">
              <a:extLst>
                <a:ext uri="{FF2B5EF4-FFF2-40B4-BE49-F238E27FC236}">
                  <a16:creationId xmlns:a16="http://schemas.microsoft.com/office/drawing/2014/main" id="{7641BB43-B8A9-2546-71C3-DDA968A0AE51}"/>
                </a:ext>
              </a:extLst>
            </p:cNvPr>
            <p:cNvSpPr/>
            <p:nvPr/>
          </p:nvSpPr>
          <p:spPr>
            <a:xfrm>
              <a:off x="5387320" y="4917553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MLP-1</a:t>
              </a:r>
            </a:p>
          </p:txBody>
        </p:sp>
        <p:sp>
          <p:nvSpPr>
            <p:cNvPr id="71" name="Rounded Rectangle 124">
              <a:extLst>
                <a:ext uri="{FF2B5EF4-FFF2-40B4-BE49-F238E27FC236}">
                  <a16:creationId xmlns:a16="http://schemas.microsoft.com/office/drawing/2014/main" id="{5FACEE91-81CF-DB81-CAD5-E88299D1BA7E}"/>
                </a:ext>
              </a:extLst>
            </p:cNvPr>
            <p:cNvSpPr/>
            <p:nvPr/>
          </p:nvSpPr>
          <p:spPr>
            <a:xfrm>
              <a:off x="7288694" y="4927114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MLP-2</a:t>
              </a:r>
            </a:p>
          </p:txBody>
        </p:sp>
        <p:sp>
          <p:nvSpPr>
            <p:cNvPr id="73" name="Rounded Rectangle 124">
              <a:extLst>
                <a:ext uri="{FF2B5EF4-FFF2-40B4-BE49-F238E27FC236}">
                  <a16:creationId xmlns:a16="http://schemas.microsoft.com/office/drawing/2014/main" id="{2771529D-3262-0967-CFA6-DAA50A97C37B}"/>
                </a:ext>
              </a:extLst>
            </p:cNvPr>
            <p:cNvSpPr/>
            <p:nvPr/>
          </p:nvSpPr>
          <p:spPr>
            <a:xfrm>
              <a:off x="7087273" y="3477374"/>
              <a:ext cx="1336821" cy="433823"/>
            </a:xfrm>
            <a:prstGeom prst="roundRect">
              <a:avLst>
                <a:gd name="adj" fmla="val 4421"/>
              </a:avLst>
            </a:prstGeom>
            <a:solidFill>
              <a:srgbClr val="9F7FB7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GrapgSAGE-2</a:t>
              </a:r>
            </a:p>
          </p:txBody>
        </p:sp>
        <p:sp>
          <p:nvSpPr>
            <p:cNvPr id="83" name="Rounded Rectangle 124">
              <a:extLst>
                <a:ext uri="{FF2B5EF4-FFF2-40B4-BE49-F238E27FC236}">
                  <a16:creationId xmlns:a16="http://schemas.microsoft.com/office/drawing/2014/main" id="{005F7BDB-F403-3465-28CA-E7E70A5A7EFD}"/>
                </a:ext>
              </a:extLst>
            </p:cNvPr>
            <p:cNvSpPr/>
            <p:nvPr/>
          </p:nvSpPr>
          <p:spPr>
            <a:xfrm>
              <a:off x="4842252" y="1507002"/>
              <a:ext cx="3930086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00CB92-CA6B-98CC-3589-019EA1E5CC7E}"/>
                </a:ext>
              </a:extLst>
            </p:cNvPr>
            <p:cNvSpPr txBox="1"/>
            <p:nvPr/>
          </p:nvSpPr>
          <p:spPr>
            <a:xfrm>
              <a:off x="5882628" y="1276862"/>
              <a:ext cx="18447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GNN architecture</a:t>
              </a:r>
            </a:p>
          </p:txBody>
        </p:sp>
        <p:sp>
          <p:nvSpPr>
            <p:cNvPr id="101" name="Rounded Rectangle 124">
              <a:extLst>
                <a:ext uri="{FF2B5EF4-FFF2-40B4-BE49-F238E27FC236}">
                  <a16:creationId xmlns:a16="http://schemas.microsoft.com/office/drawing/2014/main" id="{0D2E3E17-668B-2A7C-419A-95BD9D2AC605}"/>
                </a:ext>
              </a:extLst>
            </p:cNvPr>
            <p:cNvSpPr/>
            <p:nvPr/>
          </p:nvSpPr>
          <p:spPr>
            <a:xfrm>
              <a:off x="9511717" y="1507002"/>
              <a:ext cx="3930086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4C8A91F-B6BF-650D-B7BC-1D708911921B}"/>
                </a:ext>
              </a:extLst>
            </p:cNvPr>
            <p:cNvSpPr txBox="1"/>
            <p:nvPr/>
          </p:nvSpPr>
          <p:spPr>
            <a:xfrm>
              <a:off x="10995698" y="1276862"/>
              <a:ext cx="962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Outputs</a:t>
              </a:r>
            </a:p>
          </p:txBody>
        </p:sp>
        <p:sp>
          <p:nvSpPr>
            <p:cNvPr id="106" name="Rounded Rectangle 124">
              <a:extLst>
                <a:ext uri="{FF2B5EF4-FFF2-40B4-BE49-F238E27FC236}">
                  <a16:creationId xmlns:a16="http://schemas.microsoft.com/office/drawing/2014/main" id="{3BC3702F-85F7-2FAF-D039-32D99AC22784}"/>
                </a:ext>
              </a:extLst>
            </p:cNvPr>
            <p:cNvSpPr/>
            <p:nvPr/>
          </p:nvSpPr>
          <p:spPr>
            <a:xfrm>
              <a:off x="10037218" y="1977498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Zonal/system-level aggregated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thermal power generation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C5C92939-9A45-544C-D46F-E0C9E2A2173B}"/>
                </a:ext>
              </a:extLst>
            </p:cNvPr>
            <p:cNvSpPr/>
            <p:nvPr/>
          </p:nvSpPr>
          <p:spPr>
            <a:xfrm>
              <a:off x="10037218" y="3117574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Zonal/system-level aggregated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load shedding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ounded Rectangle 124">
              <a:extLst>
                <a:ext uri="{FF2B5EF4-FFF2-40B4-BE49-F238E27FC236}">
                  <a16:creationId xmlns:a16="http://schemas.microsoft.com/office/drawing/2014/main" id="{87B2D2CC-6287-CE9B-9285-3F2B6AEFC53C}"/>
                </a:ext>
              </a:extLst>
            </p:cNvPr>
            <p:cNvSpPr/>
            <p:nvPr/>
          </p:nvSpPr>
          <p:spPr>
            <a:xfrm>
              <a:off x="10037218" y="4253017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III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Active power flow on critical branches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C6F43F0-439F-2C19-194B-8BBAEF2C657F}"/>
                </a:ext>
              </a:extLst>
            </p:cNvPr>
            <p:cNvCxnSpPr>
              <a:cxnSpLocks/>
              <a:stCxn id="55" idx="3"/>
              <a:endCxn id="62" idx="1"/>
            </p:cNvCxnSpPr>
            <p:nvPr/>
          </p:nvCxnSpPr>
          <p:spPr>
            <a:xfrm>
              <a:off x="6321300" y="2296074"/>
              <a:ext cx="96739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C105BF6-3402-E88C-ADF3-1B26A4BD94BF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6321300" y="5134465"/>
              <a:ext cx="967394" cy="956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E78132B-EC5A-51DD-1829-2262FBF535E6}"/>
                </a:ext>
              </a:extLst>
            </p:cNvPr>
            <p:cNvCxnSpPr>
              <a:cxnSpLocks/>
              <a:stCxn id="65" idx="3"/>
              <a:endCxn id="73" idx="1"/>
            </p:cNvCxnSpPr>
            <p:nvPr/>
          </p:nvCxnSpPr>
          <p:spPr>
            <a:xfrm>
              <a:off x="6522720" y="3694286"/>
              <a:ext cx="564553" cy="0"/>
            </a:xfrm>
            <a:prstGeom prst="straightConnector1">
              <a:avLst/>
            </a:prstGeom>
            <a:ln w="19050">
              <a:solidFill>
                <a:srgbClr val="C2B0D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AE98531-D1AB-5BDD-EA07-6194194DCF3F}"/>
                </a:ext>
              </a:extLst>
            </p:cNvPr>
            <p:cNvCxnSpPr>
              <a:cxnSpLocks/>
              <a:stCxn id="16" idx="3"/>
              <a:endCxn id="55" idx="1"/>
            </p:cNvCxnSpPr>
            <p:nvPr/>
          </p:nvCxnSpPr>
          <p:spPr>
            <a:xfrm flipV="1">
              <a:off x="3988983" y="2296074"/>
              <a:ext cx="1398337" cy="523621"/>
            </a:xfrm>
            <a:prstGeom prst="bentConnector3">
              <a:avLst>
                <a:gd name="adj1" fmla="val 37206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7775449A-4861-6255-6148-B82F6422CD34}"/>
                </a:ext>
              </a:extLst>
            </p:cNvPr>
            <p:cNvCxnSpPr>
              <a:cxnSpLocks/>
              <a:stCxn id="6" idx="3"/>
              <a:endCxn id="65" idx="1"/>
            </p:cNvCxnSpPr>
            <p:nvPr/>
          </p:nvCxnSpPr>
          <p:spPr>
            <a:xfrm flipV="1">
              <a:off x="3762590" y="3694286"/>
              <a:ext cx="1423309" cy="8454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F79414FA-CD8F-7FF9-CA63-0207F1867BE3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 rot="5400000">
              <a:off x="6322803" y="2044492"/>
              <a:ext cx="964389" cy="190137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A6D405E2-2CB3-558D-EF5C-AE2FD82ECCCC}"/>
                </a:ext>
              </a:extLst>
            </p:cNvPr>
            <p:cNvCxnSpPr>
              <a:cxnSpLocks/>
              <a:stCxn id="73" idx="2"/>
              <a:endCxn id="70" idx="0"/>
            </p:cNvCxnSpPr>
            <p:nvPr/>
          </p:nvCxnSpPr>
          <p:spPr>
            <a:xfrm rot="5400000">
              <a:off x="6301819" y="3463688"/>
              <a:ext cx="1006356" cy="19013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2B0D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B655F4F7-12AA-B28F-59D7-D658216787B2}"/>
                </a:ext>
              </a:extLst>
            </p:cNvPr>
            <p:cNvCxnSpPr>
              <a:cxnSpLocks/>
              <a:stCxn id="101" idx="1"/>
              <a:endCxn id="106" idx="1"/>
            </p:cNvCxnSpPr>
            <p:nvPr/>
          </p:nvCxnSpPr>
          <p:spPr>
            <a:xfrm rot="10800000" flipH="1">
              <a:off x="9511716" y="2396185"/>
              <a:ext cx="525501" cy="1135443"/>
            </a:xfrm>
            <a:prstGeom prst="bentConnector3">
              <a:avLst>
                <a:gd name="adj1" fmla="val 3054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E7E8E3E-D0C5-EAA5-C2FA-573B6FF1F0EF}"/>
                </a:ext>
              </a:extLst>
            </p:cNvPr>
            <p:cNvCxnSpPr>
              <a:cxnSpLocks/>
              <a:stCxn id="101" idx="1"/>
              <a:endCxn id="108" idx="1"/>
            </p:cNvCxnSpPr>
            <p:nvPr/>
          </p:nvCxnSpPr>
          <p:spPr>
            <a:xfrm>
              <a:off x="9511717" y="3531627"/>
              <a:ext cx="525501" cy="4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109">
              <a:extLst>
                <a:ext uri="{FF2B5EF4-FFF2-40B4-BE49-F238E27FC236}">
                  <a16:creationId xmlns:a16="http://schemas.microsoft.com/office/drawing/2014/main" id="{5BBB900D-84EA-4D0D-A1E6-C66AE9260A29}"/>
                </a:ext>
              </a:extLst>
            </p:cNvPr>
            <p:cNvCxnSpPr>
              <a:cxnSpLocks/>
              <a:stCxn id="101" idx="1"/>
              <a:endCxn id="109" idx="1"/>
            </p:cNvCxnSpPr>
            <p:nvPr/>
          </p:nvCxnSpPr>
          <p:spPr>
            <a:xfrm rot="10800000" flipH="1" flipV="1">
              <a:off x="9511716" y="3531627"/>
              <a:ext cx="525501" cy="1140076"/>
            </a:xfrm>
            <a:prstGeom prst="bentConnector3">
              <a:avLst>
                <a:gd name="adj1" fmla="val 3064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08311B7-EFC6-E40B-70E8-97F2D72927FD}"/>
                </a:ext>
              </a:extLst>
            </p:cNvPr>
            <p:cNvCxnSpPr>
              <a:cxnSpLocks/>
              <a:stCxn id="71" idx="3"/>
              <a:endCxn id="101" idx="1"/>
            </p:cNvCxnSpPr>
            <p:nvPr/>
          </p:nvCxnSpPr>
          <p:spPr>
            <a:xfrm flipV="1">
              <a:off x="8222674" y="3531627"/>
              <a:ext cx="1289043" cy="1612399"/>
            </a:xfrm>
            <a:prstGeom prst="bentConnector3">
              <a:avLst>
                <a:gd name="adj1" fmla="val 6962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10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0FCF37D-F8FE-6C9B-3481-1B4CDDC5603D}"/>
              </a:ext>
            </a:extLst>
          </p:cNvPr>
          <p:cNvGrpSpPr/>
          <p:nvPr/>
        </p:nvGrpSpPr>
        <p:grpSpPr>
          <a:xfrm>
            <a:off x="2988356" y="548973"/>
            <a:ext cx="4241800" cy="5132636"/>
            <a:chOff x="2988356" y="548973"/>
            <a:chExt cx="4241800" cy="513263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2568D0A-FE2F-3C27-FF51-9958AEA00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14" b="4688"/>
            <a:stretch/>
          </p:blipFill>
          <p:spPr>
            <a:xfrm>
              <a:off x="2988356" y="3688422"/>
              <a:ext cx="4241800" cy="199318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E4802CE-83F1-EA1A-AF62-F42F34DBC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80" b="7630"/>
            <a:stretch/>
          </p:blipFill>
          <p:spPr>
            <a:xfrm>
              <a:off x="2988356" y="2116476"/>
              <a:ext cx="4241800" cy="146337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A830C5-823D-86BA-9FF7-9FB42AB0FA99}"/>
                </a:ext>
              </a:extLst>
            </p:cNvPr>
            <p:cNvSpPr txBox="1"/>
            <p:nvPr/>
          </p:nvSpPr>
          <p:spPr>
            <a:xfrm>
              <a:off x="6477342" y="213671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89A1E-3C8A-6A8E-F31E-8EC20CFFA581}"/>
                </a:ext>
              </a:extLst>
            </p:cNvPr>
            <p:cNvSpPr txBox="1"/>
            <p:nvPr/>
          </p:nvSpPr>
          <p:spPr>
            <a:xfrm>
              <a:off x="6490166" y="368842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233FAD3-5C9D-08B8-5F98-10909B251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640" b="7631"/>
            <a:stretch/>
          </p:blipFill>
          <p:spPr>
            <a:xfrm>
              <a:off x="2988356" y="548973"/>
              <a:ext cx="4241800" cy="145893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4F2CC8-C25C-1330-163C-178149509067}"/>
                </a:ext>
              </a:extLst>
            </p:cNvPr>
            <p:cNvSpPr txBox="1"/>
            <p:nvPr/>
          </p:nvSpPr>
          <p:spPr>
            <a:xfrm>
              <a:off x="6490166" y="57005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7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604</Words>
  <Application>Microsoft Macintosh PowerPoint</Application>
  <PresentationFormat>Widescreen</PresentationFormat>
  <Paragraphs>303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289</cp:revision>
  <dcterms:created xsi:type="dcterms:W3CDTF">2023-09-20T19:47:46Z</dcterms:created>
  <dcterms:modified xsi:type="dcterms:W3CDTF">2024-08-29T21:01:12Z</dcterms:modified>
</cp:coreProperties>
</file>