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9" r:id="rId15"/>
    <p:sldId id="270" r:id="rId16"/>
    <p:sldId id="292" r:id="rId17"/>
    <p:sldId id="291" r:id="rId18"/>
    <p:sldId id="296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FC0DB"/>
    <a:srgbClr val="E8DFEE"/>
    <a:srgbClr val="CFE1F2"/>
    <a:srgbClr val="C2B0D3"/>
    <a:srgbClr val="E1DA00"/>
    <a:srgbClr val="9F7FB7"/>
    <a:srgbClr val="00E4D4"/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1"/>
    <p:restoredTop sz="94673"/>
  </p:normalViewPr>
  <p:slideViewPr>
    <p:cSldViewPr snapToGrid="0">
      <p:cViewPr varScale="1">
        <p:scale>
          <a:sx n="129" d="100"/>
          <a:sy n="12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9ADD27-7871-6869-E478-06D50E555E7F}"/>
              </a:ext>
            </a:extLst>
          </p:cNvPr>
          <p:cNvGrpSpPr/>
          <p:nvPr/>
        </p:nvGrpSpPr>
        <p:grpSpPr>
          <a:xfrm>
            <a:off x="-294948" y="1287276"/>
            <a:ext cx="13273614" cy="4283448"/>
            <a:chOff x="168189" y="1276862"/>
            <a:chExt cx="13273614" cy="42834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24254-9C3B-93A0-93A9-C6352069AEE2}"/>
                </a:ext>
              </a:extLst>
            </p:cNvPr>
            <p:cNvGrpSpPr/>
            <p:nvPr/>
          </p:nvGrpSpPr>
          <p:grpSpPr>
            <a:xfrm>
              <a:off x="168189" y="1276862"/>
              <a:ext cx="3930086" cy="4283448"/>
              <a:chOff x="113103" y="-387874"/>
              <a:chExt cx="6552101" cy="7141214"/>
            </a:xfrm>
          </p:grpSpPr>
          <p:sp>
            <p:nvSpPr>
              <p:cNvPr id="32" name="Rounded Rectangle 124">
                <a:extLst>
                  <a:ext uri="{FF2B5EF4-FFF2-40B4-BE49-F238E27FC236}">
                    <a16:creationId xmlns:a16="http://schemas.microsoft.com/office/drawing/2014/main" id="{9FD80907-91C0-8C98-2001-DF8D7DAB7DD8}"/>
                  </a:ext>
                </a:extLst>
              </p:cNvPr>
              <p:cNvSpPr/>
              <p:nvPr/>
            </p:nvSpPr>
            <p:spPr>
              <a:xfrm>
                <a:off x="113103" y="2572"/>
                <a:ext cx="6552101" cy="6750768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5F45A-3EC3-4B28-3736-0B4E8772F218}"/>
                  </a:ext>
                </a:extLst>
              </p:cNvPr>
              <p:cNvSpPr txBox="1"/>
              <p:nvPr/>
            </p:nvSpPr>
            <p:spPr>
              <a:xfrm>
                <a:off x="2781345" y="-387874"/>
                <a:ext cx="1312717" cy="615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Inputs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7C817C4-EB79-4323-8E24-88AD5D79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6335" y="5505947"/>
                <a:ext cx="1000966" cy="8984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A4D2612-C062-416F-839C-9FF3200B0807}"/>
                  </a:ext>
                </a:extLst>
              </p:cNvPr>
              <p:cNvCxnSpPr>
                <a:cxnSpLocks/>
                <a:endCxn id="54" idx="3"/>
              </p:cNvCxnSpPr>
              <p:nvPr/>
            </p:nvCxnSpPr>
            <p:spPr>
              <a:xfrm flipH="1" flipV="1">
                <a:off x="707346" y="1237580"/>
                <a:ext cx="810776" cy="10976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4527DE-DF34-4FE6-AAF9-31F0691FFB3A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 flipV="1">
                <a:off x="1114871" y="666880"/>
                <a:ext cx="1334396" cy="350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E1EC2FA-383A-4059-80A9-21679D4F0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09945" y="3991449"/>
                <a:ext cx="790061" cy="12118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6B211F-13AE-48CF-AE78-95F36D660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3" y="2347882"/>
                <a:ext cx="229751" cy="15585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231CF6-8E5D-4B4F-98E9-907C03C1B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3" y="3525532"/>
                <a:ext cx="1215099" cy="514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8A73AF-EE02-4842-84E9-B29B90C7C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2" y="2347882"/>
                <a:ext cx="1135356" cy="10979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DB3249F-F7AD-404A-8A3D-4BA56E29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931" y="2093505"/>
                <a:ext cx="1358354" cy="2543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08BA9B-7CB8-40CA-B633-8961653E5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359" y="4039933"/>
                <a:ext cx="606993" cy="14660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6FB471-B8FD-4496-AAEF-B796549E1CA4}"/>
                  </a:ext>
                </a:extLst>
              </p:cNvPr>
              <p:cNvSpPr/>
              <p:nvPr/>
            </p:nvSpPr>
            <p:spPr>
              <a:xfrm>
                <a:off x="1977665" y="6226830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7A3578-CDEA-477C-A1DF-C2E2A1A0B995}"/>
                  </a:ext>
                </a:extLst>
              </p:cNvPr>
              <p:cNvSpPr/>
              <p:nvPr/>
            </p:nvSpPr>
            <p:spPr>
              <a:xfrm>
                <a:off x="404657" y="332547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BCAC15-F2B1-4699-8594-B373BE7C981D}"/>
                  </a:ext>
                </a:extLst>
              </p:cNvPr>
              <p:cNvSpPr txBox="1"/>
              <p:nvPr/>
            </p:nvSpPr>
            <p:spPr>
              <a:xfrm>
                <a:off x="422240" y="3001120"/>
                <a:ext cx="134746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56BCAEC-1F15-487F-A90A-5A4BBCBDBE3D}"/>
                  </a:ext>
                </a:extLst>
              </p:cNvPr>
              <p:cNvSpPr/>
              <p:nvPr/>
            </p:nvSpPr>
            <p:spPr>
              <a:xfrm>
                <a:off x="1602799" y="381760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0234FF7-3629-4A7A-AD5D-341BEB405AE5}"/>
                  </a:ext>
                </a:extLst>
              </p:cNvPr>
              <p:cNvSpPr/>
              <p:nvPr/>
            </p:nvSpPr>
            <p:spPr>
              <a:xfrm>
                <a:off x="2469432" y="3270693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5B53D8-15D9-42E6-A832-A5FD20C7DBD1}"/>
                  </a:ext>
                </a:extLst>
              </p:cNvPr>
              <p:cNvSpPr/>
              <p:nvPr/>
            </p:nvSpPr>
            <p:spPr>
              <a:xfrm>
                <a:off x="2673238" y="192320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9C8B40-C29A-4ACE-999A-6B4D41E9CED0}"/>
                  </a:ext>
                </a:extLst>
              </p:cNvPr>
              <p:cNvSpPr/>
              <p:nvPr/>
            </p:nvSpPr>
            <p:spPr>
              <a:xfrm rot="16200000">
                <a:off x="1340569" y="2170328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97D923-65CA-4C50-8260-033D6C929C35}"/>
                  </a:ext>
                </a:extLst>
              </p:cNvPr>
              <p:cNvSpPr/>
              <p:nvPr/>
            </p:nvSpPr>
            <p:spPr>
              <a:xfrm>
                <a:off x="2271714" y="48932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4B1EA2-6FD2-4F42-8BA6-0FD031018992}"/>
                  </a:ext>
                </a:extLst>
              </p:cNvPr>
              <p:cNvGrpSpPr/>
              <p:nvPr/>
            </p:nvGrpSpPr>
            <p:grpSpPr>
              <a:xfrm rot="5400000">
                <a:off x="486846" y="609555"/>
                <a:ext cx="441001" cy="815049"/>
                <a:chOff x="1421158" y="2695117"/>
                <a:chExt cx="441001" cy="815049"/>
              </a:xfrm>
            </p:grpSpPr>
            <p:sp>
              <p:nvSpPr>
                <p:cNvPr id="54" name="Rounded Rectangle 124">
                  <a:extLst>
                    <a:ext uri="{FF2B5EF4-FFF2-40B4-BE49-F238E27FC236}">
                      <a16:creationId xmlns:a16="http://schemas.microsoft.com/office/drawing/2014/main" id="{0D2F3829-E6F0-4427-B612-611A789E5350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EE81B0-B565-4FAE-A7F9-99863FE867EF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34021D0-8583-4574-82C9-A7CF8542A7AD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A71D67-3A33-4B1F-9D53-EEFC59E9D054}"/>
                  </a:ext>
                </a:extLst>
              </p:cNvPr>
              <p:cNvSpPr txBox="1"/>
              <p:nvPr/>
            </p:nvSpPr>
            <p:spPr>
              <a:xfrm>
                <a:off x="1272930" y="5250129"/>
                <a:ext cx="132608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88BF23-3D66-4809-83FF-C2308AB3249F}"/>
                  </a:ext>
                </a:extLst>
              </p:cNvPr>
              <p:cNvSpPr txBox="1"/>
              <p:nvPr/>
            </p:nvSpPr>
            <p:spPr>
              <a:xfrm>
                <a:off x="799140" y="1150672"/>
                <a:ext cx="2237392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61" name="Rounded Rectangle 124">
                <a:extLst>
                  <a:ext uri="{FF2B5EF4-FFF2-40B4-BE49-F238E27FC236}">
                    <a16:creationId xmlns:a16="http://schemas.microsoft.com/office/drawing/2014/main" id="{3CBB8917-E74C-4325-8CE2-2ECFFA1D8EE1}"/>
                  </a:ext>
                </a:extLst>
              </p:cNvPr>
              <p:cNvSpPr/>
              <p:nvPr/>
            </p:nvSpPr>
            <p:spPr>
              <a:xfrm>
                <a:off x="212124" y="453617"/>
                <a:ext cx="2885618" cy="6203214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49FE3D-3789-4EA3-B797-11E2322D164F}"/>
                  </a:ext>
                </a:extLst>
              </p:cNvPr>
              <p:cNvSpPr/>
              <p:nvPr/>
            </p:nvSpPr>
            <p:spPr>
              <a:xfrm rot="16200000">
                <a:off x="974186" y="5328394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63CCB4-1462-43BE-B6DE-0B20FC92BBE0}"/>
                  </a:ext>
                </a:extLst>
              </p:cNvPr>
              <p:cNvSpPr/>
              <p:nvPr/>
            </p:nvSpPr>
            <p:spPr>
              <a:xfrm>
                <a:off x="2379512" y="4973286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5C5278-8470-0331-6CC6-3E298C0BF381}"/>
                  </a:ext>
                </a:extLst>
              </p:cNvPr>
              <p:cNvGrpSpPr/>
              <p:nvPr/>
            </p:nvGrpSpPr>
            <p:grpSpPr>
              <a:xfrm>
                <a:off x="3971356" y="3968326"/>
                <a:ext cx="2152306" cy="2020239"/>
                <a:chOff x="5390007" y="516114"/>
                <a:chExt cx="2045114" cy="2475003"/>
              </a:xfrm>
            </p:grpSpPr>
            <p:sp>
              <p:nvSpPr>
                <p:cNvPr id="6" name="Double Bracket 5">
                  <a:extLst>
                    <a:ext uri="{FF2B5EF4-FFF2-40B4-BE49-F238E27FC236}">
                      <a16:creationId xmlns:a16="http://schemas.microsoft.com/office/drawing/2014/main" id="{383A25C3-2725-54B6-886E-C56321E6F38B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00B596-667E-3EFD-778F-C410477D7A30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3ADE06-CF9C-005B-573A-F7AF4C3A8C8C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C05D12-4027-B889-4FED-FE9B3D26375F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08B87E-9401-00AF-0EF6-5E7B194FA907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80B83C-49CC-244C-A158-E691913625C2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880165-EA53-F6AF-4258-D2B29DE09533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EA107F-1B25-18FC-B545-0A985CC67E7E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FA80B4-1F11-5D05-9761-8D856270DA6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038E31A-653E-86B9-01A6-192D1ED12598}"/>
                  </a:ext>
                </a:extLst>
              </p:cNvPr>
              <p:cNvGrpSpPr/>
              <p:nvPr/>
            </p:nvGrpSpPr>
            <p:grpSpPr>
              <a:xfrm>
                <a:off x="3749332" y="1218136"/>
                <a:ext cx="2733664" cy="1912912"/>
                <a:chOff x="6171799" y="3867606"/>
                <a:chExt cx="2733664" cy="191291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ED30035-CBBA-B58D-DCEF-BF0478A3F03D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6C7FCD-B616-ECA7-5EC7-8C8C0FE7DD87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5B9E30-F4E6-169D-226E-C82D44D689A4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517BFF-B374-20AD-2C29-B8DFA49D265C}"/>
                  </a:ext>
                </a:extLst>
              </p:cNvPr>
              <p:cNvSpPr txBox="1"/>
              <p:nvPr/>
            </p:nvSpPr>
            <p:spPr>
              <a:xfrm>
                <a:off x="834325" y="20353"/>
                <a:ext cx="1618234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E1519B-E6AF-E419-1477-F6FFEE9258C7}"/>
                  </a:ext>
                </a:extLst>
              </p:cNvPr>
              <p:cNvSpPr txBox="1"/>
              <p:nvPr/>
            </p:nvSpPr>
            <p:spPr>
              <a:xfrm>
                <a:off x="4094062" y="835718"/>
                <a:ext cx="191381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Node vectors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C0D80C-0F6D-1F2A-EC2A-38EF39648495}"/>
                  </a:ext>
                </a:extLst>
              </p:cNvPr>
              <p:cNvSpPr txBox="1"/>
              <p:nvPr/>
            </p:nvSpPr>
            <p:spPr>
              <a:xfrm>
                <a:off x="3871953" y="3584896"/>
                <a:ext cx="240298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Adjacency matrix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A732F72-8376-9716-17FC-3A9751C7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04" y="2138766"/>
                <a:ext cx="421160" cy="1964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7E3D09-CC1B-285F-1B7D-7DED43BE8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636" y="4711605"/>
                <a:ext cx="433860" cy="1884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ounded Rectangle 124">
              <a:extLst>
                <a:ext uri="{FF2B5EF4-FFF2-40B4-BE49-F238E27FC236}">
                  <a16:creationId xmlns:a16="http://schemas.microsoft.com/office/drawing/2014/main" id="{5ABFD5DF-BBC1-F654-5B1C-947A0EFDBBD3}"/>
                </a:ext>
              </a:extLst>
            </p:cNvPr>
            <p:cNvSpPr/>
            <p:nvPr/>
          </p:nvSpPr>
          <p:spPr>
            <a:xfrm>
              <a:off x="4961347" y="1676960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124">
              <a:extLst>
                <a:ext uri="{FF2B5EF4-FFF2-40B4-BE49-F238E27FC236}">
                  <a16:creationId xmlns:a16="http://schemas.microsoft.com/office/drawing/2014/main" id="{2A679A5E-FD7D-46EE-A555-4B69F2B662E9}"/>
                </a:ext>
              </a:extLst>
            </p:cNvPr>
            <p:cNvSpPr/>
            <p:nvPr/>
          </p:nvSpPr>
          <p:spPr>
            <a:xfrm>
              <a:off x="5387320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62" name="Rounded Rectangle 124">
              <a:extLst>
                <a:ext uri="{FF2B5EF4-FFF2-40B4-BE49-F238E27FC236}">
                  <a16:creationId xmlns:a16="http://schemas.microsoft.com/office/drawing/2014/main" id="{3A6EC6FF-6447-D265-A3D3-1A1E110C0DBF}"/>
                </a:ext>
              </a:extLst>
            </p:cNvPr>
            <p:cNvSpPr/>
            <p:nvPr/>
          </p:nvSpPr>
          <p:spPr>
            <a:xfrm>
              <a:off x="7288694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64" name="Rounded Rectangle 124">
              <a:extLst>
                <a:ext uri="{FF2B5EF4-FFF2-40B4-BE49-F238E27FC236}">
                  <a16:creationId xmlns:a16="http://schemas.microsoft.com/office/drawing/2014/main" id="{0790A65A-FCE9-72AA-510A-2D2FE8A7A798}"/>
                </a:ext>
              </a:extLst>
            </p:cNvPr>
            <p:cNvSpPr/>
            <p:nvPr/>
          </p:nvSpPr>
          <p:spPr>
            <a:xfrm>
              <a:off x="4961347" y="3098663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GNN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24">
              <a:extLst>
                <a:ext uri="{FF2B5EF4-FFF2-40B4-BE49-F238E27FC236}">
                  <a16:creationId xmlns:a16="http://schemas.microsoft.com/office/drawing/2014/main" id="{1CCD45C7-C4B9-962D-CA3E-1B52D36F5EF1}"/>
                </a:ext>
              </a:extLst>
            </p:cNvPr>
            <p:cNvSpPr/>
            <p:nvPr/>
          </p:nvSpPr>
          <p:spPr>
            <a:xfrm>
              <a:off x="5185899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GrapgSAGE-1</a:t>
              </a:r>
            </a:p>
          </p:txBody>
        </p:sp>
        <p:sp>
          <p:nvSpPr>
            <p:cNvPr id="68" name="Rounded Rectangle 124">
              <a:extLst>
                <a:ext uri="{FF2B5EF4-FFF2-40B4-BE49-F238E27FC236}">
                  <a16:creationId xmlns:a16="http://schemas.microsoft.com/office/drawing/2014/main" id="{765BE9CE-9B65-3F0D-5383-5D68E15F0381}"/>
                </a:ext>
              </a:extLst>
            </p:cNvPr>
            <p:cNvSpPr/>
            <p:nvPr/>
          </p:nvSpPr>
          <p:spPr>
            <a:xfrm>
              <a:off x="4961347" y="4516509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7641BB43-B8A9-2546-71C3-DDA968A0AE51}"/>
                </a:ext>
              </a:extLst>
            </p:cNvPr>
            <p:cNvSpPr/>
            <p:nvPr/>
          </p:nvSpPr>
          <p:spPr>
            <a:xfrm>
              <a:off x="5387320" y="4917553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71" name="Rounded Rectangle 124">
              <a:extLst>
                <a:ext uri="{FF2B5EF4-FFF2-40B4-BE49-F238E27FC236}">
                  <a16:creationId xmlns:a16="http://schemas.microsoft.com/office/drawing/2014/main" id="{5FACEE91-81CF-DB81-CAD5-E88299D1BA7E}"/>
                </a:ext>
              </a:extLst>
            </p:cNvPr>
            <p:cNvSpPr/>
            <p:nvPr/>
          </p:nvSpPr>
          <p:spPr>
            <a:xfrm>
              <a:off x="7288694" y="4927114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73" name="Rounded Rectangle 124">
              <a:extLst>
                <a:ext uri="{FF2B5EF4-FFF2-40B4-BE49-F238E27FC236}">
                  <a16:creationId xmlns:a16="http://schemas.microsoft.com/office/drawing/2014/main" id="{2771529D-3262-0967-CFA6-DAA50A97C37B}"/>
                </a:ext>
              </a:extLst>
            </p:cNvPr>
            <p:cNvSpPr/>
            <p:nvPr/>
          </p:nvSpPr>
          <p:spPr>
            <a:xfrm>
              <a:off x="7087273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GrapgSAGE-2</a:t>
              </a:r>
            </a:p>
          </p:txBody>
        </p:sp>
        <p:sp>
          <p:nvSpPr>
            <p:cNvPr id="83" name="Rounded Rectangle 124">
              <a:extLst>
                <a:ext uri="{FF2B5EF4-FFF2-40B4-BE49-F238E27FC236}">
                  <a16:creationId xmlns:a16="http://schemas.microsoft.com/office/drawing/2014/main" id="{005F7BDB-F403-3465-28CA-E7E70A5A7EFD}"/>
                </a:ext>
              </a:extLst>
            </p:cNvPr>
            <p:cNvSpPr/>
            <p:nvPr/>
          </p:nvSpPr>
          <p:spPr>
            <a:xfrm>
              <a:off x="4842252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00CB92-CA6B-98CC-3589-019EA1E5CC7E}"/>
                </a:ext>
              </a:extLst>
            </p:cNvPr>
            <p:cNvSpPr txBox="1"/>
            <p:nvPr/>
          </p:nvSpPr>
          <p:spPr>
            <a:xfrm>
              <a:off x="5882628" y="1276862"/>
              <a:ext cx="18447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GNN architecture</a:t>
              </a:r>
            </a:p>
          </p:txBody>
        </p:sp>
        <p:sp>
          <p:nvSpPr>
            <p:cNvPr id="101" name="Rounded Rectangle 124">
              <a:extLst>
                <a:ext uri="{FF2B5EF4-FFF2-40B4-BE49-F238E27FC236}">
                  <a16:creationId xmlns:a16="http://schemas.microsoft.com/office/drawing/2014/main" id="{0D2E3E17-668B-2A7C-419A-95BD9D2AC605}"/>
                </a:ext>
              </a:extLst>
            </p:cNvPr>
            <p:cNvSpPr/>
            <p:nvPr/>
          </p:nvSpPr>
          <p:spPr>
            <a:xfrm>
              <a:off x="9511717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C8A91F-B6BF-650D-B7BC-1D708911921B}"/>
                </a:ext>
              </a:extLst>
            </p:cNvPr>
            <p:cNvSpPr txBox="1"/>
            <p:nvPr/>
          </p:nvSpPr>
          <p:spPr>
            <a:xfrm>
              <a:off x="10995698" y="1276862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Outputs</a:t>
              </a:r>
            </a:p>
          </p:txBody>
        </p:sp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3BC3702F-85F7-2FAF-D039-32D99AC22784}"/>
                </a:ext>
              </a:extLst>
            </p:cNvPr>
            <p:cNvSpPr/>
            <p:nvPr/>
          </p:nvSpPr>
          <p:spPr>
            <a:xfrm>
              <a:off x="10037218" y="1977498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thermal power generation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C5C92939-9A45-544C-D46F-E0C9E2A2173B}"/>
                </a:ext>
              </a:extLst>
            </p:cNvPr>
            <p:cNvSpPr/>
            <p:nvPr/>
          </p:nvSpPr>
          <p:spPr>
            <a:xfrm>
              <a:off x="10037218" y="3117574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load shedding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24">
              <a:extLst>
                <a:ext uri="{FF2B5EF4-FFF2-40B4-BE49-F238E27FC236}">
                  <a16:creationId xmlns:a16="http://schemas.microsoft.com/office/drawing/2014/main" id="{87B2D2CC-6287-CE9B-9285-3F2B6AEFC53C}"/>
                </a:ext>
              </a:extLst>
            </p:cNvPr>
            <p:cNvSpPr/>
            <p:nvPr/>
          </p:nvSpPr>
          <p:spPr>
            <a:xfrm>
              <a:off x="10037218" y="4253017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Active power flow on critical branches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6F43F0-439F-2C19-194B-8BBAEF2C657F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6321300" y="2296074"/>
              <a:ext cx="9673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105BF6-3402-E88C-ADF3-1B26A4BD94BF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321300" y="5134465"/>
              <a:ext cx="967394" cy="956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78132B-EC5A-51DD-1829-2262FBF535E6}"/>
                </a:ext>
              </a:extLst>
            </p:cNvPr>
            <p:cNvCxnSpPr>
              <a:cxnSpLocks/>
              <a:stCxn id="65" idx="3"/>
              <a:endCxn id="73" idx="1"/>
            </p:cNvCxnSpPr>
            <p:nvPr/>
          </p:nvCxnSpPr>
          <p:spPr>
            <a:xfrm>
              <a:off x="6522720" y="3694286"/>
              <a:ext cx="564553" cy="0"/>
            </a:xfrm>
            <a:prstGeom prst="straightConnector1">
              <a:avLst/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AE98531-D1AB-5BDD-EA07-6194194DCF3F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 flipV="1">
              <a:off x="3988983" y="2296074"/>
              <a:ext cx="1398337" cy="523621"/>
            </a:xfrm>
            <a:prstGeom prst="bentConnector3">
              <a:avLst>
                <a:gd name="adj1" fmla="val 37206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7775449A-4861-6255-6148-B82F6422CD34}"/>
                </a:ext>
              </a:extLst>
            </p:cNvPr>
            <p:cNvCxnSpPr>
              <a:cxnSpLocks/>
              <a:stCxn id="6" idx="3"/>
              <a:endCxn id="65" idx="1"/>
            </p:cNvCxnSpPr>
            <p:nvPr/>
          </p:nvCxnSpPr>
          <p:spPr>
            <a:xfrm flipV="1">
              <a:off x="3762590" y="3694286"/>
              <a:ext cx="1423309" cy="8454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F79414FA-CD8F-7FF9-CA63-0207F1867BE3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rot="5400000">
              <a:off x="6322803" y="2044492"/>
              <a:ext cx="964389" cy="19013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A6D405E2-2CB3-558D-EF5C-AE2FD82ECCCC}"/>
                </a:ext>
              </a:extLst>
            </p:cNvPr>
            <p:cNvCxnSpPr>
              <a:cxnSpLocks/>
              <a:stCxn id="73" idx="2"/>
              <a:endCxn id="70" idx="0"/>
            </p:cNvCxnSpPr>
            <p:nvPr/>
          </p:nvCxnSpPr>
          <p:spPr>
            <a:xfrm rot="5400000">
              <a:off x="6301819" y="3463688"/>
              <a:ext cx="1006356" cy="1901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B655F4F7-12AA-B28F-59D7-D658216787B2}"/>
                </a:ext>
              </a:extLst>
            </p:cNvPr>
            <p:cNvCxnSpPr>
              <a:cxnSpLocks/>
              <a:stCxn id="101" idx="1"/>
              <a:endCxn id="106" idx="1"/>
            </p:cNvCxnSpPr>
            <p:nvPr/>
          </p:nvCxnSpPr>
          <p:spPr>
            <a:xfrm rot="10800000" flipH="1">
              <a:off x="9511716" y="2396185"/>
              <a:ext cx="525501" cy="1135443"/>
            </a:xfrm>
            <a:prstGeom prst="bentConnector3">
              <a:avLst>
                <a:gd name="adj1" fmla="val 305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7E8E3E-D0C5-EAA5-C2FA-573B6FF1F0EF}"/>
                </a:ext>
              </a:extLst>
            </p:cNvPr>
            <p:cNvCxnSpPr>
              <a:cxnSpLocks/>
              <a:stCxn id="101" idx="1"/>
              <a:endCxn id="108" idx="1"/>
            </p:cNvCxnSpPr>
            <p:nvPr/>
          </p:nvCxnSpPr>
          <p:spPr>
            <a:xfrm>
              <a:off x="9511717" y="3531627"/>
              <a:ext cx="525501" cy="4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109">
              <a:extLst>
                <a:ext uri="{FF2B5EF4-FFF2-40B4-BE49-F238E27FC236}">
                  <a16:creationId xmlns:a16="http://schemas.microsoft.com/office/drawing/2014/main" id="{5BBB900D-84EA-4D0D-A1E6-C66AE9260A29}"/>
                </a:ext>
              </a:extLst>
            </p:cNvPr>
            <p:cNvCxnSpPr>
              <a:cxnSpLocks/>
              <a:stCxn id="101" idx="1"/>
              <a:endCxn id="109" idx="1"/>
            </p:cNvCxnSpPr>
            <p:nvPr/>
          </p:nvCxnSpPr>
          <p:spPr>
            <a:xfrm rot="10800000" flipH="1" flipV="1">
              <a:off x="9511716" y="3531627"/>
              <a:ext cx="525501" cy="1140076"/>
            </a:xfrm>
            <a:prstGeom prst="bentConnector3">
              <a:avLst>
                <a:gd name="adj1" fmla="val 306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08311B7-EFC6-E40B-70E8-97F2D72927FD}"/>
                </a:ext>
              </a:extLst>
            </p:cNvPr>
            <p:cNvCxnSpPr>
              <a:cxnSpLocks/>
              <a:stCxn id="71" idx="3"/>
              <a:endCxn id="101" idx="1"/>
            </p:cNvCxnSpPr>
            <p:nvPr/>
          </p:nvCxnSpPr>
          <p:spPr>
            <a:xfrm flipV="1">
              <a:off x="8222674" y="3531627"/>
              <a:ext cx="1289043" cy="1612399"/>
            </a:xfrm>
            <a:prstGeom prst="bentConnector3">
              <a:avLst>
                <a:gd name="adj1" fmla="val 6962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7BF776-4FF2-BA29-86D2-3E0C52BDBEDE}"/>
              </a:ext>
            </a:extLst>
          </p:cNvPr>
          <p:cNvGrpSpPr/>
          <p:nvPr/>
        </p:nvGrpSpPr>
        <p:grpSpPr>
          <a:xfrm>
            <a:off x="-1092595" y="811308"/>
            <a:ext cx="14175282" cy="4254029"/>
            <a:chOff x="-1092595" y="811308"/>
            <a:chExt cx="14175282" cy="4254029"/>
          </a:xfrm>
        </p:grpSpPr>
        <p:sp>
          <p:nvSpPr>
            <p:cNvPr id="280" name="Rounded Rectangle 124">
              <a:extLst>
                <a:ext uri="{FF2B5EF4-FFF2-40B4-BE49-F238E27FC236}">
                  <a16:creationId xmlns:a16="http://schemas.microsoft.com/office/drawing/2014/main" id="{0EF11099-0F5D-121A-EA28-94E44977D021}"/>
                </a:ext>
              </a:extLst>
            </p:cNvPr>
            <p:cNvSpPr/>
            <p:nvPr/>
          </p:nvSpPr>
          <p:spPr>
            <a:xfrm>
              <a:off x="11341592" y="1016087"/>
              <a:ext cx="1741095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0383831-3BFF-BE74-EA5F-8C775D1E141D}"/>
                </a:ext>
              </a:extLst>
            </p:cNvPr>
            <p:cNvGrpSpPr/>
            <p:nvPr/>
          </p:nvGrpSpPr>
          <p:grpSpPr>
            <a:xfrm>
              <a:off x="-1092595" y="816614"/>
              <a:ext cx="3930086" cy="4248723"/>
              <a:chOff x="261643" y="735592"/>
              <a:chExt cx="3930086" cy="4248723"/>
            </a:xfrm>
          </p:grpSpPr>
          <p:sp>
            <p:nvSpPr>
              <p:cNvPr id="33" name="Rounded Rectangle 124">
                <a:extLst>
                  <a:ext uri="{FF2B5EF4-FFF2-40B4-BE49-F238E27FC236}">
                    <a16:creationId xmlns:a16="http://schemas.microsoft.com/office/drawing/2014/main" id="{0FB316F1-5181-95EC-449D-3D303306B623}"/>
                  </a:ext>
                </a:extLst>
              </p:cNvPr>
              <p:cNvSpPr/>
              <p:nvPr/>
            </p:nvSpPr>
            <p:spPr>
              <a:xfrm>
                <a:off x="261643" y="935065"/>
                <a:ext cx="3930086" cy="4049250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AB3BB4-8C02-616F-C299-00DBDCD5FC81}"/>
                  </a:ext>
                </a:extLst>
              </p:cNvPr>
              <p:cNvSpPr txBox="1"/>
              <p:nvPr/>
            </p:nvSpPr>
            <p:spPr>
              <a:xfrm>
                <a:off x="1862110" y="735592"/>
                <a:ext cx="7873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ACCA36A-502D-F884-BF62-CD5FB384C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393" y="4236103"/>
                <a:ext cx="600400" cy="5389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7E9A4A-F6BC-97F6-97CD-A3A562FFCB69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 flipV="1">
                <a:off x="618082" y="1675848"/>
                <a:ext cx="486320" cy="6584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CF796E-D3BE-A598-E31C-7B37222B255C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62524" y="1333530"/>
                <a:ext cx="800398" cy="2100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4BC506F-D250-0A44-5B31-900B46A023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9444" y="3327676"/>
                <a:ext cx="473895" cy="7268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2287900-25A6-D448-DB28-120EA7CCE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4403" y="2341830"/>
                <a:ext cx="137809" cy="9348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5444CFF-75F5-604B-9777-36D15D542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852" y="3048209"/>
                <a:ext cx="728842" cy="30854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5F5C61-398B-0CD8-F2CB-1135CC8D4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4403" y="2341830"/>
                <a:ext cx="681010" cy="6585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583A995-6C7B-E397-6B1D-CE0D706CA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2891" y="2189249"/>
                <a:ext cx="814769" cy="1525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46C289D-1CFC-FD2A-ADB8-C1F185B89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607" y="3356757"/>
                <a:ext cx="364087" cy="879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A7510A-E129-5F8F-2B0E-987AAF30FE59}"/>
                  </a:ext>
                </a:extLst>
              </p:cNvPr>
              <p:cNvSpPr/>
              <p:nvPr/>
            </p:nvSpPr>
            <p:spPr>
              <a:xfrm>
                <a:off x="1380046" y="4668503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366173-1DAC-E631-7AE5-8013813B7E6D}"/>
                  </a:ext>
                </a:extLst>
              </p:cNvPr>
              <p:cNvSpPr/>
              <p:nvPr/>
            </p:nvSpPr>
            <p:spPr>
              <a:xfrm>
                <a:off x="436523" y="2928212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1D7BE8-6D26-B0F6-DFE1-D43D39673BCB}"/>
                  </a:ext>
                </a:extLst>
              </p:cNvPr>
              <p:cNvSpPr txBox="1"/>
              <p:nvPr/>
            </p:nvSpPr>
            <p:spPr>
              <a:xfrm>
                <a:off x="447070" y="2733656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E20FC10-2E03-7090-B210-FC73CE8B3AB9}"/>
                  </a:ext>
                </a:extLst>
              </p:cNvPr>
              <p:cNvSpPr/>
              <p:nvPr/>
            </p:nvSpPr>
            <p:spPr>
              <a:xfrm>
                <a:off x="1155194" y="3223402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54284AD-7CE0-2347-39D8-ECA4CFDEEC14}"/>
                  </a:ext>
                </a:extLst>
              </p:cNvPr>
              <p:cNvSpPr/>
              <p:nvPr/>
            </p:nvSpPr>
            <p:spPr>
              <a:xfrm>
                <a:off x="1675018" y="2895351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62B5FB4-D74F-2CA2-3CD7-670150D83DBB}"/>
                  </a:ext>
                </a:extLst>
              </p:cNvPr>
              <p:cNvSpPr/>
              <p:nvPr/>
            </p:nvSpPr>
            <p:spPr>
              <a:xfrm>
                <a:off x="1797265" y="2087101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D30348-D826-1EC6-6CCF-276FB4B1BFC8}"/>
                  </a:ext>
                </a:extLst>
              </p:cNvPr>
              <p:cNvSpPr/>
              <p:nvPr/>
            </p:nvSpPr>
            <p:spPr>
              <a:xfrm rot="16200000">
                <a:off x="997903" y="2235330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1F1A6E0-58BA-7D01-F137-36F2A461345F}"/>
                  </a:ext>
                </a:extLst>
              </p:cNvPr>
              <p:cNvSpPr/>
              <p:nvPr/>
            </p:nvSpPr>
            <p:spPr>
              <a:xfrm>
                <a:off x="1556423" y="1227030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BA91342-0FCF-6162-0A6C-EF282478106E}"/>
                  </a:ext>
                </a:extLst>
              </p:cNvPr>
              <p:cNvGrpSpPr/>
              <p:nvPr/>
            </p:nvGrpSpPr>
            <p:grpSpPr>
              <a:xfrm rot="5400000">
                <a:off x="485822" y="1299146"/>
                <a:ext cx="264522" cy="488883"/>
                <a:chOff x="1421158" y="2695117"/>
                <a:chExt cx="441001" cy="815049"/>
              </a:xfrm>
            </p:grpSpPr>
            <p:sp>
              <p:nvSpPr>
                <p:cNvPr id="86" name="Rounded Rectangle 124">
                  <a:extLst>
                    <a:ext uri="{FF2B5EF4-FFF2-40B4-BE49-F238E27FC236}">
                      <a16:creationId xmlns:a16="http://schemas.microsoft.com/office/drawing/2014/main" id="{E52BEBEA-25C8-EBF9-9B6C-4380C5F8FFB4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4026C57-9457-C4C8-E648-039A9A424EF1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FD35B06-297D-9DF7-E07B-D8E008AF9862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859B81-C658-E5CA-249F-2B5507E9FF86}"/>
                  </a:ext>
                </a:extLst>
              </p:cNvPr>
              <p:cNvSpPr txBox="1"/>
              <p:nvPr/>
            </p:nvSpPr>
            <p:spPr>
              <a:xfrm>
                <a:off x="957331" y="4082658"/>
                <a:ext cx="7954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B2F9A0-2B62-FEA6-6735-3C271E3911E4}"/>
                  </a:ext>
                </a:extLst>
              </p:cNvPr>
              <p:cNvSpPr txBox="1"/>
              <p:nvPr/>
            </p:nvSpPr>
            <p:spPr>
              <a:xfrm>
                <a:off x="673142" y="1623719"/>
                <a:ext cx="1342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55" name="Rounded Rectangle 124">
                <a:extLst>
                  <a:ext uri="{FF2B5EF4-FFF2-40B4-BE49-F238E27FC236}">
                    <a16:creationId xmlns:a16="http://schemas.microsoft.com/office/drawing/2014/main" id="{D7257C57-45C0-34AF-F3BE-576535745A04}"/>
                  </a:ext>
                </a:extLst>
              </p:cNvPr>
              <p:cNvSpPr/>
              <p:nvPr/>
            </p:nvSpPr>
            <p:spPr>
              <a:xfrm>
                <a:off x="321038" y="1205611"/>
                <a:ext cx="1730853" cy="3720816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B0FDE6C-D9BC-3FED-FC0A-D1AEF796DDE5}"/>
                  </a:ext>
                </a:extLst>
              </p:cNvPr>
              <p:cNvSpPr/>
              <p:nvPr/>
            </p:nvSpPr>
            <p:spPr>
              <a:xfrm rot="16200000">
                <a:off x="778138" y="4129603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04DAE26-0A23-A5F0-F123-B63B3F2AB1E5}"/>
                  </a:ext>
                </a:extLst>
              </p:cNvPr>
              <p:cNvSpPr/>
              <p:nvPr/>
            </p:nvSpPr>
            <p:spPr>
              <a:xfrm>
                <a:off x="1621082" y="3916602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BB49499-E29F-F45F-DD60-79F77F7C9835}"/>
                  </a:ext>
                </a:extLst>
              </p:cNvPr>
              <p:cNvGrpSpPr/>
              <p:nvPr/>
            </p:nvGrpSpPr>
            <p:grpSpPr>
              <a:xfrm>
                <a:off x="2575903" y="3521197"/>
                <a:ext cx="1290998" cy="1211781"/>
                <a:chOff x="5390007" y="516114"/>
                <a:chExt cx="2045114" cy="2475003"/>
              </a:xfrm>
            </p:grpSpPr>
            <p:sp>
              <p:nvSpPr>
                <p:cNvPr id="77" name="Double Bracket 76">
                  <a:extLst>
                    <a:ext uri="{FF2B5EF4-FFF2-40B4-BE49-F238E27FC236}">
                      <a16:creationId xmlns:a16="http://schemas.microsoft.com/office/drawing/2014/main" id="{6ED5AB73-4B07-BAA6-7F46-6EE84EADEF61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892B0F4-E979-D09A-EB5E-46529894D51F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B50D5C7-A2F5-F05E-2BC1-DF078E093E15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24FF1F-95B9-43A1-D355-CEB6F50C6163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18511B2-E59A-7D69-867F-269531546412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7623D63-4DA7-A06C-C681-10E3CD33603D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F69D703-4D15-DB6C-C139-F1FFBA3E84FE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B65412A-0616-6B0C-F332-EEC634CC6A6C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E2175F3-97C0-CF16-6D95-5CD8EC667BE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DF8BFE1-24F1-0C49-6B9F-DFF27B90681D}"/>
                  </a:ext>
                </a:extLst>
              </p:cNvPr>
              <p:cNvGrpSpPr/>
              <p:nvPr/>
            </p:nvGrpSpPr>
            <p:grpSpPr>
              <a:xfrm>
                <a:off x="2442729" y="1664185"/>
                <a:ext cx="1639708" cy="1147404"/>
                <a:chOff x="6171799" y="3867606"/>
                <a:chExt cx="2733664" cy="1912912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47CCCCA-5A6E-5EFC-8EDB-E214FD21A9EE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6E4857E-091C-859A-3400-5D2DE14E774B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CC37289-C3D8-9A99-5A7C-2FDC88F855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3C126290-2C29-C4B6-C690-128304C5EA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908BC8B-9E60-6C1B-5DFB-AB7704E074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7929D58E-5D96-DA9D-F6EC-A1984221F1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3F1C5E5-D189-5733-F543-E494FDEDB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8E30C32-D3E1-2EBC-013C-3E820A66A7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705D737A-109C-43F1-A372-37AD3B90B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9791082-5897-8E60-6C8F-7F2CA590D4CB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F0E56D2-792A-EFE3-F0E9-71C6D5DDE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447124B-618C-5862-111D-69A6163C9E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4700FD-6CC8-0E2B-384A-067DBEFE3F8D}"/>
                  </a:ext>
                </a:extLst>
              </p:cNvPr>
              <p:cNvSpPr txBox="1"/>
              <p:nvPr/>
            </p:nvSpPr>
            <p:spPr>
              <a:xfrm>
                <a:off x="694247" y="945730"/>
                <a:ext cx="9706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762A27-39C8-4822-87F9-B18DBDAFD9A2}"/>
                  </a:ext>
                </a:extLst>
              </p:cNvPr>
              <p:cNvSpPr txBox="1"/>
              <p:nvPr/>
            </p:nvSpPr>
            <p:spPr>
              <a:xfrm>
                <a:off x="2613583" y="1188975"/>
                <a:ext cx="12361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Input 1</a:t>
                </a:r>
              </a:p>
              <a:p>
                <a:pPr algn="ctr"/>
                <a:r>
                  <a:rPr lang="en-US" sz="1400" dirty="0"/>
                  <a:t>(node vectors)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B47460-CD09-C110-E9F4-5D447C6B2EF7}"/>
                  </a:ext>
                </a:extLst>
              </p:cNvPr>
              <p:cNvSpPr txBox="1"/>
              <p:nvPr/>
            </p:nvSpPr>
            <p:spPr>
              <a:xfrm>
                <a:off x="2462769" y="3093430"/>
                <a:ext cx="1532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u="sng" dirty="0">
                    <a:solidFill>
                      <a:srgbClr val="7030A0"/>
                    </a:solidFill>
                  </a:rPr>
                  <a:t>Input 2</a:t>
                </a:r>
              </a:p>
              <a:p>
                <a:pPr algn="ctr"/>
                <a:r>
                  <a:rPr lang="en-US" sz="1400" dirty="0"/>
                  <a:t>(adjacency matrix)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3BA8DD3-223C-E551-EB85-EEF521D46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315" y="2216398"/>
                <a:ext cx="252620" cy="11786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BD88C4-7E38-7CE1-604F-CDEFD91D7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9927" y="4108177"/>
                <a:ext cx="260238" cy="11301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ounded Rectangle 124">
              <a:extLst>
                <a:ext uri="{FF2B5EF4-FFF2-40B4-BE49-F238E27FC236}">
                  <a16:creationId xmlns:a16="http://schemas.microsoft.com/office/drawing/2014/main" id="{360B9410-39E9-41A6-9DEC-57EC214D373B}"/>
                </a:ext>
              </a:extLst>
            </p:cNvPr>
            <p:cNvSpPr/>
            <p:nvPr/>
          </p:nvSpPr>
          <p:spPr>
            <a:xfrm>
              <a:off x="4549942" y="1408342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124">
              <a:extLst>
                <a:ext uri="{FF2B5EF4-FFF2-40B4-BE49-F238E27FC236}">
                  <a16:creationId xmlns:a16="http://schemas.microsoft.com/office/drawing/2014/main" id="{2AA91E24-794B-0A0A-9A03-246EC7BE7C97}"/>
                </a:ext>
              </a:extLst>
            </p:cNvPr>
            <p:cNvSpPr/>
            <p:nvPr/>
          </p:nvSpPr>
          <p:spPr>
            <a:xfrm>
              <a:off x="4695010" y="1728319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19" name="Rounded Rectangle 124">
              <a:extLst>
                <a:ext uri="{FF2B5EF4-FFF2-40B4-BE49-F238E27FC236}">
                  <a16:creationId xmlns:a16="http://schemas.microsoft.com/office/drawing/2014/main" id="{7976C50A-1E76-65F0-7835-ACCC875787FB}"/>
                </a:ext>
              </a:extLst>
            </p:cNvPr>
            <p:cNvSpPr/>
            <p:nvPr/>
          </p:nvSpPr>
          <p:spPr>
            <a:xfrm>
              <a:off x="5367563" y="173314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20" name="Rounded Rectangle 124">
              <a:extLst>
                <a:ext uri="{FF2B5EF4-FFF2-40B4-BE49-F238E27FC236}">
                  <a16:creationId xmlns:a16="http://schemas.microsoft.com/office/drawing/2014/main" id="{AAD67A5A-22DC-F937-76A9-6635701395F6}"/>
                </a:ext>
              </a:extLst>
            </p:cNvPr>
            <p:cNvSpPr/>
            <p:nvPr/>
          </p:nvSpPr>
          <p:spPr>
            <a:xfrm>
              <a:off x="6545211" y="1408342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4">
              <a:extLst>
                <a:ext uri="{FF2B5EF4-FFF2-40B4-BE49-F238E27FC236}">
                  <a16:creationId xmlns:a16="http://schemas.microsoft.com/office/drawing/2014/main" id="{6974B4D3-B6B3-DA90-3910-241BC7D8A6A2}"/>
                </a:ext>
              </a:extLst>
            </p:cNvPr>
            <p:cNvSpPr/>
            <p:nvPr/>
          </p:nvSpPr>
          <p:spPr>
            <a:xfrm>
              <a:off x="6600179" y="1728317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4">
              <a:extLst>
                <a:ext uri="{FF2B5EF4-FFF2-40B4-BE49-F238E27FC236}">
                  <a16:creationId xmlns:a16="http://schemas.microsoft.com/office/drawing/2014/main" id="{D1119FDB-EF3D-7F7A-8943-7FFAF907AB2F}"/>
                </a:ext>
              </a:extLst>
            </p:cNvPr>
            <p:cNvSpPr/>
            <p:nvPr/>
          </p:nvSpPr>
          <p:spPr>
            <a:xfrm>
              <a:off x="7786936" y="1728317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4">
              <a:extLst>
                <a:ext uri="{FF2B5EF4-FFF2-40B4-BE49-F238E27FC236}">
                  <a16:creationId xmlns:a16="http://schemas.microsoft.com/office/drawing/2014/main" id="{B681161F-2C3F-33EF-C412-118E141ED7CD}"/>
                </a:ext>
              </a:extLst>
            </p:cNvPr>
            <p:cNvSpPr/>
            <p:nvPr/>
          </p:nvSpPr>
          <p:spPr>
            <a:xfrm>
              <a:off x="9407390" y="1408342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221B051-6F2C-E19A-1E11-BD012CFCBAD7}"/>
                </a:ext>
              </a:extLst>
            </p:cNvPr>
            <p:cNvSpPr/>
            <p:nvPr/>
          </p:nvSpPr>
          <p:spPr>
            <a:xfrm>
              <a:off x="9552458" y="1728319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26" name="Rounded Rectangle 124">
              <a:extLst>
                <a:ext uri="{FF2B5EF4-FFF2-40B4-BE49-F238E27FC236}">
                  <a16:creationId xmlns:a16="http://schemas.microsoft.com/office/drawing/2014/main" id="{8AE76055-4F46-F912-EBB5-7DEA640F9E04}"/>
                </a:ext>
              </a:extLst>
            </p:cNvPr>
            <p:cNvSpPr/>
            <p:nvPr/>
          </p:nvSpPr>
          <p:spPr>
            <a:xfrm>
              <a:off x="10225011" y="173314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2A4934A-15A1-E643-EF1E-9D088E8F55C1}"/>
                </a:ext>
              </a:extLst>
            </p:cNvPr>
            <p:cNvCxnSpPr>
              <a:cxnSpLocks/>
              <a:stCxn id="91" idx="3"/>
              <a:endCxn id="119" idx="1"/>
            </p:cNvCxnSpPr>
            <p:nvPr/>
          </p:nvCxnSpPr>
          <p:spPr>
            <a:xfrm>
              <a:off x="5217468" y="1945231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837CCCB-BD73-862D-7464-7B073AC6F667}"/>
                </a:ext>
              </a:extLst>
            </p:cNvPr>
            <p:cNvCxnSpPr>
              <a:cxnSpLocks/>
              <a:stCxn id="119" idx="3"/>
              <a:endCxn id="121" idx="1"/>
            </p:cNvCxnSpPr>
            <p:nvPr/>
          </p:nvCxnSpPr>
          <p:spPr>
            <a:xfrm flipV="1">
              <a:off x="5890021" y="1945229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EAA1885-51FE-138E-9A9C-14B7B4237C29}"/>
                </a:ext>
              </a:extLst>
            </p:cNvPr>
            <p:cNvCxnSpPr>
              <a:cxnSpLocks/>
              <a:stCxn id="121" idx="3"/>
              <a:endCxn id="123" idx="1"/>
            </p:cNvCxnSpPr>
            <p:nvPr/>
          </p:nvCxnSpPr>
          <p:spPr>
            <a:xfrm>
              <a:off x="7642025" y="1945229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AA650E0-623D-54FB-5453-E2AE0321424D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>
              <a:off x="8828782" y="1945229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211D64D-7BD7-BF7A-AFD3-C753C7F1C803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10074916" y="1945231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ounded Rectangle 124">
              <a:extLst>
                <a:ext uri="{FF2B5EF4-FFF2-40B4-BE49-F238E27FC236}">
                  <a16:creationId xmlns:a16="http://schemas.microsoft.com/office/drawing/2014/main" id="{8CBFF543-B987-6779-3242-F469F4018658}"/>
                </a:ext>
              </a:extLst>
            </p:cNvPr>
            <p:cNvSpPr/>
            <p:nvPr/>
          </p:nvSpPr>
          <p:spPr>
            <a:xfrm>
              <a:off x="4543868" y="2699027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24">
              <a:extLst>
                <a:ext uri="{FF2B5EF4-FFF2-40B4-BE49-F238E27FC236}">
                  <a16:creationId xmlns:a16="http://schemas.microsoft.com/office/drawing/2014/main" id="{1C036F28-A334-6380-C3C0-8FD881CD17D0}"/>
                </a:ext>
              </a:extLst>
            </p:cNvPr>
            <p:cNvSpPr/>
            <p:nvPr/>
          </p:nvSpPr>
          <p:spPr>
            <a:xfrm>
              <a:off x="4688936" y="3019004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69" name="Rounded Rectangle 124">
              <a:extLst>
                <a:ext uri="{FF2B5EF4-FFF2-40B4-BE49-F238E27FC236}">
                  <a16:creationId xmlns:a16="http://schemas.microsoft.com/office/drawing/2014/main" id="{D7919F28-2C91-477A-F7CB-3EBECE76FB91}"/>
                </a:ext>
              </a:extLst>
            </p:cNvPr>
            <p:cNvSpPr/>
            <p:nvPr/>
          </p:nvSpPr>
          <p:spPr>
            <a:xfrm>
              <a:off x="5361489" y="3023833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70" name="Rounded Rectangle 124">
              <a:extLst>
                <a:ext uri="{FF2B5EF4-FFF2-40B4-BE49-F238E27FC236}">
                  <a16:creationId xmlns:a16="http://schemas.microsoft.com/office/drawing/2014/main" id="{A45CFB3F-7EBD-E66B-470F-E199AEAF1ADD}"/>
                </a:ext>
              </a:extLst>
            </p:cNvPr>
            <p:cNvSpPr/>
            <p:nvPr/>
          </p:nvSpPr>
          <p:spPr>
            <a:xfrm>
              <a:off x="6539137" y="2699027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24">
              <a:extLst>
                <a:ext uri="{FF2B5EF4-FFF2-40B4-BE49-F238E27FC236}">
                  <a16:creationId xmlns:a16="http://schemas.microsoft.com/office/drawing/2014/main" id="{2C8CA257-9ED4-7B81-C2CD-5007EC336827}"/>
                </a:ext>
              </a:extLst>
            </p:cNvPr>
            <p:cNvSpPr/>
            <p:nvPr/>
          </p:nvSpPr>
          <p:spPr>
            <a:xfrm>
              <a:off x="6594105" y="3019002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24">
              <a:extLst>
                <a:ext uri="{FF2B5EF4-FFF2-40B4-BE49-F238E27FC236}">
                  <a16:creationId xmlns:a16="http://schemas.microsoft.com/office/drawing/2014/main" id="{30E38E40-2DF5-F175-1788-ECDFDDCE6169}"/>
                </a:ext>
              </a:extLst>
            </p:cNvPr>
            <p:cNvSpPr/>
            <p:nvPr/>
          </p:nvSpPr>
          <p:spPr>
            <a:xfrm>
              <a:off x="7780862" y="3019002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24">
              <a:extLst>
                <a:ext uri="{FF2B5EF4-FFF2-40B4-BE49-F238E27FC236}">
                  <a16:creationId xmlns:a16="http://schemas.microsoft.com/office/drawing/2014/main" id="{121A742E-D1E4-54E2-C9B7-821D59DFD510}"/>
                </a:ext>
              </a:extLst>
            </p:cNvPr>
            <p:cNvSpPr/>
            <p:nvPr/>
          </p:nvSpPr>
          <p:spPr>
            <a:xfrm>
              <a:off x="9401316" y="2699027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A047FE48-2893-A507-FA5C-65262A933F03}"/>
                </a:ext>
              </a:extLst>
            </p:cNvPr>
            <p:cNvSpPr/>
            <p:nvPr/>
          </p:nvSpPr>
          <p:spPr>
            <a:xfrm>
              <a:off x="9546384" y="3019004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75" name="Rounded Rectangle 124">
              <a:extLst>
                <a:ext uri="{FF2B5EF4-FFF2-40B4-BE49-F238E27FC236}">
                  <a16:creationId xmlns:a16="http://schemas.microsoft.com/office/drawing/2014/main" id="{4ED4D477-2B6E-51ED-2E96-123FFEF866EB}"/>
                </a:ext>
              </a:extLst>
            </p:cNvPr>
            <p:cNvSpPr/>
            <p:nvPr/>
          </p:nvSpPr>
          <p:spPr>
            <a:xfrm>
              <a:off x="10218937" y="3023833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E6AECC3-56C1-80FD-3740-A36D13AA8AEF}"/>
                </a:ext>
              </a:extLst>
            </p:cNvPr>
            <p:cNvCxnSpPr>
              <a:cxnSpLocks/>
              <a:stCxn id="168" idx="3"/>
              <a:endCxn id="169" idx="1"/>
            </p:cNvCxnSpPr>
            <p:nvPr/>
          </p:nvCxnSpPr>
          <p:spPr>
            <a:xfrm>
              <a:off x="5211394" y="3235916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7FFE27B-DB90-D1A9-94CF-FD2D54111B58}"/>
                </a:ext>
              </a:extLst>
            </p:cNvPr>
            <p:cNvCxnSpPr>
              <a:cxnSpLocks/>
              <a:stCxn id="169" idx="3"/>
              <a:endCxn id="171" idx="1"/>
            </p:cNvCxnSpPr>
            <p:nvPr/>
          </p:nvCxnSpPr>
          <p:spPr>
            <a:xfrm flipV="1">
              <a:off x="5883947" y="3235914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9BF6028-6854-B672-CEAA-A0EFE71652AE}"/>
                </a:ext>
              </a:extLst>
            </p:cNvPr>
            <p:cNvCxnSpPr>
              <a:cxnSpLocks/>
              <a:stCxn id="171" idx="3"/>
              <a:endCxn id="172" idx="1"/>
            </p:cNvCxnSpPr>
            <p:nvPr/>
          </p:nvCxnSpPr>
          <p:spPr>
            <a:xfrm>
              <a:off x="7635951" y="3235914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41623AC-8DEA-BBBA-37EF-7C093E250374}"/>
                </a:ext>
              </a:extLst>
            </p:cNvPr>
            <p:cNvCxnSpPr>
              <a:cxnSpLocks/>
              <a:stCxn id="172" idx="3"/>
              <a:endCxn id="174" idx="1"/>
            </p:cNvCxnSpPr>
            <p:nvPr/>
          </p:nvCxnSpPr>
          <p:spPr>
            <a:xfrm>
              <a:off x="8822708" y="3235914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D6D67D2-B277-C3C5-1334-344554F14E80}"/>
                </a:ext>
              </a:extLst>
            </p:cNvPr>
            <p:cNvCxnSpPr>
              <a:cxnSpLocks/>
              <a:stCxn id="174" idx="3"/>
              <a:endCxn id="175" idx="1"/>
            </p:cNvCxnSpPr>
            <p:nvPr/>
          </p:nvCxnSpPr>
          <p:spPr>
            <a:xfrm>
              <a:off x="10068842" y="3235916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ounded Rectangle 124">
              <a:extLst>
                <a:ext uri="{FF2B5EF4-FFF2-40B4-BE49-F238E27FC236}">
                  <a16:creationId xmlns:a16="http://schemas.microsoft.com/office/drawing/2014/main" id="{AEC33EB8-EE83-681F-FE45-19F3D79E1AC7}"/>
                </a:ext>
              </a:extLst>
            </p:cNvPr>
            <p:cNvSpPr/>
            <p:nvPr/>
          </p:nvSpPr>
          <p:spPr>
            <a:xfrm>
              <a:off x="4543868" y="3999631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Rounded Rectangle 124">
              <a:extLst>
                <a:ext uri="{FF2B5EF4-FFF2-40B4-BE49-F238E27FC236}">
                  <a16:creationId xmlns:a16="http://schemas.microsoft.com/office/drawing/2014/main" id="{A0ACD1AA-1D97-BEF9-1423-B46F8F2412B9}"/>
                </a:ext>
              </a:extLst>
            </p:cNvPr>
            <p:cNvSpPr/>
            <p:nvPr/>
          </p:nvSpPr>
          <p:spPr>
            <a:xfrm>
              <a:off x="4688936" y="431960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3" name="Rounded Rectangle 124">
              <a:extLst>
                <a:ext uri="{FF2B5EF4-FFF2-40B4-BE49-F238E27FC236}">
                  <a16:creationId xmlns:a16="http://schemas.microsoft.com/office/drawing/2014/main" id="{CCF77660-B2C2-3F7C-FEDE-0ECCA4693472}"/>
                </a:ext>
              </a:extLst>
            </p:cNvPr>
            <p:cNvSpPr/>
            <p:nvPr/>
          </p:nvSpPr>
          <p:spPr>
            <a:xfrm>
              <a:off x="5361489" y="4324437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4" name="Rounded Rectangle 124">
              <a:extLst>
                <a:ext uri="{FF2B5EF4-FFF2-40B4-BE49-F238E27FC236}">
                  <a16:creationId xmlns:a16="http://schemas.microsoft.com/office/drawing/2014/main" id="{F26AFF7E-D917-D502-C2C1-97D00BE0CBF9}"/>
                </a:ext>
              </a:extLst>
            </p:cNvPr>
            <p:cNvSpPr/>
            <p:nvPr/>
          </p:nvSpPr>
          <p:spPr>
            <a:xfrm>
              <a:off x="6539137" y="3999631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24">
              <a:extLst>
                <a:ext uri="{FF2B5EF4-FFF2-40B4-BE49-F238E27FC236}">
                  <a16:creationId xmlns:a16="http://schemas.microsoft.com/office/drawing/2014/main" id="{A036EBC3-7B1B-1EC0-670A-BF3E6AF14E3A}"/>
                </a:ext>
              </a:extLst>
            </p:cNvPr>
            <p:cNvSpPr/>
            <p:nvPr/>
          </p:nvSpPr>
          <p:spPr>
            <a:xfrm>
              <a:off x="6594105" y="4319606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24">
              <a:extLst>
                <a:ext uri="{FF2B5EF4-FFF2-40B4-BE49-F238E27FC236}">
                  <a16:creationId xmlns:a16="http://schemas.microsoft.com/office/drawing/2014/main" id="{F9376F65-21E2-93C8-F880-0035B3BE0D7F}"/>
                </a:ext>
              </a:extLst>
            </p:cNvPr>
            <p:cNvSpPr/>
            <p:nvPr/>
          </p:nvSpPr>
          <p:spPr>
            <a:xfrm>
              <a:off x="7780862" y="4319606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ounded Rectangle 124">
              <a:extLst>
                <a:ext uri="{FF2B5EF4-FFF2-40B4-BE49-F238E27FC236}">
                  <a16:creationId xmlns:a16="http://schemas.microsoft.com/office/drawing/2014/main" id="{9A7661D3-4F14-7CD7-41DD-B4CB3C23BFB7}"/>
                </a:ext>
              </a:extLst>
            </p:cNvPr>
            <p:cNvSpPr/>
            <p:nvPr/>
          </p:nvSpPr>
          <p:spPr>
            <a:xfrm>
              <a:off x="9401316" y="3999631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4E100B6C-D4D9-3254-EFEC-82A88DDDC027}"/>
                </a:ext>
              </a:extLst>
            </p:cNvPr>
            <p:cNvSpPr/>
            <p:nvPr/>
          </p:nvSpPr>
          <p:spPr>
            <a:xfrm>
              <a:off x="9546384" y="431960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9" name="Rounded Rectangle 124">
              <a:extLst>
                <a:ext uri="{FF2B5EF4-FFF2-40B4-BE49-F238E27FC236}">
                  <a16:creationId xmlns:a16="http://schemas.microsoft.com/office/drawing/2014/main" id="{145F2359-380E-E36F-B65C-F1AA592D7AF7}"/>
                </a:ext>
              </a:extLst>
            </p:cNvPr>
            <p:cNvSpPr/>
            <p:nvPr/>
          </p:nvSpPr>
          <p:spPr>
            <a:xfrm>
              <a:off x="10218937" y="4324437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C7FC815F-342C-5297-E9C9-7D27925E9536}"/>
                </a:ext>
              </a:extLst>
            </p:cNvPr>
            <p:cNvCxnSpPr>
              <a:cxnSpLocks/>
              <a:stCxn id="182" idx="3"/>
              <a:endCxn id="183" idx="1"/>
            </p:cNvCxnSpPr>
            <p:nvPr/>
          </p:nvCxnSpPr>
          <p:spPr>
            <a:xfrm>
              <a:off x="5211394" y="4536520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C123973-26A7-BF53-F187-CEED211DED07}"/>
                </a:ext>
              </a:extLst>
            </p:cNvPr>
            <p:cNvCxnSpPr>
              <a:cxnSpLocks/>
              <a:stCxn id="183" idx="3"/>
              <a:endCxn id="185" idx="1"/>
            </p:cNvCxnSpPr>
            <p:nvPr/>
          </p:nvCxnSpPr>
          <p:spPr>
            <a:xfrm flipV="1">
              <a:off x="5883947" y="4536518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D1E4EE09-54A7-75E3-90E8-608A4EE72CD1}"/>
                </a:ext>
              </a:extLst>
            </p:cNvPr>
            <p:cNvCxnSpPr>
              <a:cxnSpLocks/>
              <a:stCxn id="185" idx="3"/>
              <a:endCxn id="186" idx="1"/>
            </p:cNvCxnSpPr>
            <p:nvPr/>
          </p:nvCxnSpPr>
          <p:spPr>
            <a:xfrm>
              <a:off x="7635951" y="4536518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F3B4477F-E13A-F3FB-0226-1C089C062755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>
              <a:off x="8822708" y="4536518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DF063AC-613D-9C4E-DFE4-D36C6F88A679}"/>
                </a:ext>
              </a:extLst>
            </p:cNvPr>
            <p:cNvCxnSpPr>
              <a:cxnSpLocks/>
              <a:stCxn id="188" idx="3"/>
              <a:endCxn id="189" idx="1"/>
            </p:cNvCxnSpPr>
            <p:nvPr/>
          </p:nvCxnSpPr>
          <p:spPr>
            <a:xfrm>
              <a:off x="10068842" y="4536520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DA473F-A9F0-6CFE-D2C9-11AABFCD15D1}"/>
                </a:ext>
              </a:extLst>
            </p:cNvPr>
            <p:cNvSpPr txBox="1"/>
            <p:nvPr/>
          </p:nvSpPr>
          <p:spPr>
            <a:xfrm>
              <a:off x="3759957" y="1139234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chemeClr val="accent2">
                      <a:lumMod val="75000"/>
                    </a:schemeClr>
                  </a:solidFill>
                </a:rPr>
                <a:t>Input 1</a:t>
              </a:r>
            </a:p>
          </p:txBody>
        </p:sp>
        <p:cxnSp>
          <p:nvCxnSpPr>
            <p:cNvPr id="197" name="Elbow Connector 196">
              <a:extLst>
                <a:ext uri="{FF2B5EF4-FFF2-40B4-BE49-F238E27FC236}">
                  <a16:creationId xmlns:a16="http://schemas.microsoft.com/office/drawing/2014/main" id="{F4280EE1-09C1-EE5A-5F8A-2AB5269A8ADC}"/>
                </a:ext>
              </a:extLst>
            </p:cNvPr>
            <p:cNvCxnSpPr>
              <a:cxnSpLocks/>
              <a:stCxn id="195" idx="2"/>
              <a:endCxn id="91" idx="1"/>
            </p:cNvCxnSpPr>
            <p:nvPr/>
          </p:nvCxnSpPr>
          <p:spPr>
            <a:xfrm rot="16200000" flipH="1">
              <a:off x="4157188" y="1407409"/>
              <a:ext cx="498220" cy="577423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>
              <a:extLst>
                <a:ext uri="{FF2B5EF4-FFF2-40B4-BE49-F238E27FC236}">
                  <a16:creationId xmlns:a16="http://schemas.microsoft.com/office/drawing/2014/main" id="{40481B6E-097A-ADAA-E530-6E5B5C83DD23}"/>
                </a:ext>
              </a:extLst>
            </p:cNvPr>
            <p:cNvCxnSpPr>
              <a:cxnSpLocks/>
              <a:stCxn id="195" idx="2"/>
              <a:endCxn id="168" idx="1"/>
            </p:cNvCxnSpPr>
            <p:nvPr/>
          </p:nvCxnSpPr>
          <p:spPr>
            <a:xfrm rot="16200000" flipH="1">
              <a:off x="3508809" y="2055788"/>
              <a:ext cx="1788905" cy="571349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235DEDAB-2D28-84C5-AAFA-F95BDCD50392}"/>
                </a:ext>
              </a:extLst>
            </p:cNvPr>
            <p:cNvCxnSpPr>
              <a:cxnSpLocks/>
              <a:stCxn id="195" idx="2"/>
              <a:endCxn id="182" idx="1"/>
            </p:cNvCxnSpPr>
            <p:nvPr/>
          </p:nvCxnSpPr>
          <p:spPr>
            <a:xfrm rot="16200000" flipH="1">
              <a:off x="2858507" y="2706090"/>
              <a:ext cx="3089509" cy="571349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8D0F81E-E18F-D777-1359-972040FCDA92}"/>
                </a:ext>
              </a:extLst>
            </p:cNvPr>
            <p:cNvSpPr txBox="1"/>
            <p:nvPr/>
          </p:nvSpPr>
          <p:spPr>
            <a:xfrm>
              <a:off x="5914908" y="1134791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rgbClr val="7030A0"/>
                  </a:solidFill>
                </a:rPr>
                <a:t>Input 2</a:t>
              </a:r>
            </a:p>
          </p:txBody>
        </p:sp>
        <p:cxnSp>
          <p:nvCxnSpPr>
            <p:cNvPr id="248" name="Elbow Connector 247">
              <a:extLst>
                <a:ext uri="{FF2B5EF4-FFF2-40B4-BE49-F238E27FC236}">
                  <a16:creationId xmlns:a16="http://schemas.microsoft.com/office/drawing/2014/main" id="{4A6A4809-5EA6-E911-5E23-D75602AE0405}"/>
                </a:ext>
              </a:extLst>
            </p:cNvPr>
            <p:cNvCxnSpPr>
              <a:cxnSpLocks/>
              <a:stCxn id="221" idx="2"/>
              <a:endCxn id="121" idx="1"/>
            </p:cNvCxnSpPr>
            <p:nvPr/>
          </p:nvCxnSpPr>
          <p:spPr>
            <a:xfrm rot="16200000" flipH="1">
              <a:off x="6185028" y="1530077"/>
              <a:ext cx="502661" cy="327641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250">
              <a:extLst>
                <a:ext uri="{FF2B5EF4-FFF2-40B4-BE49-F238E27FC236}">
                  <a16:creationId xmlns:a16="http://schemas.microsoft.com/office/drawing/2014/main" id="{46783748-3459-3405-736C-AD1066F86201}"/>
                </a:ext>
              </a:extLst>
            </p:cNvPr>
            <p:cNvCxnSpPr>
              <a:cxnSpLocks/>
              <a:stCxn id="221" idx="2"/>
              <a:endCxn id="171" idx="1"/>
            </p:cNvCxnSpPr>
            <p:nvPr/>
          </p:nvCxnSpPr>
          <p:spPr>
            <a:xfrm rot="16200000" flipH="1">
              <a:off x="5536648" y="2178457"/>
              <a:ext cx="1793346" cy="321567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B1517C78-A6BB-8F84-B8D8-66E7CCEC105C}"/>
                </a:ext>
              </a:extLst>
            </p:cNvPr>
            <p:cNvCxnSpPr>
              <a:cxnSpLocks/>
              <a:stCxn id="221" idx="2"/>
              <a:endCxn id="185" idx="1"/>
            </p:cNvCxnSpPr>
            <p:nvPr/>
          </p:nvCxnSpPr>
          <p:spPr>
            <a:xfrm rot="16200000" flipH="1">
              <a:off x="4886346" y="2828759"/>
              <a:ext cx="3093950" cy="321567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ounded Rectangle 124">
                  <a:extLst>
                    <a:ext uri="{FF2B5EF4-FFF2-40B4-BE49-F238E27FC236}">
                      <a16:creationId xmlns:a16="http://schemas.microsoft.com/office/drawing/2014/main" id="{05FB5F83-2514-579A-3FBB-F29A9FDA3A31}"/>
                    </a:ext>
                  </a:extLst>
                </p:cNvPr>
                <p:cNvSpPr/>
                <p:nvPr/>
              </p:nvSpPr>
              <p:spPr>
                <a:xfrm>
                  <a:off x="11498257" y="1408342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257" name="Rounded Rectangle 124">
                  <a:extLst>
                    <a:ext uri="{FF2B5EF4-FFF2-40B4-BE49-F238E27FC236}">
                      <a16:creationId xmlns:a16="http://schemas.microsoft.com/office/drawing/2014/main" id="{05FB5F83-2514-579A-3FBB-F29A9FDA3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1408342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ounded Rectangle 124">
                  <a:extLst>
                    <a:ext uri="{FF2B5EF4-FFF2-40B4-BE49-F238E27FC236}">
                      <a16:creationId xmlns:a16="http://schemas.microsoft.com/office/drawing/2014/main" id="{C31F5878-361D-4155-DF59-4FD1571A570A}"/>
                    </a:ext>
                  </a:extLst>
                </p:cNvPr>
                <p:cNvSpPr/>
                <p:nvPr/>
              </p:nvSpPr>
              <p:spPr>
                <a:xfrm>
                  <a:off x="11498257" y="2699026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C0DB">
                    <a:alpha val="5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258" name="Rounded Rectangle 124">
                  <a:extLst>
                    <a:ext uri="{FF2B5EF4-FFF2-40B4-BE49-F238E27FC236}">
                      <a16:creationId xmlns:a16="http://schemas.microsoft.com/office/drawing/2014/main" id="{C31F5878-361D-4155-DF59-4FD1571A5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2699026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ounded Rectangle 124">
                  <a:extLst>
                    <a:ext uri="{FF2B5EF4-FFF2-40B4-BE49-F238E27FC236}">
                      <a16:creationId xmlns:a16="http://schemas.microsoft.com/office/drawing/2014/main" id="{9A7329EF-AA03-EAC1-1503-88394928F450}"/>
                    </a:ext>
                  </a:extLst>
                </p:cNvPr>
                <p:cNvSpPr/>
                <p:nvPr/>
              </p:nvSpPr>
              <p:spPr>
                <a:xfrm>
                  <a:off x="11498257" y="3997624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8C6">
                    <a:alpha val="5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259" name="Rounded Rectangle 124">
                  <a:extLst>
                    <a:ext uri="{FF2B5EF4-FFF2-40B4-BE49-F238E27FC236}">
                      <a16:creationId xmlns:a16="http://schemas.microsoft.com/office/drawing/2014/main" id="{9A7329EF-AA03-EAC1-1503-88394928F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3997624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7A3E64D3-5A2B-8246-B5C4-8E8C11E98054}"/>
                </a:ext>
              </a:extLst>
            </p:cNvPr>
            <p:cNvCxnSpPr>
              <a:cxnSpLocks/>
              <a:stCxn id="124" idx="3"/>
              <a:endCxn id="257" idx="1"/>
            </p:cNvCxnSpPr>
            <p:nvPr/>
          </p:nvCxnSpPr>
          <p:spPr>
            <a:xfrm>
              <a:off x="10892536" y="1823602"/>
              <a:ext cx="6057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B4D5CD7-6C93-195D-A6F0-6152FEAB032F}"/>
                </a:ext>
              </a:extLst>
            </p:cNvPr>
            <p:cNvCxnSpPr>
              <a:cxnSpLocks/>
              <a:stCxn id="173" idx="3"/>
              <a:endCxn id="258" idx="1"/>
            </p:cNvCxnSpPr>
            <p:nvPr/>
          </p:nvCxnSpPr>
          <p:spPr>
            <a:xfrm flipV="1">
              <a:off x="10886462" y="3114286"/>
              <a:ext cx="61179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63FAEB63-656B-593A-0643-34D671080FF2}"/>
                </a:ext>
              </a:extLst>
            </p:cNvPr>
            <p:cNvCxnSpPr>
              <a:cxnSpLocks/>
              <a:stCxn id="187" idx="3"/>
              <a:endCxn id="259" idx="1"/>
            </p:cNvCxnSpPr>
            <p:nvPr/>
          </p:nvCxnSpPr>
          <p:spPr>
            <a:xfrm flipV="1">
              <a:off x="10886462" y="4412884"/>
              <a:ext cx="611795" cy="2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E15C6E0-921F-D741-8F11-E9C40640A8E6}"/>
                </a:ext>
              </a:extLst>
            </p:cNvPr>
            <p:cNvSpPr txBox="1"/>
            <p:nvPr/>
          </p:nvSpPr>
          <p:spPr>
            <a:xfrm>
              <a:off x="3175247" y="1730463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6F375B4-BF4C-838A-D835-98AD94809EA0}"/>
                </a:ext>
              </a:extLst>
            </p:cNvPr>
            <p:cNvSpPr txBox="1"/>
            <p:nvPr/>
          </p:nvSpPr>
          <p:spPr>
            <a:xfrm>
              <a:off x="3149223" y="3027639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II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A14AD93-C26F-53F9-13F1-2A2426E2CF34}"/>
                </a:ext>
              </a:extLst>
            </p:cNvPr>
            <p:cNvSpPr txBox="1"/>
            <p:nvPr/>
          </p:nvSpPr>
          <p:spPr>
            <a:xfrm>
              <a:off x="3125237" y="4324437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III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6C5F760-14BE-6FBD-BE39-BDECDF462E3A}"/>
                </a:ext>
              </a:extLst>
            </p:cNvPr>
            <p:cNvSpPr txBox="1"/>
            <p:nvPr/>
          </p:nvSpPr>
          <p:spPr>
            <a:xfrm>
              <a:off x="11710938" y="811308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</a:t>
              </a:r>
            </a:p>
          </p:txBody>
        </p:sp>
        <p:sp>
          <p:nvSpPr>
            <p:cNvPr id="278" name="Rounded Rectangle 124">
              <a:extLst>
                <a:ext uri="{FF2B5EF4-FFF2-40B4-BE49-F238E27FC236}">
                  <a16:creationId xmlns:a16="http://schemas.microsoft.com/office/drawing/2014/main" id="{77F7F1D1-646A-774C-571A-C848411B772C}"/>
                </a:ext>
              </a:extLst>
            </p:cNvPr>
            <p:cNvSpPr/>
            <p:nvPr/>
          </p:nvSpPr>
          <p:spPr>
            <a:xfrm>
              <a:off x="3180207" y="1016087"/>
              <a:ext cx="7812035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871C7C-8DB3-A219-338D-ED79FC3B5E68}"/>
                </a:ext>
              </a:extLst>
            </p:cNvPr>
            <p:cNvSpPr txBox="1"/>
            <p:nvPr/>
          </p:nvSpPr>
          <p:spPr>
            <a:xfrm>
              <a:off x="6066874" y="817086"/>
              <a:ext cx="2038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D15D70-A887-C7A0-D217-DD3919D833FE}"/>
              </a:ext>
            </a:extLst>
          </p:cNvPr>
          <p:cNvGrpSpPr/>
          <p:nvPr/>
        </p:nvGrpSpPr>
        <p:grpSpPr>
          <a:xfrm>
            <a:off x="2988356" y="548973"/>
            <a:ext cx="4241800" cy="5132636"/>
            <a:chOff x="2988356" y="548973"/>
            <a:chExt cx="4241800" cy="51326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568D0A-FE2F-3C27-FF51-9958AEA00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14" b="4688"/>
            <a:stretch/>
          </p:blipFill>
          <p:spPr>
            <a:xfrm>
              <a:off x="2988356" y="3688422"/>
              <a:ext cx="4241800" cy="199318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4802CE-83F1-EA1A-AF62-F42F34DBC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0" b="7630"/>
            <a:stretch/>
          </p:blipFill>
          <p:spPr>
            <a:xfrm>
              <a:off x="2988356" y="2116476"/>
              <a:ext cx="4241800" cy="14633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A830C5-823D-86BA-9FF7-9FB42AB0FA99}"/>
                </a:ext>
              </a:extLst>
            </p:cNvPr>
            <p:cNvSpPr txBox="1"/>
            <p:nvPr/>
          </p:nvSpPr>
          <p:spPr>
            <a:xfrm>
              <a:off x="6776186" y="211647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89A1E-3C8A-6A8E-F31E-8EC20CFFA581}"/>
                </a:ext>
              </a:extLst>
            </p:cNvPr>
            <p:cNvSpPr txBox="1"/>
            <p:nvPr/>
          </p:nvSpPr>
          <p:spPr>
            <a:xfrm>
              <a:off x="6789010" y="36884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33FAD3-5C9D-08B8-5F98-10909B251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40" b="7631"/>
            <a:stretch/>
          </p:blipFill>
          <p:spPr>
            <a:xfrm>
              <a:off x="2988356" y="548973"/>
              <a:ext cx="4241800" cy="145893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4F2CC8-C25C-1330-163C-178149509067}"/>
                </a:ext>
              </a:extLst>
            </p:cNvPr>
            <p:cNvSpPr txBox="1"/>
            <p:nvPr/>
          </p:nvSpPr>
          <p:spPr>
            <a:xfrm>
              <a:off x="6789010" y="5489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7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7723</TotalTime>
  <Words>735</Words>
  <Application>Microsoft Macintosh PowerPoint</Application>
  <PresentationFormat>Widescreen</PresentationFormat>
  <Paragraphs>368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350</cp:revision>
  <dcterms:created xsi:type="dcterms:W3CDTF">2023-09-20T19:47:46Z</dcterms:created>
  <dcterms:modified xsi:type="dcterms:W3CDTF">2024-09-03T16:00:26Z</dcterms:modified>
</cp:coreProperties>
</file>