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4D4"/>
    <a:srgbClr val="0077FF"/>
    <a:srgbClr val="E1DA00"/>
    <a:srgbClr val="9F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 varScale="1">
        <p:scale>
          <a:sx n="113" d="100"/>
          <a:sy n="113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294B0E0-0677-41C6-BB75-B7D7F24B3396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2183"/>
              </a:avLst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5259530" y="499710"/>
            <a:ext cx="3162518" cy="3073754"/>
            <a:chOff x="5295683" y="516114"/>
            <a:chExt cx="3162518" cy="307375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295683" y="672540"/>
              <a:ext cx="3162518" cy="2917328"/>
            </a:xfrm>
            <a:prstGeom prst="bracketPair">
              <a:avLst>
                <a:gd name="adj" fmla="val 4377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27C3F74-F73B-4233-878E-EF9730830779}"/>
                </a:ext>
              </a:extLst>
            </p:cNvPr>
            <p:cNvSpPr txBox="1"/>
            <p:nvPr/>
          </p:nvSpPr>
          <p:spPr>
            <a:xfrm>
              <a:off x="6364111" y="165754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7825267" y="3052349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451599" y="516114"/>
              <a:ext cx="16067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/>
                <a:t>... 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938651" y="1016561"/>
              <a:ext cx="11196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/>
                <a:t>... ….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307FB33-7DA7-4153-B7BB-ED72C063B74D}"/>
                </a:ext>
              </a:extLst>
            </p:cNvPr>
            <p:cNvSpPr txBox="1"/>
            <p:nvPr/>
          </p:nvSpPr>
          <p:spPr>
            <a:xfrm>
              <a:off x="7425703" y="1455806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/>
                <a:t>….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851204"/>
              <a:ext cx="1956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... 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7109396" y="2162041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/>
                <a:t>….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629A7BD-987D-4860-BE54-61077F9589AF}"/>
                </a:ext>
              </a:extLst>
            </p:cNvPr>
            <p:cNvSpPr txBox="1"/>
            <p:nvPr/>
          </p:nvSpPr>
          <p:spPr>
            <a:xfrm>
              <a:off x="5485835" y="1455806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2119207"/>
              <a:ext cx="11196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...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2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448</Words>
  <Application>Microsoft Office PowerPoint</Application>
  <PresentationFormat>Widescreen</PresentationFormat>
  <Paragraphs>238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136</cp:revision>
  <dcterms:created xsi:type="dcterms:W3CDTF">2023-09-20T19:47:46Z</dcterms:created>
  <dcterms:modified xsi:type="dcterms:W3CDTF">2024-08-27T22:42:00Z</dcterms:modified>
</cp:coreProperties>
</file>