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9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4D4"/>
    <a:srgbClr val="0077FF"/>
    <a:srgbClr val="E1DA00"/>
    <a:srgbClr val="9F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 varScale="1">
        <p:scale>
          <a:sx n="113" d="100"/>
          <a:sy n="113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18531E1-A304-F011-CF2B-8BA3BAF8A15E}"/>
              </a:ext>
            </a:extLst>
          </p:cNvPr>
          <p:cNvCxnSpPr>
            <a:cxnSpLocks/>
          </p:cNvCxnSpPr>
          <p:nvPr/>
        </p:nvCxnSpPr>
        <p:spPr>
          <a:xfrm rot="5400000">
            <a:off x="1882856" y="405920"/>
            <a:ext cx="973128" cy="239841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123CC-CF77-56CA-709F-3C3438AC20EE}"/>
              </a:ext>
            </a:extLst>
          </p:cNvPr>
          <p:cNvGrpSpPr/>
          <p:nvPr/>
        </p:nvGrpSpPr>
        <p:grpSpPr>
          <a:xfrm>
            <a:off x="1170213" y="3130826"/>
            <a:ext cx="2398413" cy="1415519"/>
            <a:chOff x="1170213" y="3006090"/>
            <a:chExt cx="2398413" cy="1540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DD81-3571-8BC5-2135-7C9AE6E8CC82}"/>
                </a:ext>
              </a:extLst>
            </p:cNvPr>
            <p:cNvGrpSpPr/>
            <p:nvPr/>
          </p:nvGrpSpPr>
          <p:grpSpPr>
            <a:xfrm rot="10800000">
              <a:off x="3248586" y="3433926"/>
              <a:ext cx="320040" cy="320040"/>
              <a:chOff x="4872990" y="2343150"/>
              <a:chExt cx="1177290" cy="117729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4E7B2A-25DB-6D0F-2A72-451F98F20A73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277BE-5BC0-687A-C650-DB3B1B6B8BD3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8C406B-1B5C-BF07-712B-5B434C6FED2D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05EDD-9A85-8D29-6593-26E968A3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26" y="3006090"/>
              <a:ext cx="0" cy="44126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9F792-B120-E100-FFA6-69FBB1C435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0329" y="3753966"/>
              <a:ext cx="17831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994AF67-B872-27EA-8A8C-EAA00AAC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13" y="4069073"/>
              <a:ext cx="1" cy="4772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97D6CB-C780-A8F4-DEF4-934E4E4D223B}"/>
                </a:ext>
              </a:extLst>
            </p:cNvPr>
            <p:cNvGrpSpPr/>
            <p:nvPr/>
          </p:nvGrpSpPr>
          <p:grpSpPr>
            <a:xfrm>
              <a:off x="1170213" y="3753966"/>
              <a:ext cx="320040" cy="320040"/>
              <a:chOff x="4872990" y="2343150"/>
              <a:chExt cx="1177290" cy="1177290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0323606-3274-A8F7-021E-2C59D4EBDCD9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9A82-EF46-C904-27DA-7E5EDA47CEE0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85E647-B2B1-B6DC-4284-F37589342A3B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BA124-253F-9652-27A8-D3F748C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660650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294B0E0-0677-41C6-BB75-B7D7F24B3396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2183"/>
              </a:avLst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5795448" y="900018"/>
            <a:ext cx="3162518" cy="3073754"/>
            <a:chOff x="5295683" y="516114"/>
            <a:chExt cx="3162518" cy="307375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295683" y="672540"/>
              <a:ext cx="3162518" cy="2917328"/>
            </a:xfrm>
            <a:prstGeom prst="bracketPair">
              <a:avLst>
                <a:gd name="adj" fmla="val 4377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27C3F74-F73B-4233-878E-EF9730830779}"/>
                </a:ext>
              </a:extLst>
            </p:cNvPr>
            <p:cNvSpPr txBox="1"/>
            <p:nvPr/>
          </p:nvSpPr>
          <p:spPr>
            <a:xfrm>
              <a:off x="6364111" y="165754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7825267" y="3052349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451599" y="516114"/>
              <a:ext cx="16067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938651" y="1016561"/>
              <a:ext cx="11196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….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307FB33-7DA7-4153-B7BB-ED72C063B74D}"/>
                </a:ext>
              </a:extLst>
            </p:cNvPr>
            <p:cNvSpPr txBox="1"/>
            <p:nvPr/>
          </p:nvSpPr>
          <p:spPr>
            <a:xfrm>
              <a:off x="7425703" y="1455806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851204"/>
              <a:ext cx="1956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7109396" y="2162041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629A7BD-987D-4860-BE54-61077F9589AF}"/>
                </a:ext>
              </a:extLst>
            </p:cNvPr>
            <p:cNvSpPr txBox="1"/>
            <p:nvPr/>
          </p:nvSpPr>
          <p:spPr>
            <a:xfrm>
              <a:off x="5485835" y="1455806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2119207"/>
              <a:ext cx="11196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pic>
        <p:nvPicPr>
          <p:cNvPr id="49" name="Graphic 48" descr="Chevron arrows with solid fill">
            <a:extLst>
              <a:ext uri="{FF2B5EF4-FFF2-40B4-BE49-F238E27FC236}">
                <a16:creationId xmlns:a16="http://schemas.microsoft.com/office/drawing/2014/main" id="{198B9232-4FB4-499E-847A-BE4F572C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235357" y="3007172"/>
            <a:ext cx="569382" cy="724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C0F24-880F-4BE1-B988-C5985F95DEC0}"/>
              </a:ext>
            </a:extLst>
          </p:cNvPr>
          <p:cNvSpPr txBox="1"/>
          <p:nvPr/>
        </p:nvSpPr>
        <p:spPr>
          <a:xfrm>
            <a:off x="1207888" y="358360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[x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3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2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6755</TotalTime>
  <Words>465</Words>
  <Application>Microsoft Office PowerPoint</Application>
  <PresentationFormat>Widescreen</PresentationFormat>
  <Paragraphs>240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138</cp:revision>
  <dcterms:created xsi:type="dcterms:W3CDTF">2023-09-20T19:47:46Z</dcterms:created>
  <dcterms:modified xsi:type="dcterms:W3CDTF">2024-08-27T22:51:42Z</dcterms:modified>
</cp:coreProperties>
</file>