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Default Extension="emf" ContentType="image/x-emf"/>
  <Default Extension="wmf" ContentType="image/x-wmf"/>
  <Default Extension="mp4" ContentType="video/mp4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3.3-->
<p:presentation xmlns:r="http://schemas.openxmlformats.org/officeDocument/2006/relationships" xmlns:a="http://schemas.openxmlformats.org/drawingml/2006/main" xmlns:p="http://schemas.openxmlformats.org/presentationml/2006/main" removePersonalInfoOnSave="1">
  <p:sldMasterIdLst>
    <p:sldMasterId id="2147483648" r:id="rId1"/>
  </p:sldMasterIdLst>
  <p:notesMasterIdLst>
    <p:notesMasterId r:id="rId2"/>
  </p:notesMasterIdLst>
  <p:sldIdLst>
    <p:sldId id="393" r:id="rId3"/>
    <p:sldId id="549" r:id="rId4"/>
    <p:sldId id="551" r:id="rId5"/>
    <p:sldId id="554" r:id="rId6"/>
    <p:sldId id="555" r:id="rId7"/>
    <p:sldId id="556" r:id="rId8"/>
    <p:sldId id="557" r:id="rId9"/>
    <p:sldId id="558" r:id="rId10"/>
    <p:sldId id="559" r:id="rId11"/>
    <p:sldId id="560" r:id="rId12"/>
    <p:sldId id="561" r:id="rId13"/>
    <p:sldId id="562" r:id="rId14"/>
    <p:sldId id="563" r:id="rId15"/>
    <p:sldId id="564" r:id="rId16"/>
    <p:sldId id="570" r:id="rId17"/>
    <p:sldId id="569" r:id="rId18"/>
    <p:sldId id="552" r:id="rId19"/>
    <p:sldId id="567" r:id="rId20"/>
    <p:sldId id="568" r:id="rId21"/>
    <p:sldId id="553" r:id="rId22"/>
  </p:sldIdLst>
  <p:sldSz cx="12192000" cy="6858000"/>
  <p:notesSz cx="6858000" cy="91440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0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1" autoAdjust="0"/>
    <p:restoredTop sz="96314" autoAdjust="0"/>
  </p:normalViewPr>
  <p:slideViewPr>
    <p:cSldViewPr showGuides="1">
      <p:cViewPr varScale="1">
        <p:scale>
          <a:sx n="82" d="100"/>
          <a:sy n="82" d="100"/>
        </p:scale>
        <p:origin x="710" y="67"/>
      </p:cViewPr>
      <p:guideLst>
        <p:guide orient="horz" pos="2160"/>
        <p:guide pos="3906"/>
      </p:guideLst>
    </p:cSldViewPr>
  </p:slideViewPr>
  <p:outlineViewPr>
    <p:cViewPr>
      <p:scale>
        <a:sx n="33" d="100"/>
        <a:sy n="33" d="100"/>
      </p:scale>
      <p:origin x="0" y="-5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" d="100"/>
          <a:sy n="1" d="100"/>
        </p:scale>
        <p:origin x="0" y="0"/>
      </p:cViewPr>
    </p:cSldViewPr>
  </p:notesViewPr>
  <p:gridSpacing cx="76200" cy="76200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8.xml" /><Relationship Id="rId11" Type="http://schemas.openxmlformats.org/officeDocument/2006/relationships/slide" Target="slides/slide9.xml" /><Relationship Id="rId12" Type="http://schemas.openxmlformats.org/officeDocument/2006/relationships/slide" Target="slides/slide10.xml" /><Relationship Id="rId13" Type="http://schemas.openxmlformats.org/officeDocument/2006/relationships/slide" Target="slides/slide11.xml" /><Relationship Id="rId14" Type="http://schemas.openxmlformats.org/officeDocument/2006/relationships/slide" Target="slides/slide12.xml" /><Relationship Id="rId15" Type="http://schemas.openxmlformats.org/officeDocument/2006/relationships/slide" Target="slides/slide13.xml" /><Relationship Id="rId16" Type="http://schemas.openxmlformats.org/officeDocument/2006/relationships/slide" Target="slides/slide14.xml" /><Relationship Id="rId17" Type="http://schemas.openxmlformats.org/officeDocument/2006/relationships/slide" Target="slides/slide15.xml" /><Relationship Id="rId18" Type="http://schemas.openxmlformats.org/officeDocument/2006/relationships/slide" Target="slides/slide16.xml" /><Relationship Id="rId19" Type="http://schemas.openxmlformats.org/officeDocument/2006/relationships/slide" Target="slides/slide17.xml" /><Relationship Id="rId2" Type="http://schemas.openxmlformats.org/officeDocument/2006/relationships/notesMaster" Target="notesMasters/notesMaster1.xml" /><Relationship Id="rId20" Type="http://schemas.openxmlformats.org/officeDocument/2006/relationships/slide" Target="slides/slide18.xml" /><Relationship Id="rId21" Type="http://schemas.openxmlformats.org/officeDocument/2006/relationships/slide" Target="slides/slide19.xml" /><Relationship Id="rId22" Type="http://schemas.openxmlformats.org/officeDocument/2006/relationships/slide" Target="slides/slide20.xml" /><Relationship Id="rId23" Type="http://schemas.openxmlformats.org/officeDocument/2006/relationships/tags" Target="tags/tag334.xml" /><Relationship Id="rId24" Type="http://schemas.openxmlformats.org/officeDocument/2006/relationships/presProps" Target="presProps.xml" /><Relationship Id="rId25" Type="http://schemas.openxmlformats.org/officeDocument/2006/relationships/viewProps" Target="viewProps.xml" /><Relationship Id="rId26" Type="http://schemas.openxmlformats.org/officeDocument/2006/relationships/theme" Target="theme/theme1.xml" /><Relationship Id="rId27" Type="http://schemas.openxmlformats.org/officeDocument/2006/relationships/tableStyles" Target="tableStyles.xml" /><Relationship Id="rId3" Type="http://schemas.openxmlformats.org/officeDocument/2006/relationships/slide" Target="slides/slide1.xml" /><Relationship Id="rId4" Type="http://schemas.openxmlformats.org/officeDocument/2006/relationships/slide" Target="slides/slide2.xml" /><Relationship Id="rId5" Type="http://schemas.openxmlformats.org/officeDocument/2006/relationships/slide" Target="slides/slide3.xml" /><Relationship Id="rId6" Type="http://schemas.openxmlformats.org/officeDocument/2006/relationships/slide" Target="slides/slide4.xml" /><Relationship Id="rId7" Type="http://schemas.openxmlformats.org/officeDocument/2006/relationships/slide" Target="slides/slide5.xml" /><Relationship Id="rId8" Type="http://schemas.openxmlformats.org/officeDocument/2006/relationships/slide" Target="slides/slide6.xml" /><Relationship Id="rId9" Type="http://schemas.openxmlformats.org/officeDocument/2006/relationships/slide" Target="slides/slide7.xml" /></Relationships>
</file>

<file path=ppt/notesMasters/_rels/notesMaster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76.xml" /><Relationship Id="rId2" Type="http://schemas.openxmlformats.org/officeDocument/2006/relationships/tags" Target="../tags/tag177.xml" /><Relationship Id="rId3" Type="http://schemas.openxmlformats.org/officeDocument/2006/relationships/tags" Target="../tags/tag178.xml" /><Relationship Id="rId4" Type="http://schemas.openxmlformats.org/officeDocument/2006/relationships/tags" Target="../tags/tag179.xml" /><Relationship Id="rId5" Type="http://schemas.openxmlformats.org/officeDocument/2006/relationships/tags" Target="../tags/tag180.xml" /><Relationship Id="rId6" Type="http://schemas.openxmlformats.org/officeDocument/2006/relationships/tags" Target="../tags/tag181.xml" /><Relationship Id="rId7" Type="http://schemas.openxmlformats.org/officeDocument/2006/relationships/tags" Target="../tags/tag182.xml" /><Relationship Id="rId8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  <p:custDataLst>
              <p:tags r:id="rId2"/>
            </p:custDataLst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  <p:custDataLst>
              <p:tags r:id="rId3"/>
            </p:custDataLst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ADD754-F49E-4351-AAFE-19D83F43501C}" type="datetimeFigureOut">
              <a:rPr lang="en-US" smtClean="0"/>
              <a:t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  <p:custDataLst>
              <p:tags r:id="rId4"/>
            </p:custDataLst>
          </p:nvPr>
        </p:nvSpPr>
        <p:spPr>
          <a:xfrm>
            <a:off x="380700" y="685800"/>
            <a:ext cx="60966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Notes Placeholder 4"/>
          <p:cNvSpPr>
            <a:spLocks noGrp="1"/>
          </p:cNvSpPr>
          <p:nvPr>
            <p:ph type="body" sz="quarter" idx="3"/>
            <p:custDataLst>
              <p:tags r:id="rId5"/>
            </p:custDataLst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  <p:custDataLst>
              <p:tags r:id="rId6"/>
            </p:custDataLst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  <p:custDataLst>
              <p:tags r:id="rId7"/>
            </p:custDataLst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8F6036-E835-44CB-A25A-34C755DFD5D4}" type="slidenum">
              <a:rPr lang="en-US" smtClean="0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1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83.xml" /><Relationship Id="rId4" Type="http://schemas.openxmlformats.org/officeDocument/2006/relationships/tags" Target="../tags/tag184.xml" /><Relationship Id="rId5" Type="http://schemas.openxmlformats.org/officeDocument/2006/relationships/tags" Target="../tags/tag185.xml" /><Relationship Id="rId6" Type="http://schemas.openxmlformats.org/officeDocument/2006/relationships/tags" Target="../tags/tag186.xml" /></Relationships>
</file>

<file path=ppt/notesSlides/_rels/notesSlide2.xml.rels>&#65279;<?xml version="1.0" encoding="utf-8" standalone="yes"?><Relationships xmlns="http://schemas.openxmlformats.org/package/2006/relationships"><Relationship Id="rId1" Type="http://schemas.openxmlformats.org/officeDocument/2006/relationships/slide" Target="../slides/slide2.xml" /><Relationship Id="rId2" Type="http://schemas.openxmlformats.org/officeDocument/2006/relationships/notesMaster" Target="../notesMasters/notesMaster1.xml" /><Relationship Id="rId3" Type="http://schemas.openxmlformats.org/officeDocument/2006/relationships/tags" Target="../tags/tag189.xml" /><Relationship Id="rId4" Type="http://schemas.openxmlformats.org/officeDocument/2006/relationships/tags" Target="../tags/tag190.xml" /><Relationship Id="rId5" Type="http://schemas.openxmlformats.org/officeDocument/2006/relationships/tags" Target="../tags/tag191.xml" /><Relationship Id="rId6" Type="http://schemas.openxmlformats.org/officeDocument/2006/relationships/tags" Target="../tags/tag192.xml" /></Relationships>
</file>

<file path=ppt/notesSlides/notesSlide1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 txBox="1"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7795A699-AB68-4A20-99FB-6F69DC266D45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  <p:custDataLst>
              <p:tags r:id="rId4"/>
            </p:custDataLst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 txBox="1">
            <a:spLocks noGrp="1"/>
          </p:cNvSpPr>
          <p:nvPr>
            <p:ph type="body" idx="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  <p:custDataLst>
              <p:tags r:id="rId6"/>
            </p:custDataLst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.xml" /><Relationship Id="rId2" Type="http://schemas.openxmlformats.org/officeDocument/2006/relationships/tags" Target="../tags/tag2.xml" /><Relationship Id="rId3" Type="http://schemas.openxmlformats.org/officeDocument/2006/relationships/tags" Target="../tags/tag3.xml" /><Relationship Id="rId4" Type="http://schemas.openxmlformats.org/officeDocument/2006/relationships/tags" Target="../tags/tag4.xml" /><Relationship Id="rId5" Type="http://schemas.openxmlformats.org/officeDocument/2006/relationships/tags" Target="../tags/tag5.xml" /><Relationship Id="rId6" Type="http://schemas.openxmlformats.org/officeDocument/2006/relationships/tags" Target="../tags/tag6.xml" /><Relationship Id="rId7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7.xml" /><Relationship Id="rId2" Type="http://schemas.openxmlformats.org/officeDocument/2006/relationships/tags" Target="../tags/tag58.xml" /><Relationship Id="rId3" Type="http://schemas.openxmlformats.org/officeDocument/2006/relationships/tags" Target="../tags/tag59.xml" /><Relationship Id="rId4" Type="http://schemas.openxmlformats.org/officeDocument/2006/relationships/tags" Target="../tags/tag60.xml" /><Relationship Id="rId5" Type="http://schemas.openxmlformats.org/officeDocument/2006/relationships/tags" Target="../tags/tag61.xml" /><Relationship Id="rId6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2.xml" /><Relationship Id="rId2" Type="http://schemas.openxmlformats.org/officeDocument/2006/relationships/tags" Target="../tags/tag63.xml" /><Relationship Id="rId3" Type="http://schemas.openxmlformats.org/officeDocument/2006/relationships/tags" Target="../tags/tag64.xml" /><Relationship Id="rId4" Type="http://schemas.openxmlformats.org/officeDocument/2006/relationships/tags" Target="../tags/tag65.xml" /><Relationship Id="rId5" Type="http://schemas.openxmlformats.org/officeDocument/2006/relationships/tags" Target="../tags/tag66.xml" /><Relationship Id="rId6" Type="http://schemas.openxmlformats.org/officeDocument/2006/relationships/tags" Target="../tags/tag67.xml" /><Relationship Id="rId7" Type="http://schemas.openxmlformats.org/officeDocument/2006/relationships/slideMaster" Target="../slideMasters/slideMaster1.xml" /></Relationships>
</file>

<file path=ppt/slideLayouts/_rels/slideLayout1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68.xml" /><Relationship Id="rId2" Type="http://schemas.openxmlformats.org/officeDocument/2006/relationships/tags" Target="../tags/tag69.xml" /><Relationship Id="rId3" Type="http://schemas.openxmlformats.org/officeDocument/2006/relationships/tags" Target="../tags/tag70.xml" /><Relationship Id="rId4" Type="http://schemas.openxmlformats.org/officeDocument/2006/relationships/tags" Target="../tags/tag71.xml" /><Relationship Id="rId5" Type="http://schemas.openxmlformats.org/officeDocument/2006/relationships/tags" Target="../tags/tag72.xml" /><Relationship Id="rId6" Type="http://schemas.openxmlformats.org/officeDocument/2006/relationships/slideMaster" Target="../slideMasters/slideMaster1.xml" /></Relationships>
</file>

<file path=ppt/slideLayouts/_rels/slideLayout1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3.xml" /><Relationship Id="rId2" Type="http://schemas.openxmlformats.org/officeDocument/2006/relationships/tags" Target="../tags/tag74.xml" /><Relationship Id="rId3" Type="http://schemas.openxmlformats.org/officeDocument/2006/relationships/tags" Target="../tags/tag75.xml" /><Relationship Id="rId4" Type="http://schemas.openxmlformats.org/officeDocument/2006/relationships/tags" Target="../tags/tag76.xml" /><Relationship Id="rId5" Type="http://schemas.openxmlformats.org/officeDocument/2006/relationships/tags" Target="../tags/tag77.xml" /><Relationship Id="rId6" Type="http://schemas.openxmlformats.org/officeDocument/2006/relationships/slideMaster" Target="../slideMasters/slideMaster1.xml" /></Relationships>
</file>

<file path=ppt/slideLayouts/_rels/slideLayout1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8.xml" /><Relationship Id="rId2" Type="http://schemas.openxmlformats.org/officeDocument/2006/relationships/tags" Target="../tags/tag79.xml" /><Relationship Id="rId3" Type="http://schemas.openxmlformats.org/officeDocument/2006/relationships/tags" Target="../tags/tag80.xml" /><Relationship Id="rId4" Type="http://schemas.openxmlformats.org/officeDocument/2006/relationships/tags" Target="../tags/tag81.xml" /><Relationship Id="rId5" Type="http://schemas.openxmlformats.org/officeDocument/2006/relationships/tags" Target="../tags/tag82.xml" /><Relationship Id="rId6" Type="http://schemas.openxmlformats.org/officeDocument/2006/relationships/slideMaster" Target="../slideMasters/slideMaster1.xml" /></Relationships>
</file>

<file path=ppt/slideLayouts/_rels/slideLayout1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3.xml" /><Relationship Id="rId2" Type="http://schemas.openxmlformats.org/officeDocument/2006/relationships/tags" Target="../tags/tag84.xml" /><Relationship Id="rId3" Type="http://schemas.openxmlformats.org/officeDocument/2006/relationships/tags" Target="../tags/tag85.xml" /><Relationship Id="rId4" Type="http://schemas.openxmlformats.org/officeDocument/2006/relationships/tags" Target="../tags/tag86.xml" /><Relationship Id="rId5" Type="http://schemas.openxmlformats.org/officeDocument/2006/relationships/tags" Target="../tags/tag87.xml" /><Relationship Id="rId6" Type="http://schemas.openxmlformats.org/officeDocument/2006/relationships/slideMaster" Target="../slideMasters/slideMaster1.xml" /></Relationships>
</file>

<file path=ppt/slideLayouts/_rels/slideLayout1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88.xml" /><Relationship Id="rId2" Type="http://schemas.openxmlformats.org/officeDocument/2006/relationships/tags" Target="../tags/tag89.xml" /><Relationship Id="rId3" Type="http://schemas.openxmlformats.org/officeDocument/2006/relationships/tags" Target="../tags/tag90.xml" /><Relationship Id="rId4" Type="http://schemas.openxmlformats.org/officeDocument/2006/relationships/tags" Target="../tags/tag91.xml" /><Relationship Id="rId5" Type="http://schemas.openxmlformats.org/officeDocument/2006/relationships/tags" Target="../tags/tag92.xml" /><Relationship Id="rId6" Type="http://schemas.openxmlformats.org/officeDocument/2006/relationships/slideMaster" Target="../slideMasters/slideMaster1.xml" /></Relationships>
</file>

<file path=ppt/slideLayouts/_rels/slideLayout1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3.xml" /><Relationship Id="rId2" Type="http://schemas.openxmlformats.org/officeDocument/2006/relationships/tags" Target="../tags/tag94.xml" /><Relationship Id="rId3" Type="http://schemas.openxmlformats.org/officeDocument/2006/relationships/tags" Target="../tags/tag95.xml" /><Relationship Id="rId4" Type="http://schemas.openxmlformats.org/officeDocument/2006/relationships/tags" Target="../tags/tag96.xml" /><Relationship Id="rId5" Type="http://schemas.openxmlformats.org/officeDocument/2006/relationships/tags" Target="../tags/tag97.xml" /><Relationship Id="rId6" Type="http://schemas.openxmlformats.org/officeDocument/2006/relationships/slideMaster" Target="../slideMasters/slideMaster1.xml" /></Relationships>
</file>

<file path=ppt/slideLayouts/_rels/slideLayout1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98.xml" /><Relationship Id="rId2" Type="http://schemas.openxmlformats.org/officeDocument/2006/relationships/tags" Target="../tags/tag99.xml" /><Relationship Id="rId3" Type="http://schemas.openxmlformats.org/officeDocument/2006/relationships/tags" Target="../tags/tag100.xml" /><Relationship Id="rId4" Type="http://schemas.openxmlformats.org/officeDocument/2006/relationships/tags" Target="../tags/tag101.xml" /><Relationship Id="rId5" Type="http://schemas.openxmlformats.org/officeDocument/2006/relationships/tags" Target="../tags/tag102.xml" /><Relationship Id="rId6" Type="http://schemas.openxmlformats.org/officeDocument/2006/relationships/slideMaster" Target="../slideMasters/slideMaster1.xml" /></Relationships>
</file>

<file path=ppt/slideLayouts/_rels/slideLayout1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3.xml" /><Relationship Id="rId2" Type="http://schemas.openxmlformats.org/officeDocument/2006/relationships/tags" Target="../tags/tag104.xml" /><Relationship Id="rId3" Type="http://schemas.openxmlformats.org/officeDocument/2006/relationships/tags" Target="../tags/tag105.xml" /><Relationship Id="rId4" Type="http://schemas.openxmlformats.org/officeDocument/2006/relationships/tags" Target="../tags/tag106.xml" /><Relationship Id="rId5" Type="http://schemas.openxmlformats.org/officeDocument/2006/relationships/tags" Target="../tags/tag107.xml" /><Relationship Id="rId6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7.xml" /><Relationship Id="rId2" Type="http://schemas.openxmlformats.org/officeDocument/2006/relationships/tags" Target="../tags/tag8.xml" /><Relationship Id="rId3" Type="http://schemas.openxmlformats.org/officeDocument/2006/relationships/tags" Target="../tags/tag9.xml" /><Relationship Id="rId4" Type="http://schemas.openxmlformats.org/officeDocument/2006/relationships/tags" Target="../tags/tag10.xml" /><Relationship Id="rId5" Type="http://schemas.openxmlformats.org/officeDocument/2006/relationships/tags" Target="../tags/tag11.xml" /><Relationship Id="rId6" Type="http://schemas.openxmlformats.org/officeDocument/2006/relationships/tags" Target="../tags/tag12.xml" /><Relationship Id="rId7" Type="http://schemas.openxmlformats.org/officeDocument/2006/relationships/slideMaster" Target="../slideMasters/slideMaster1.xml" /></Relationships>
</file>

<file path=ppt/slideLayouts/_rels/slideLayout2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08.xml" /><Relationship Id="rId2" Type="http://schemas.openxmlformats.org/officeDocument/2006/relationships/tags" Target="../tags/tag109.xml" /><Relationship Id="rId3" Type="http://schemas.openxmlformats.org/officeDocument/2006/relationships/tags" Target="../tags/tag110.xml" /><Relationship Id="rId4" Type="http://schemas.openxmlformats.org/officeDocument/2006/relationships/tags" Target="../tags/tag111.xml" /><Relationship Id="rId5" Type="http://schemas.openxmlformats.org/officeDocument/2006/relationships/tags" Target="../tags/tag112.xml" /><Relationship Id="rId6" Type="http://schemas.openxmlformats.org/officeDocument/2006/relationships/slideMaster" Target="../slideMasters/slideMaster1.xml" /></Relationships>
</file>

<file path=ppt/slideLayouts/_rels/slideLayout2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3.xml" /><Relationship Id="rId2" Type="http://schemas.openxmlformats.org/officeDocument/2006/relationships/tags" Target="../tags/tag114.xml" /><Relationship Id="rId3" Type="http://schemas.openxmlformats.org/officeDocument/2006/relationships/tags" Target="../tags/tag115.xml" /><Relationship Id="rId4" Type="http://schemas.openxmlformats.org/officeDocument/2006/relationships/tags" Target="../tags/tag116.xml" /><Relationship Id="rId5" Type="http://schemas.openxmlformats.org/officeDocument/2006/relationships/tags" Target="../tags/tag117.xml" /><Relationship Id="rId6" Type="http://schemas.openxmlformats.org/officeDocument/2006/relationships/slideMaster" Target="../slideMasters/slideMaster1.xml" /></Relationships>
</file>

<file path=ppt/slideLayouts/_rels/slideLayout22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18.xml" /><Relationship Id="rId2" Type="http://schemas.openxmlformats.org/officeDocument/2006/relationships/tags" Target="../tags/tag119.xml" /><Relationship Id="rId3" Type="http://schemas.openxmlformats.org/officeDocument/2006/relationships/tags" Target="../tags/tag120.xml" /><Relationship Id="rId4" Type="http://schemas.openxmlformats.org/officeDocument/2006/relationships/tags" Target="../tags/tag121.xml" /><Relationship Id="rId5" Type="http://schemas.openxmlformats.org/officeDocument/2006/relationships/tags" Target="../tags/tag122.xml" /><Relationship Id="rId6" Type="http://schemas.openxmlformats.org/officeDocument/2006/relationships/slideMaster" Target="../slideMasters/slideMaster1.xml" /></Relationships>
</file>

<file path=ppt/slideLayouts/_rels/slideLayout2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3.xml" /><Relationship Id="rId2" Type="http://schemas.openxmlformats.org/officeDocument/2006/relationships/tags" Target="../tags/tag124.xml" /><Relationship Id="rId3" Type="http://schemas.openxmlformats.org/officeDocument/2006/relationships/tags" Target="../tags/tag125.xml" /><Relationship Id="rId4" Type="http://schemas.openxmlformats.org/officeDocument/2006/relationships/tags" Target="../tags/tag126.xml" /><Relationship Id="rId5" Type="http://schemas.openxmlformats.org/officeDocument/2006/relationships/tags" Target="../tags/tag127.xml" /><Relationship Id="rId6" Type="http://schemas.openxmlformats.org/officeDocument/2006/relationships/slideMaster" Target="../slideMasters/slideMaster1.xml" /></Relationships>
</file>

<file path=ppt/slideLayouts/_rels/slideLayout2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28.xml" /><Relationship Id="rId2" Type="http://schemas.openxmlformats.org/officeDocument/2006/relationships/tags" Target="../tags/tag129.xml" /><Relationship Id="rId3" Type="http://schemas.openxmlformats.org/officeDocument/2006/relationships/tags" Target="../tags/tag130.xml" /><Relationship Id="rId4" Type="http://schemas.openxmlformats.org/officeDocument/2006/relationships/tags" Target="../tags/tag131.xml" /><Relationship Id="rId5" Type="http://schemas.openxmlformats.org/officeDocument/2006/relationships/tags" Target="../tags/tag132.xml" /><Relationship Id="rId6" Type="http://schemas.openxmlformats.org/officeDocument/2006/relationships/slideMaster" Target="../slideMasters/slideMaster1.xml" /></Relationships>
</file>

<file path=ppt/slideLayouts/_rels/slideLayout2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3.xml" /><Relationship Id="rId2" Type="http://schemas.openxmlformats.org/officeDocument/2006/relationships/tags" Target="../tags/tag134.xml" /><Relationship Id="rId3" Type="http://schemas.openxmlformats.org/officeDocument/2006/relationships/tags" Target="../tags/tag135.xml" /><Relationship Id="rId4" Type="http://schemas.openxmlformats.org/officeDocument/2006/relationships/tags" Target="../tags/tag136.xml" /><Relationship Id="rId5" Type="http://schemas.openxmlformats.org/officeDocument/2006/relationships/tags" Target="../tags/tag137.xml" /><Relationship Id="rId6" Type="http://schemas.openxmlformats.org/officeDocument/2006/relationships/slideMaster" Target="../slideMasters/slideMaster1.xml" /></Relationships>
</file>

<file path=ppt/slideLayouts/_rels/slideLayout2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8.xml" /><Relationship Id="rId2" Type="http://schemas.openxmlformats.org/officeDocument/2006/relationships/tags" Target="../tags/tag139.xml" /><Relationship Id="rId3" Type="http://schemas.openxmlformats.org/officeDocument/2006/relationships/tags" Target="../tags/tag140.xml" /><Relationship Id="rId4" Type="http://schemas.openxmlformats.org/officeDocument/2006/relationships/tags" Target="../tags/tag141.xml" /><Relationship Id="rId5" Type="http://schemas.openxmlformats.org/officeDocument/2006/relationships/tags" Target="../tags/tag142.xml" /><Relationship Id="rId6" Type="http://schemas.openxmlformats.org/officeDocument/2006/relationships/slideMaster" Target="../slideMasters/slideMaster1.xml" /></Relationships>
</file>

<file path=ppt/slideLayouts/_rels/slideLayout2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43.xml" /><Relationship Id="rId2" Type="http://schemas.openxmlformats.org/officeDocument/2006/relationships/tags" Target="../tags/tag144.xml" /><Relationship Id="rId3" Type="http://schemas.openxmlformats.org/officeDocument/2006/relationships/tags" Target="../tags/tag145.xml" /><Relationship Id="rId4" Type="http://schemas.openxmlformats.org/officeDocument/2006/relationships/tags" Target="../tags/tag146.xml" /><Relationship Id="rId5" Type="http://schemas.openxmlformats.org/officeDocument/2006/relationships/tags" Target="../tags/tag147.xml" /><Relationship Id="rId6" Type="http://schemas.openxmlformats.org/officeDocument/2006/relationships/slideMaster" Target="../slideMasters/slideMaster1.xml" /></Relationships>
</file>

<file path=ppt/slideLayouts/_rels/slideLayout2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48.xml" /><Relationship Id="rId2" Type="http://schemas.openxmlformats.org/officeDocument/2006/relationships/tags" Target="../tags/tag149.xml" /><Relationship Id="rId3" Type="http://schemas.openxmlformats.org/officeDocument/2006/relationships/tags" Target="../tags/tag150.xml" /><Relationship Id="rId4" Type="http://schemas.openxmlformats.org/officeDocument/2006/relationships/tags" Target="../tags/tag151.xml" /><Relationship Id="rId5" Type="http://schemas.openxmlformats.org/officeDocument/2006/relationships/tags" Target="../tags/tag152.xml" /><Relationship Id="rId6" Type="http://schemas.openxmlformats.org/officeDocument/2006/relationships/slideMaster" Target="../slideMasters/slideMaster1.xml" /></Relationships>
</file>

<file path=ppt/slideLayouts/_rels/slideLayout2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53.xml" /><Relationship Id="rId2" Type="http://schemas.openxmlformats.org/officeDocument/2006/relationships/tags" Target="../tags/tag154.xml" /><Relationship Id="rId3" Type="http://schemas.openxmlformats.org/officeDocument/2006/relationships/tags" Target="../tags/tag155.xml" /><Relationship Id="rId4" Type="http://schemas.openxmlformats.org/officeDocument/2006/relationships/tags" Target="../tags/tag156.xml" /><Relationship Id="rId5" Type="http://schemas.openxmlformats.org/officeDocument/2006/relationships/tags" Target="../tags/tag157.xml" /><Relationship Id="rId6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3.xml" /><Relationship Id="rId2" Type="http://schemas.openxmlformats.org/officeDocument/2006/relationships/tags" Target="../tags/tag14.xml" /><Relationship Id="rId3" Type="http://schemas.openxmlformats.org/officeDocument/2006/relationships/tags" Target="../tags/tag15.xml" /><Relationship Id="rId4" Type="http://schemas.openxmlformats.org/officeDocument/2006/relationships/tags" Target="../tags/tag16.xml" /><Relationship Id="rId5" Type="http://schemas.openxmlformats.org/officeDocument/2006/relationships/tags" Target="../tags/tag17.xml" /><Relationship Id="rId6" Type="http://schemas.openxmlformats.org/officeDocument/2006/relationships/tags" Target="../tags/tag18.xml" /><Relationship Id="rId7" Type="http://schemas.openxmlformats.org/officeDocument/2006/relationships/slideMaster" Target="../slideMasters/slideMaster1.xml" /></Relationships>
</file>

<file path=ppt/slideLayouts/_rels/slideLayout30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58.xml" /><Relationship Id="rId2" Type="http://schemas.openxmlformats.org/officeDocument/2006/relationships/tags" Target="../tags/tag159.xml" /><Relationship Id="rId3" Type="http://schemas.openxmlformats.org/officeDocument/2006/relationships/tags" Target="../tags/tag160.xml" /><Relationship Id="rId4" Type="http://schemas.openxmlformats.org/officeDocument/2006/relationships/tags" Target="../tags/tag161.xml" /><Relationship Id="rId5" Type="http://schemas.openxmlformats.org/officeDocument/2006/relationships/tags" Target="../tags/tag162.xml" /><Relationship Id="rId6" Type="http://schemas.openxmlformats.org/officeDocument/2006/relationships/slideMaster" Target="../slideMasters/slideMaster1.xml" /></Relationships>
</file>

<file path=ppt/slideLayouts/_rels/slideLayout31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63.xml" /><Relationship Id="rId2" Type="http://schemas.openxmlformats.org/officeDocument/2006/relationships/tags" Target="../tags/tag164.xml" /><Relationship Id="rId3" Type="http://schemas.openxmlformats.org/officeDocument/2006/relationships/tags" Target="../tags/tag165.xml" /><Relationship Id="rId4" Type="http://schemas.openxmlformats.org/officeDocument/2006/relationships/tags" Target="../tags/tag166.xml" /><Relationship Id="rId5" Type="http://schemas.openxmlformats.org/officeDocument/2006/relationships/tags" Target="../tags/tag167.xml" /><Relationship Id="rId6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19.xml" /><Relationship Id="rId2" Type="http://schemas.openxmlformats.org/officeDocument/2006/relationships/tags" Target="../tags/tag20.xml" /><Relationship Id="rId3" Type="http://schemas.openxmlformats.org/officeDocument/2006/relationships/tags" Target="../tags/tag21.xml" /><Relationship Id="rId4" Type="http://schemas.openxmlformats.org/officeDocument/2006/relationships/tags" Target="../tags/tag22.xml" /><Relationship Id="rId5" Type="http://schemas.openxmlformats.org/officeDocument/2006/relationships/tags" Target="../tags/tag23.xml" /><Relationship Id="rId6" Type="http://schemas.openxmlformats.org/officeDocument/2006/relationships/tags" Target="../tags/tag24.xml" /><Relationship Id="rId7" Type="http://schemas.openxmlformats.org/officeDocument/2006/relationships/tags" Target="../tags/tag25.xml" /><Relationship Id="rId8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26.xml" /><Relationship Id="rId10" Type="http://schemas.openxmlformats.org/officeDocument/2006/relationships/slideMaster" Target="../slideMasters/slideMaster1.xml" /><Relationship Id="rId2" Type="http://schemas.openxmlformats.org/officeDocument/2006/relationships/tags" Target="../tags/tag27.xml" /><Relationship Id="rId3" Type="http://schemas.openxmlformats.org/officeDocument/2006/relationships/tags" Target="../tags/tag28.xml" /><Relationship Id="rId4" Type="http://schemas.openxmlformats.org/officeDocument/2006/relationships/tags" Target="../tags/tag29.xml" /><Relationship Id="rId5" Type="http://schemas.openxmlformats.org/officeDocument/2006/relationships/tags" Target="../tags/tag30.xml" /><Relationship Id="rId6" Type="http://schemas.openxmlformats.org/officeDocument/2006/relationships/tags" Target="../tags/tag31.xml" /><Relationship Id="rId7" Type="http://schemas.openxmlformats.org/officeDocument/2006/relationships/tags" Target="../tags/tag32.xml" /><Relationship Id="rId8" Type="http://schemas.openxmlformats.org/officeDocument/2006/relationships/tags" Target="../tags/tag33.xml" /><Relationship Id="rId9" Type="http://schemas.openxmlformats.org/officeDocument/2006/relationships/tags" Target="../tags/tag34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35.xml" /><Relationship Id="rId2" Type="http://schemas.openxmlformats.org/officeDocument/2006/relationships/tags" Target="../tags/tag36.xml" /><Relationship Id="rId3" Type="http://schemas.openxmlformats.org/officeDocument/2006/relationships/tags" Target="../tags/tag37.xml" /><Relationship Id="rId4" Type="http://schemas.openxmlformats.org/officeDocument/2006/relationships/tags" Target="../tags/tag38.xml" /><Relationship Id="rId5" Type="http://schemas.openxmlformats.org/officeDocument/2006/relationships/tags" Target="../tags/tag39.xml" /><Relationship Id="rId6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0.xml" /><Relationship Id="rId2" Type="http://schemas.openxmlformats.org/officeDocument/2006/relationships/tags" Target="../tags/tag41.xml" /><Relationship Id="rId3" Type="http://schemas.openxmlformats.org/officeDocument/2006/relationships/tags" Target="../tags/tag42.xml" /><Relationship Id="rId4" Type="http://schemas.openxmlformats.org/officeDocument/2006/relationships/tags" Target="../tags/tag43.xml" /><Relationship Id="rId5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44.xml" /><Relationship Id="rId2" Type="http://schemas.openxmlformats.org/officeDocument/2006/relationships/tags" Target="../tags/tag45.xml" /><Relationship Id="rId3" Type="http://schemas.openxmlformats.org/officeDocument/2006/relationships/tags" Target="../tags/tag46.xml" /><Relationship Id="rId4" Type="http://schemas.openxmlformats.org/officeDocument/2006/relationships/tags" Target="../tags/tag47.xml" /><Relationship Id="rId5" Type="http://schemas.openxmlformats.org/officeDocument/2006/relationships/tags" Target="../tags/tag48.xml" /><Relationship Id="rId6" Type="http://schemas.openxmlformats.org/officeDocument/2006/relationships/tags" Target="../tags/tag49.xml" /><Relationship Id="rId7" Type="http://schemas.openxmlformats.org/officeDocument/2006/relationships/tags" Target="../tags/tag50.xml" /><Relationship Id="rId8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tags" Target="../tags/tag51.xml" /><Relationship Id="rId2" Type="http://schemas.openxmlformats.org/officeDocument/2006/relationships/tags" Target="../tags/tag52.xml" /><Relationship Id="rId3" Type="http://schemas.openxmlformats.org/officeDocument/2006/relationships/tags" Target="../tags/tag53.xml" /><Relationship Id="rId4" Type="http://schemas.openxmlformats.org/officeDocument/2006/relationships/tags" Target="../tags/tag54.xml" /><Relationship Id="rId5" Type="http://schemas.openxmlformats.org/officeDocument/2006/relationships/tags" Target="../tags/tag55.xml" /><Relationship Id="rId6" Type="http://schemas.openxmlformats.org/officeDocument/2006/relationships/tags" Target="../tags/tag56.xml" /><Relationship Id="rId7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标题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末尾幻灯片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63DB197-84B0-484E-9C0F-88358ECCB79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63DB197-84B0-484E-9C0F-88358ECCB79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63DB197-84B0-484E-9C0F-88358ECCB79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63DB197-84B0-484E-9C0F-88358ECCB79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63DB197-84B0-484E-9C0F-88358ECCB79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63DB197-84B0-484E-9C0F-88358ECCB79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63DB197-84B0-484E-9C0F-88358ECCB79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1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63DB197-84B0-484E-9C0F-88358ECCB79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标题和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63DB197-84B0-484E-9C0F-88358ECCB79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63DB197-84B0-484E-9C0F-88358ECCB79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63DB197-84B0-484E-9C0F-88358ECCB79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63DB197-84B0-484E-9C0F-88358ECCB79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63DB197-84B0-484E-9C0F-88358ECCB79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63DB197-84B0-484E-9C0F-88358ECCB79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63DB197-84B0-484E-9C0F-88358ECCB79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63DB197-84B0-484E-9C0F-88358ECCB79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63DB197-84B0-484E-9C0F-88358ECCB79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2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63DB197-84B0-484E-9C0F-88358ECCB79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节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63DB197-84B0-484E-9C0F-88358ECCB79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3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自定义版式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263DB197-84B0-484E-9C0F-88358ECCB797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两栏内容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比较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仅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空白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 userDrawn="1">
  <p:cSld name="图片与标题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竖排标题与文本">
    <p:spTree>
      <p:nvGrpSpPr>
        <p:cNvPr id="1" name=""/>
        <p:cNvGrpSpPr/>
        <p:nvPr>
          <p:custDataLst>
            <p:tags r:id="rId1"/>
          </p:custDataLst>
        </p:nvPr>
      </p:nvGrpSpPr>
      <p:grpSpPr>
        <a:xfrm>
          <a:off x="0" y="0"/>
          <a: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/>
            </a:fld>
            <a:endParaRPr lang="zh-CN" alt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slideLayout" Target="../slideLayouts/slideLayout12.xml" /><Relationship Id="rId13" Type="http://schemas.openxmlformats.org/officeDocument/2006/relationships/slideLayout" Target="../slideLayouts/slideLayout13.xml" /><Relationship Id="rId14" Type="http://schemas.openxmlformats.org/officeDocument/2006/relationships/slideLayout" Target="../slideLayouts/slideLayout14.xml" /><Relationship Id="rId15" Type="http://schemas.openxmlformats.org/officeDocument/2006/relationships/slideLayout" Target="../slideLayouts/slideLayout15.xml" /><Relationship Id="rId16" Type="http://schemas.openxmlformats.org/officeDocument/2006/relationships/slideLayout" Target="../slideLayouts/slideLayout16.xml" /><Relationship Id="rId17" Type="http://schemas.openxmlformats.org/officeDocument/2006/relationships/slideLayout" Target="../slideLayouts/slideLayout17.xml" /><Relationship Id="rId18" Type="http://schemas.openxmlformats.org/officeDocument/2006/relationships/slideLayout" Target="../slideLayouts/slideLayout18.xml" /><Relationship Id="rId19" Type="http://schemas.openxmlformats.org/officeDocument/2006/relationships/slideLayout" Target="../slideLayouts/slideLayout19.xml" /><Relationship Id="rId2" Type="http://schemas.openxmlformats.org/officeDocument/2006/relationships/slideLayout" Target="../slideLayouts/slideLayout2.xml" /><Relationship Id="rId20" Type="http://schemas.openxmlformats.org/officeDocument/2006/relationships/slideLayout" Target="../slideLayouts/slideLayout20.xml" /><Relationship Id="rId21" Type="http://schemas.openxmlformats.org/officeDocument/2006/relationships/slideLayout" Target="../slideLayouts/slideLayout21.xml" /><Relationship Id="rId22" Type="http://schemas.openxmlformats.org/officeDocument/2006/relationships/slideLayout" Target="../slideLayouts/slideLayout22.xml" /><Relationship Id="rId23" Type="http://schemas.openxmlformats.org/officeDocument/2006/relationships/slideLayout" Target="../slideLayouts/slideLayout23.xml" /><Relationship Id="rId24" Type="http://schemas.openxmlformats.org/officeDocument/2006/relationships/slideLayout" Target="../slideLayouts/slideLayout24.xml" /><Relationship Id="rId25" Type="http://schemas.openxmlformats.org/officeDocument/2006/relationships/slideLayout" Target="../slideLayouts/slideLayout25.xml" /><Relationship Id="rId26" Type="http://schemas.openxmlformats.org/officeDocument/2006/relationships/slideLayout" Target="../slideLayouts/slideLayout26.xml" /><Relationship Id="rId27" Type="http://schemas.openxmlformats.org/officeDocument/2006/relationships/slideLayout" Target="../slideLayouts/slideLayout27.xml" /><Relationship Id="rId28" Type="http://schemas.openxmlformats.org/officeDocument/2006/relationships/slideLayout" Target="../slideLayouts/slideLayout28.xml" /><Relationship Id="rId29" Type="http://schemas.openxmlformats.org/officeDocument/2006/relationships/slideLayout" Target="../slideLayouts/slideLayout29.xml" /><Relationship Id="rId3" Type="http://schemas.openxmlformats.org/officeDocument/2006/relationships/slideLayout" Target="../slideLayouts/slideLayout3.xml" /><Relationship Id="rId30" Type="http://schemas.openxmlformats.org/officeDocument/2006/relationships/slideLayout" Target="../slideLayouts/slideLayout30.xml" /><Relationship Id="rId31" Type="http://schemas.openxmlformats.org/officeDocument/2006/relationships/slideLayout" Target="../slideLayouts/slideLayout31.xml" /><Relationship Id="rId32" Type="http://schemas.openxmlformats.org/officeDocument/2006/relationships/tags" Target="../tags/tag168.xml" /><Relationship Id="rId33" Type="http://schemas.openxmlformats.org/officeDocument/2006/relationships/tags" Target="../tags/tag169.xml" /><Relationship Id="rId34" Type="http://schemas.openxmlformats.org/officeDocument/2006/relationships/tags" Target="../tags/tag170.xml" /><Relationship Id="rId35" Type="http://schemas.openxmlformats.org/officeDocument/2006/relationships/tags" Target="../tags/tag171.xml" /><Relationship Id="rId36" Type="http://schemas.openxmlformats.org/officeDocument/2006/relationships/tags" Target="../tags/tag172.xml" /><Relationship Id="rId37" Type="http://schemas.openxmlformats.org/officeDocument/2006/relationships/tags" Target="../tags/tag173.xml" /><Relationship Id="rId38" Type="http://schemas.openxmlformats.org/officeDocument/2006/relationships/image" Target="file:///D:\qq&#25991;&#20214;\712321467\Image\C2C\Image2\%7b75232B38-A165-1FB7-499C-2E1C792CACB5%7d.png" TargetMode="External" /><Relationship Id="rId39" Type="http://schemas.openxmlformats.org/officeDocument/2006/relationships/image" Target="../media/image1.png" /><Relationship Id="rId4" Type="http://schemas.openxmlformats.org/officeDocument/2006/relationships/slideLayout" Target="../slideLayouts/slideLayout4.xml" /><Relationship Id="rId40" Type="http://schemas.openxmlformats.org/officeDocument/2006/relationships/tags" Target="../tags/tag174.xml" /><Relationship Id="rId41" Type="http://schemas.openxmlformats.org/officeDocument/2006/relationships/image" Target="../media/image2.jpeg" /><Relationship Id="rId42" Type="http://schemas.openxmlformats.org/officeDocument/2006/relationships/tags" Target="../tags/tag175.xml" /><Relationship Id="rId43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>
    <p:bg>
      <p:bgPr>
        <a:blipFill rotWithShape="0">
          <a:blip r:embed="rId41">
            <a:alphaModFix amt="90000"/>
          </a:blip>
          <a:stretch>
            <a:fillRect/>
          </a:stretch>
        </a:blipFill>
        <a:effectLst/>
      </p:bgPr>
    </p:bg>
    <p:spTree>
      <p:nvGrpSpPr>
        <p:cNvPr id="1" name=""/>
        <p:cNvGrpSpPr/>
        <p:nvPr>
          <p:custDataLst>
            <p:tags r:id="rId32"/>
          </p:custDataLst>
        </p:nvPr>
      </p:nvGrpSpPr>
      <p:grpSpPr>
        <a:xfrm>
          <a:off x="0" y="0"/>
          <a: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3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3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3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3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0</a:t>
            </a:fld>
            <a:endParaRPr lang="zh-CN" altLang="en-US"/>
          </a:p>
        </p:txBody>
      </p:sp>
      <p:pic>
        <p:nvPicPr>
          <p:cNvPr id="7" name="图片 1073743875" descr="学科网 zxxk.com" title=""/>
          <p:cNvPicPr>
            <a:picLocks noChangeAspect="1"/>
          </p:cNvPicPr>
          <p:nvPr>
            <p:custDataLst>
              <p:tags r:id="rId40"/>
            </p:custDataLst>
          </p:nvPr>
        </p:nvPicPr>
        <p:blipFill>
          <a:blip r:embed="rId39" r:link="rId38"/>
          <a:stretch>
            <a:fillRect/>
          </a:stretch>
        </p:blipFill>
        <p:spPr>
          <a:xfrm>
            <a:off x="838200" y="365125"/>
            <a:ext cx="9525" cy="9525"/>
          </a:xfrm>
          <a:prstGeom prst="rect">
            <a:avLst/>
          </a:prstGeom>
          <a:noFill/>
          <a:ln>
            <a:noFill/>
            <a:miter lim="800000"/>
          </a:ln>
        </p:spPr>
      </p:pic>
    </p:spTree>
    <p:custDataLst>
      <p:tags r:id="rId42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transition/>
  <p:timing/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ct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tabLst>
          <a:tab pos="1609725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ct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 /><Relationship Id="rId2" Type="http://schemas.openxmlformats.org/officeDocument/2006/relationships/notesSlide" Target="../notesSlides/notesSlide1.xml" /><Relationship Id="rId3" Type="http://schemas.openxmlformats.org/officeDocument/2006/relationships/tags" Target="../tags/tag187.xml" /><Relationship Id="rId4" Type="http://schemas.openxmlformats.org/officeDocument/2006/relationships/tags" Target="../tags/tag188.xml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1.xml" /><Relationship Id="rId2" Type="http://schemas.openxmlformats.org/officeDocument/2006/relationships/tags" Target="../tags/tag289.xml" /><Relationship Id="rId3" Type="http://schemas.openxmlformats.org/officeDocument/2006/relationships/tags" Target="../tags/tag290.xml" /><Relationship Id="rId4" Type="http://schemas.openxmlformats.org/officeDocument/2006/relationships/tags" Target="../tags/tag291.xml" /><Relationship Id="rId5" Type="http://schemas.openxmlformats.org/officeDocument/2006/relationships/tags" Target="../tags/tag292.xml" /><Relationship Id="rId6" Type="http://schemas.openxmlformats.org/officeDocument/2006/relationships/image" Target="../media/image17.png" /><Relationship Id="rId7" Type="http://schemas.openxmlformats.org/officeDocument/2006/relationships/image" Target="../media/image18.emf" /><Relationship Id="rId8" Type="http://schemas.openxmlformats.org/officeDocument/2006/relationships/tags" Target="../tags/tag293.xml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2.xml" /><Relationship Id="rId2" Type="http://schemas.openxmlformats.org/officeDocument/2006/relationships/tags" Target="../tags/tag294.xml" /><Relationship Id="rId3" Type="http://schemas.openxmlformats.org/officeDocument/2006/relationships/tags" Target="../tags/tag295.xml" /><Relationship Id="rId4" Type="http://schemas.openxmlformats.org/officeDocument/2006/relationships/tags" Target="../tags/tag296.xml" /><Relationship Id="rId5" Type="http://schemas.openxmlformats.org/officeDocument/2006/relationships/image" Target="../media/image19.png" /><Relationship Id="rId6" Type="http://schemas.openxmlformats.org/officeDocument/2006/relationships/tags" Target="../tags/tag297.xml" /><Relationship Id="rId7" Type="http://schemas.openxmlformats.org/officeDocument/2006/relationships/image" Target="../media/image20.png" /><Relationship Id="rId8" Type="http://schemas.openxmlformats.org/officeDocument/2006/relationships/tags" Target="../tags/tag298.xml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3.xml" /><Relationship Id="rId2" Type="http://schemas.openxmlformats.org/officeDocument/2006/relationships/tags" Target="../tags/tag299.xml" /><Relationship Id="rId3" Type="http://schemas.openxmlformats.org/officeDocument/2006/relationships/tags" Target="../tags/tag300.xml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4.xml" /><Relationship Id="rId2" Type="http://schemas.openxmlformats.org/officeDocument/2006/relationships/tags" Target="../tags/tag301.xml" /><Relationship Id="rId3" Type="http://schemas.openxmlformats.org/officeDocument/2006/relationships/tags" Target="../tags/tag302.xml" /><Relationship Id="rId4" Type="http://schemas.openxmlformats.org/officeDocument/2006/relationships/image" Target="../media/image21.jpeg" /><Relationship Id="rId5" Type="http://schemas.openxmlformats.org/officeDocument/2006/relationships/tags" Target="../tags/tag303.xml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5.xml" /><Relationship Id="rId2" Type="http://schemas.openxmlformats.org/officeDocument/2006/relationships/tags" Target="../tags/tag304.xml" /><Relationship Id="rId3" Type="http://schemas.openxmlformats.org/officeDocument/2006/relationships/tags" Target="../tags/tag305.xml" /><Relationship Id="rId4" Type="http://schemas.openxmlformats.org/officeDocument/2006/relationships/image" Target="../media/image22.jpeg" /><Relationship Id="rId5" Type="http://schemas.openxmlformats.org/officeDocument/2006/relationships/tags" Target="../tags/tag306.xml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6.xml" /><Relationship Id="rId2" Type="http://schemas.openxmlformats.org/officeDocument/2006/relationships/tags" Target="../tags/tag307.xml" /><Relationship Id="rId3" Type="http://schemas.openxmlformats.org/officeDocument/2006/relationships/tags" Target="../tags/tag308.xml" /><Relationship Id="rId4" Type="http://schemas.openxmlformats.org/officeDocument/2006/relationships/image" Target="../media/image23.png" /><Relationship Id="rId5" Type="http://schemas.openxmlformats.org/officeDocument/2006/relationships/tags" Target="../tags/tag309.xml" /><Relationship Id="rId6" Type="http://schemas.openxmlformats.org/officeDocument/2006/relationships/tags" Target="../tags/tag310.xml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7.xml" /><Relationship Id="rId2" Type="http://schemas.openxmlformats.org/officeDocument/2006/relationships/tags" Target="../tags/tag311.xml" /><Relationship Id="rId3" Type="http://schemas.openxmlformats.org/officeDocument/2006/relationships/tags" Target="../tags/tag312.xml" /><Relationship Id="rId4" Type="http://schemas.openxmlformats.org/officeDocument/2006/relationships/image" Target="NULL" TargetMode="External" /><Relationship Id="rId5" Type="http://schemas.openxmlformats.org/officeDocument/2006/relationships/image" Target="../media/image24.png" /><Relationship Id="rId6" Type="http://schemas.openxmlformats.org/officeDocument/2006/relationships/tags" Target="../tags/tag313.xml" /><Relationship Id="rId7" Type="http://schemas.openxmlformats.org/officeDocument/2006/relationships/tags" Target="../tags/tag314.xml" /><Relationship Id="rId8" Type="http://schemas.openxmlformats.org/officeDocument/2006/relationships/tags" Target="../tags/tag315.xml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8.xml" /><Relationship Id="rId2" Type="http://schemas.openxmlformats.org/officeDocument/2006/relationships/tags" Target="../tags/tag316.xml" /><Relationship Id="rId3" Type="http://schemas.openxmlformats.org/officeDocument/2006/relationships/tags" Target="../tags/tag317.xml" /><Relationship Id="rId4" Type="http://schemas.openxmlformats.org/officeDocument/2006/relationships/tags" Target="../tags/tag318.xml" /><Relationship Id="rId5" Type="http://schemas.openxmlformats.org/officeDocument/2006/relationships/image" Target="../media/image25.jpeg" /><Relationship Id="rId6" Type="http://schemas.openxmlformats.org/officeDocument/2006/relationships/tags" Target="../tags/tag319.xml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9.xml" /><Relationship Id="rId2" Type="http://schemas.openxmlformats.org/officeDocument/2006/relationships/tags" Target="../tags/tag320.xml" /><Relationship Id="rId3" Type="http://schemas.openxmlformats.org/officeDocument/2006/relationships/tags" Target="../tags/tag321.xml" /><Relationship Id="rId4" Type="http://schemas.openxmlformats.org/officeDocument/2006/relationships/image" Target="../media/image26.png" /><Relationship Id="rId5" Type="http://schemas.openxmlformats.org/officeDocument/2006/relationships/tags" Target="../tags/tag322.xml" /><Relationship Id="rId6" Type="http://schemas.openxmlformats.org/officeDocument/2006/relationships/tags" Target="../tags/tag323.xml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0.xml" /><Relationship Id="rId2" Type="http://schemas.openxmlformats.org/officeDocument/2006/relationships/tags" Target="../tags/tag324.xml" /><Relationship Id="rId3" Type="http://schemas.openxmlformats.org/officeDocument/2006/relationships/tags" Target="../tags/tag325.xml" /><Relationship Id="rId4" Type="http://schemas.openxmlformats.org/officeDocument/2006/relationships/tags" Target="../tags/tag326.xml" /><Relationship Id="rId5" Type="http://schemas.openxmlformats.org/officeDocument/2006/relationships/image" Target="../media/image27.png" /><Relationship Id="rId6" Type="http://schemas.openxmlformats.org/officeDocument/2006/relationships/tags" Target="../tags/tag327.xml" /><Relationship Id="rId7" Type="http://schemas.openxmlformats.org/officeDocument/2006/relationships/tags" Target="../tags/tag328.xml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 /><Relationship Id="rId2" Type="http://schemas.openxmlformats.org/officeDocument/2006/relationships/notesSlide" Target="../notesSlides/notesSlide2.xml" /><Relationship Id="rId3" Type="http://schemas.openxmlformats.org/officeDocument/2006/relationships/tags" Target="../tags/tag193.xml" /><Relationship Id="rId4" Type="http://schemas.openxmlformats.org/officeDocument/2006/relationships/tags" Target="../tags/tag194.xml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1.xml" /><Relationship Id="rId2" Type="http://schemas.openxmlformats.org/officeDocument/2006/relationships/tags" Target="../tags/tag329.xml" /><Relationship Id="rId3" Type="http://schemas.openxmlformats.org/officeDocument/2006/relationships/tags" Target="../tags/tag330.xml" /><Relationship Id="rId4" Type="http://schemas.openxmlformats.org/officeDocument/2006/relationships/tags" Target="../tags/tag331.xml" /><Relationship Id="rId5" Type="http://schemas.openxmlformats.org/officeDocument/2006/relationships/tags" Target="../tags/tag332.xml" /><Relationship Id="rId6" Type="http://schemas.openxmlformats.org/officeDocument/2006/relationships/tags" Target="../tags/tag333.xml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4.xml" /><Relationship Id="rId10" Type="http://schemas.microsoft.com/office/2007/relationships/media" Target="../media/media2.mp4" /><Relationship Id="rId11" Type="http://schemas.openxmlformats.org/officeDocument/2006/relationships/tags" Target="../tags/tag198.xml" /><Relationship Id="rId12" Type="http://schemas.openxmlformats.org/officeDocument/2006/relationships/tags" Target="../tags/tag199.xml" /><Relationship Id="rId13" Type="http://schemas.openxmlformats.org/officeDocument/2006/relationships/tags" Target="../tags/tag200.xml" /><Relationship Id="rId14" Type="http://schemas.openxmlformats.org/officeDocument/2006/relationships/tags" Target="../tags/tag201.xml" /><Relationship Id="rId2" Type="http://schemas.openxmlformats.org/officeDocument/2006/relationships/tags" Target="../tags/tag195.xml" /><Relationship Id="rId3" Type="http://schemas.openxmlformats.org/officeDocument/2006/relationships/image" Target="../media/image3.png" /><Relationship Id="rId4" Type="http://schemas.openxmlformats.org/officeDocument/2006/relationships/tags" Target="../tags/tag196.xml" /><Relationship Id="rId5" Type="http://schemas.openxmlformats.org/officeDocument/2006/relationships/video" Target="../media/media1.mp4" /><Relationship Id="rId6" Type="http://schemas.microsoft.com/office/2007/relationships/media" Target="../media/media1.mp4" /><Relationship Id="rId7" Type="http://schemas.openxmlformats.org/officeDocument/2006/relationships/image" Target="../media/image4.png" /><Relationship Id="rId8" Type="http://schemas.openxmlformats.org/officeDocument/2006/relationships/tags" Target="../tags/tag197.xml" /><Relationship Id="rId9" Type="http://schemas.openxmlformats.org/officeDocument/2006/relationships/video" Target="../media/media2.mp4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5.xml" /><Relationship Id="rId10" Type="http://schemas.openxmlformats.org/officeDocument/2006/relationships/tags" Target="../tags/tag210.xml" /><Relationship Id="rId11" Type="http://schemas.openxmlformats.org/officeDocument/2006/relationships/tags" Target="../tags/tag211.xml" /><Relationship Id="rId12" Type="http://schemas.openxmlformats.org/officeDocument/2006/relationships/tags" Target="../tags/tag212.xml" /><Relationship Id="rId13" Type="http://schemas.openxmlformats.org/officeDocument/2006/relationships/tags" Target="../tags/tag213.xml" /><Relationship Id="rId14" Type="http://schemas.openxmlformats.org/officeDocument/2006/relationships/tags" Target="../tags/tag214.xml" /><Relationship Id="rId15" Type="http://schemas.openxmlformats.org/officeDocument/2006/relationships/tags" Target="../tags/tag215.xml" /><Relationship Id="rId16" Type="http://schemas.openxmlformats.org/officeDocument/2006/relationships/tags" Target="../tags/tag216.xml" /><Relationship Id="rId17" Type="http://schemas.openxmlformats.org/officeDocument/2006/relationships/tags" Target="../tags/tag217.xml" /><Relationship Id="rId18" Type="http://schemas.openxmlformats.org/officeDocument/2006/relationships/tags" Target="../tags/tag218.xml" /><Relationship Id="rId19" Type="http://schemas.openxmlformats.org/officeDocument/2006/relationships/tags" Target="../tags/tag219.xml" /><Relationship Id="rId2" Type="http://schemas.openxmlformats.org/officeDocument/2006/relationships/tags" Target="../tags/tag202.xml" /><Relationship Id="rId20" Type="http://schemas.openxmlformats.org/officeDocument/2006/relationships/image" Target="../media/image5.wmf" /><Relationship Id="rId21" Type="http://schemas.openxmlformats.org/officeDocument/2006/relationships/tags" Target="../tags/tag220.xml" /><Relationship Id="rId22" Type="http://schemas.openxmlformats.org/officeDocument/2006/relationships/tags" Target="../tags/tag221.xml" /><Relationship Id="rId23" Type="http://schemas.openxmlformats.org/officeDocument/2006/relationships/tags" Target="../tags/tag222.xml" /><Relationship Id="rId24" Type="http://schemas.openxmlformats.org/officeDocument/2006/relationships/tags" Target="../tags/tag223.xml" /><Relationship Id="rId25" Type="http://schemas.openxmlformats.org/officeDocument/2006/relationships/tags" Target="../tags/tag224.xml" /><Relationship Id="rId26" Type="http://schemas.openxmlformats.org/officeDocument/2006/relationships/tags" Target="../tags/tag225.xml" /><Relationship Id="rId27" Type="http://schemas.openxmlformats.org/officeDocument/2006/relationships/tags" Target="../tags/tag226.xml" /><Relationship Id="rId28" Type="http://schemas.openxmlformats.org/officeDocument/2006/relationships/tags" Target="../tags/tag227.xml" /><Relationship Id="rId3" Type="http://schemas.openxmlformats.org/officeDocument/2006/relationships/tags" Target="../tags/tag203.xml" /><Relationship Id="rId4" Type="http://schemas.openxmlformats.org/officeDocument/2006/relationships/tags" Target="../tags/tag204.xml" /><Relationship Id="rId5" Type="http://schemas.openxmlformats.org/officeDocument/2006/relationships/tags" Target="../tags/tag205.xml" /><Relationship Id="rId6" Type="http://schemas.openxmlformats.org/officeDocument/2006/relationships/tags" Target="../tags/tag206.xml" /><Relationship Id="rId7" Type="http://schemas.openxmlformats.org/officeDocument/2006/relationships/tags" Target="../tags/tag207.xml" /><Relationship Id="rId8" Type="http://schemas.openxmlformats.org/officeDocument/2006/relationships/tags" Target="../tags/tag208.xml" /><Relationship Id="rId9" Type="http://schemas.openxmlformats.org/officeDocument/2006/relationships/tags" Target="../tags/tag209.xml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6.xml" /><Relationship Id="rId10" Type="http://schemas.openxmlformats.org/officeDocument/2006/relationships/tags" Target="../tags/tag235.xml" /><Relationship Id="rId11" Type="http://schemas.openxmlformats.org/officeDocument/2006/relationships/tags" Target="../tags/tag236.xml" /><Relationship Id="rId12" Type="http://schemas.openxmlformats.org/officeDocument/2006/relationships/image" Target="../media/image7.wmf" /><Relationship Id="rId13" Type="http://schemas.openxmlformats.org/officeDocument/2006/relationships/tags" Target="../tags/tag237.xml" /><Relationship Id="rId14" Type="http://schemas.openxmlformats.org/officeDocument/2006/relationships/image" Target="../media/image5.wmf" /><Relationship Id="rId15" Type="http://schemas.openxmlformats.org/officeDocument/2006/relationships/tags" Target="../tags/tag238.xml" /><Relationship Id="rId16" Type="http://schemas.openxmlformats.org/officeDocument/2006/relationships/tags" Target="../tags/tag239.xml" /><Relationship Id="rId17" Type="http://schemas.openxmlformats.org/officeDocument/2006/relationships/tags" Target="../tags/tag240.xml" /><Relationship Id="rId18" Type="http://schemas.openxmlformats.org/officeDocument/2006/relationships/tags" Target="../tags/tag241.xml" /><Relationship Id="rId19" Type="http://schemas.openxmlformats.org/officeDocument/2006/relationships/tags" Target="../tags/tag242.xml" /><Relationship Id="rId2" Type="http://schemas.openxmlformats.org/officeDocument/2006/relationships/tags" Target="../tags/tag228.xml" /><Relationship Id="rId20" Type="http://schemas.openxmlformats.org/officeDocument/2006/relationships/tags" Target="../tags/tag243.xml" /><Relationship Id="rId21" Type="http://schemas.openxmlformats.org/officeDocument/2006/relationships/tags" Target="../tags/tag244.xml" /><Relationship Id="rId22" Type="http://schemas.openxmlformats.org/officeDocument/2006/relationships/tags" Target="../tags/tag245.xml" /><Relationship Id="rId23" Type="http://schemas.openxmlformats.org/officeDocument/2006/relationships/tags" Target="../tags/tag246.xml" /><Relationship Id="rId24" Type="http://schemas.openxmlformats.org/officeDocument/2006/relationships/tags" Target="../tags/tag247.xml" /><Relationship Id="rId25" Type="http://schemas.openxmlformats.org/officeDocument/2006/relationships/tags" Target="../tags/tag248.xml" /><Relationship Id="rId26" Type="http://schemas.openxmlformats.org/officeDocument/2006/relationships/tags" Target="../tags/tag249.xml" /><Relationship Id="rId3" Type="http://schemas.openxmlformats.org/officeDocument/2006/relationships/tags" Target="../tags/tag229.xml" /><Relationship Id="rId4" Type="http://schemas.openxmlformats.org/officeDocument/2006/relationships/tags" Target="../tags/tag230.xml" /><Relationship Id="rId5" Type="http://schemas.openxmlformats.org/officeDocument/2006/relationships/image" Target="../media/image6.png" /><Relationship Id="rId6" Type="http://schemas.openxmlformats.org/officeDocument/2006/relationships/tags" Target="../tags/tag231.xml" /><Relationship Id="rId7" Type="http://schemas.openxmlformats.org/officeDocument/2006/relationships/tags" Target="../tags/tag232.xml" /><Relationship Id="rId8" Type="http://schemas.openxmlformats.org/officeDocument/2006/relationships/tags" Target="../tags/tag233.xml" /><Relationship Id="rId9" Type="http://schemas.openxmlformats.org/officeDocument/2006/relationships/tags" Target="../tags/tag234.xml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7.xml" /><Relationship Id="rId10" Type="http://schemas.openxmlformats.org/officeDocument/2006/relationships/tags" Target="../tags/tag257.xml" /><Relationship Id="rId11" Type="http://schemas.openxmlformats.org/officeDocument/2006/relationships/tags" Target="../tags/tag258.xml" /><Relationship Id="rId12" Type="http://schemas.openxmlformats.org/officeDocument/2006/relationships/tags" Target="../tags/tag259.xml" /><Relationship Id="rId13" Type="http://schemas.openxmlformats.org/officeDocument/2006/relationships/tags" Target="../tags/tag260.xml" /><Relationship Id="rId14" Type="http://schemas.openxmlformats.org/officeDocument/2006/relationships/image" Target="../media/image9.wmf" /><Relationship Id="rId15" Type="http://schemas.openxmlformats.org/officeDocument/2006/relationships/tags" Target="../tags/tag261.xml" /><Relationship Id="rId16" Type="http://schemas.openxmlformats.org/officeDocument/2006/relationships/image" Target="../media/image7.wmf" /><Relationship Id="rId17" Type="http://schemas.openxmlformats.org/officeDocument/2006/relationships/tags" Target="../tags/tag262.xml" /><Relationship Id="rId18" Type="http://schemas.openxmlformats.org/officeDocument/2006/relationships/image" Target="../media/image5.wmf" /><Relationship Id="rId19" Type="http://schemas.openxmlformats.org/officeDocument/2006/relationships/tags" Target="../tags/tag263.xml" /><Relationship Id="rId2" Type="http://schemas.openxmlformats.org/officeDocument/2006/relationships/tags" Target="../tags/tag250.xml" /><Relationship Id="rId20" Type="http://schemas.openxmlformats.org/officeDocument/2006/relationships/tags" Target="../tags/tag264.xml" /><Relationship Id="rId21" Type="http://schemas.openxmlformats.org/officeDocument/2006/relationships/tags" Target="../tags/tag265.xml" /><Relationship Id="rId22" Type="http://schemas.openxmlformats.org/officeDocument/2006/relationships/tags" Target="../tags/tag266.xml" /><Relationship Id="rId23" Type="http://schemas.openxmlformats.org/officeDocument/2006/relationships/tags" Target="../tags/tag267.xml" /><Relationship Id="rId24" Type="http://schemas.openxmlformats.org/officeDocument/2006/relationships/tags" Target="../tags/tag268.xml" /><Relationship Id="rId25" Type="http://schemas.openxmlformats.org/officeDocument/2006/relationships/tags" Target="../tags/tag269.xml" /><Relationship Id="rId26" Type="http://schemas.openxmlformats.org/officeDocument/2006/relationships/tags" Target="../tags/tag270.xml" /><Relationship Id="rId27" Type="http://schemas.openxmlformats.org/officeDocument/2006/relationships/image" Target="../media/image10.png" /><Relationship Id="rId28" Type="http://schemas.openxmlformats.org/officeDocument/2006/relationships/tags" Target="../tags/tag271.xml" /><Relationship Id="rId29" Type="http://schemas.openxmlformats.org/officeDocument/2006/relationships/tags" Target="../tags/tag272.xml" /><Relationship Id="rId3" Type="http://schemas.openxmlformats.org/officeDocument/2006/relationships/tags" Target="../tags/tag251.xml" /><Relationship Id="rId30" Type="http://schemas.openxmlformats.org/officeDocument/2006/relationships/tags" Target="../tags/tag273.xml" /><Relationship Id="rId4" Type="http://schemas.openxmlformats.org/officeDocument/2006/relationships/tags" Target="../tags/tag252.xml" /><Relationship Id="rId5" Type="http://schemas.openxmlformats.org/officeDocument/2006/relationships/image" Target="../media/image8.png" /><Relationship Id="rId6" Type="http://schemas.openxmlformats.org/officeDocument/2006/relationships/tags" Target="../tags/tag253.xml" /><Relationship Id="rId7" Type="http://schemas.openxmlformats.org/officeDocument/2006/relationships/tags" Target="../tags/tag254.xml" /><Relationship Id="rId8" Type="http://schemas.openxmlformats.org/officeDocument/2006/relationships/tags" Target="../tags/tag255.xml" /><Relationship Id="rId9" Type="http://schemas.openxmlformats.org/officeDocument/2006/relationships/tags" Target="../tags/tag256.xml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8.xml" /><Relationship Id="rId2" Type="http://schemas.openxmlformats.org/officeDocument/2006/relationships/tags" Target="../tags/tag274.xml" /><Relationship Id="rId3" Type="http://schemas.openxmlformats.org/officeDocument/2006/relationships/tags" Target="../tags/tag275.xml" /><Relationship Id="rId4" Type="http://schemas.openxmlformats.org/officeDocument/2006/relationships/tags" Target="../tags/tag276.xml" /><Relationship Id="rId5" Type="http://schemas.openxmlformats.org/officeDocument/2006/relationships/tags" Target="../tags/tag277.xml" /><Relationship Id="rId6" Type="http://schemas.openxmlformats.org/officeDocument/2006/relationships/image" Target="../media/image11.png" /><Relationship Id="rId7" Type="http://schemas.openxmlformats.org/officeDocument/2006/relationships/image" Target="../media/image12.png" /><Relationship Id="rId8" Type="http://schemas.openxmlformats.org/officeDocument/2006/relationships/tags" Target="../tags/tag278.xml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9.xml" /><Relationship Id="rId2" Type="http://schemas.openxmlformats.org/officeDocument/2006/relationships/tags" Target="../tags/tag279.xml" /><Relationship Id="rId3" Type="http://schemas.openxmlformats.org/officeDocument/2006/relationships/tags" Target="../tags/tag280.xml" /><Relationship Id="rId4" Type="http://schemas.openxmlformats.org/officeDocument/2006/relationships/tags" Target="../tags/tag281.xml" /><Relationship Id="rId5" Type="http://schemas.openxmlformats.org/officeDocument/2006/relationships/tags" Target="../tags/tag282.xml" /><Relationship Id="rId6" Type="http://schemas.openxmlformats.org/officeDocument/2006/relationships/image" Target="../media/image13.png" /><Relationship Id="rId7" Type="http://schemas.openxmlformats.org/officeDocument/2006/relationships/image" Target="../media/image14.png" /><Relationship Id="rId8" Type="http://schemas.openxmlformats.org/officeDocument/2006/relationships/tags" Target="../tags/tag283.xml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0.xml" /><Relationship Id="rId2" Type="http://schemas.openxmlformats.org/officeDocument/2006/relationships/tags" Target="../tags/tag284.xml" /><Relationship Id="rId3" Type="http://schemas.openxmlformats.org/officeDocument/2006/relationships/tags" Target="../tags/tag285.xml" /><Relationship Id="rId4" Type="http://schemas.openxmlformats.org/officeDocument/2006/relationships/tags" Target="../tags/tag286.xml" /><Relationship Id="rId5" Type="http://schemas.openxmlformats.org/officeDocument/2006/relationships/tags" Target="../tags/tag287.xml" /><Relationship Id="rId6" Type="http://schemas.openxmlformats.org/officeDocument/2006/relationships/image" Target="../media/image15.png" /><Relationship Id="rId7" Type="http://schemas.openxmlformats.org/officeDocument/2006/relationships/image" Target="../media/image16.png" /><Relationship Id="rId8" Type="http://schemas.openxmlformats.org/officeDocument/2006/relationships/tags" Target="../tags/tag288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9" name="矩形 259" title="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897222" y="2580471"/>
            <a:ext cx="9046197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>
              <a:buNone/>
            </a:pPr>
            <a:r>
              <a:rPr lang="en-US" altLang="zh-CN" sz="5000" b="1" cap="all" spc="300">
                <a:solidFill>
                  <a:schemeClr val="accent1"/>
                </a:solidFill>
                <a:latin typeface="+mj-ea"/>
                <a:ea typeface="+mj-ea"/>
                <a:cs typeface="Arial" panose="020b0604020202020204" pitchFamily="34" charset="0"/>
              </a:rPr>
              <a:t>5.2 </a:t>
            </a:r>
            <a:r>
              <a:rPr lang="zh-CN" altLang="en-US" sz="5000" b="1" cap="all" spc="300">
                <a:solidFill>
                  <a:schemeClr val="accent1"/>
                </a:solidFill>
                <a:latin typeface="+mj-ea"/>
                <a:ea typeface="+mj-ea"/>
                <a:cs typeface="Arial" panose="020b0604020202020204" pitchFamily="34" charset="0"/>
              </a:rPr>
              <a:t>课时</a:t>
            </a:r>
            <a:r>
              <a:rPr lang="en-US" altLang="zh-CN" sz="5000" b="1" cap="all" spc="300">
                <a:solidFill>
                  <a:schemeClr val="accent1"/>
                </a:solidFill>
                <a:latin typeface="+mj-ea"/>
                <a:ea typeface="+mj-ea"/>
                <a:cs typeface="Arial" panose="020b0604020202020204" pitchFamily="34" charset="0"/>
              </a:rPr>
              <a:t>2 </a:t>
            </a:r>
            <a:r>
              <a:rPr lang="zh-CN" altLang="en-US" sz="5000" b="1" cap="all" spc="300">
                <a:solidFill>
                  <a:schemeClr val="accent1"/>
                </a:solidFill>
                <a:latin typeface="+mj-ea"/>
                <a:ea typeface="+mj-ea"/>
                <a:cs typeface="Arial" panose="020b0604020202020204" pitchFamily="34" charset="0"/>
              </a:rPr>
              <a:t>小船过河与绳</a:t>
            </a:r>
            <a:r>
              <a:rPr lang="en-US" altLang="zh-CN" sz="5000" b="1" cap="all" spc="300">
                <a:solidFill>
                  <a:schemeClr val="accent1"/>
                </a:solidFill>
                <a:latin typeface="+mj-ea"/>
                <a:ea typeface="+mj-ea"/>
                <a:cs typeface="Arial" panose="020b0604020202020204" pitchFamily="34" charset="0"/>
              </a:rPr>
              <a:t>——</a:t>
            </a:r>
            <a:r>
              <a:rPr lang="zh-CN" altLang="en-US" sz="5000" b="1" cap="all" spc="300">
                <a:solidFill>
                  <a:schemeClr val="accent1"/>
                </a:solidFill>
                <a:latin typeface="+mj-ea"/>
                <a:ea typeface="+mj-ea"/>
                <a:cs typeface="Arial" panose="020b0604020202020204" pitchFamily="34" charset="0"/>
              </a:rPr>
              <a:t>杆关联速度问题</a:t>
            </a:r>
            <a:endParaRPr lang="zh-CN" altLang="en-US" sz="5000" b="1" cap="all" spc="300">
              <a:solidFill>
                <a:schemeClr val="accent1"/>
              </a:solidFill>
              <a:latin typeface="+mj-ea"/>
              <a:ea typeface="+mj-ea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/>
  <p:timing/>
</p:sld>
</file>

<file path=ppt/slides/slide1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>
            <p:custDataLst>
              <p:tags r:id="rId3"/>
            </p:custDataLst>
          </p:nvPr>
        </p:nvSpPr>
        <p:spPr>
          <a:xfrm>
            <a:off x="533400" y="990600"/>
            <a:ext cx="10950656" cy="2198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34290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2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练一练</a:t>
            </a:r>
            <a:r>
              <a:rPr lang="en-US" altLang="zh-CN" sz="22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zh-CN" sz="22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小船要渡过</a:t>
            </a:r>
            <a:r>
              <a:rPr lang="en-US" altLang="zh-CN" sz="22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 m</a:t>
            </a:r>
            <a:r>
              <a:rPr lang="zh-CN" altLang="zh-CN" sz="22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宽的河，水流速度为</a:t>
            </a:r>
            <a:r>
              <a:rPr lang="en-US" altLang="zh-CN" sz="22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m/s</a:t>
            </a:r>
            <a:r>
              <a:rPr lang="zh-CN" altLang="zh-CN" sz="22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，船在静水中的速度为</a:t>
            </a:r>
            <a:r>
              <a:rPr lang="en-US" altLang="zh-CN" sz="22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m/s</a:t>
            </a:r>
            <a:r>
              <a:rPr lang="zh-CN" altLang="zh-CN" sz="22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，求：</a:t>
            </a:r>
            <a:endParaRPr lang="en-US" altLang="zh-CN" sz="2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-34290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2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(4)</a:t>
            </a:r>
            <a:r>
              <a:rPr lang="zh-CN" altLang="zh-CN" sz="22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若水流速度是</a:t>
            </a:r>
            <a:r>
              <a:rPr lang="en-US" altLang="zh-CN" sz="22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m/s</a:t>
            </a:r>
            <a:r>
              <a:rPr lang="zh-CN" altLang="zh-CN" sz="22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，船在静水中的速度是</a:t>
            </a:r>
            <a:r>
              <a:rPr lang="en-US" altLang="zh-CN" sz="22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m/s</a:t>
            </a:r>
            <a:r>
              <a:rPr lang="zh-CN" altLang="zh-CN" sz="22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，则怎样渡河才能使船驶向下游的距离最小？最小距离是多少？</a:t>
            </a:r>
            <a:r>
              <a:rPr lang="en-US" altLang="zh-CN" sz="22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2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结果取整数</a:t>
            </a:r>
            <a:r>
              <a:rPr lang="en-US" altLang="zh-CN" sz="22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indent="-34290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US" altLang="zh-CN" sz="22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>
        <mc:Choice Requires="a14">
          <p:sp>
            <p:nvSpPr>
              <p:cNvPr id="3" name="Rectangle 1" title="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587456" y="2609204"/>
                <a:ext cx="7946944" cy="3704989"/>
              </a:xfrm>
              <a:prstGeom prst="rect">
                <a:avLst/>
              </a:prstGeom>
              <a:noFill/>
              <a:ln w="19050">
                <a:noFill/>
                <a:prstDash val="dash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algn="ctr" dir="2700000" dist="35921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(4)因为</a:t>
                </a:r>
                <a:r>
                  <a:rPr kumimoji="0" lang="zh-CN" altLang="zh-CN" sz="2200" i="1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′</a:t>
                </a:r>
                <a:r>
                  <a:rPr kumimoji="0" lang="zh-CN" altLang="zh-CN" sz="2200" i="0" u="none" strike="noStrike" cap="none" normalizeH="0" baseline="-3000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船</a:t>
                </a:r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&lt;</a:t>
                </a:r>
                <a:r>
                  <a:rPr kumimoji="0" lang="zh-CN" altLang="zh-CN" sz="2200" i="1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′</a:t>
                </a:r>
                <a:r>
                  <a:rPr kumimoji="0" lang="zh-CN" altLang="zh-CN" sz="2200" i="0" u="none" strike="noStrike" cap="none" normalizeH="0" baseline="-3000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水</a:t>
                </a:r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，船不可能垂直河岸横渡．如图所示，设船头(</a:t>
                </a:r>
                <a:r>
                  <a:rPr kumimoji="0" lang="zh-CN" altLang="zh-CN" sz="2200" i="1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′</a:t>
                </a:r>
                <a:r>
                  <a:rPr kumimoji="0" lang="zh-CN" altLang="zh-CN" sz="2200" i="0" u="none" strike="noStrike" cap="none" normalizeH="0" baseline="-3000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船</a:t>
                </a:r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)与上游河岸成</a:t>
                </a:r>
                <a:r>
                  <a:rPr kumimoji="0" lang="zh-CN" altLang="zh-CN" sz="2200" i="1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β</a:t>
                </a:r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角，合速度</a:t>
                </a:r>
                <a:r>
                  <a:rPr kumimoji="0" lang="zh-CN" altLang="zh-CN" sz="2200" i="1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′与下游河岸成</a:t>
                </a:r>
                <a:r>
                  <a:rPr kumimoji="0" lang="zh-CN" altLang="zh-CN" sz="2200" i="1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γ</a:t>
                </a:r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角，可以看出</a:t>
                </a:r>
                <a:r>
                  <a:rPr kumimoji="0" lang="zh-CN" altLang="zh-CN" sz="2200" i="1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γ</a:t>
                </a:r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角越大，船驶向下游的距离</a:t>
                </a:r>
                <a:r>
                  <a:rPr kumimoji="0" lang="zh-CN" altLang="zh-CN" sz="2200" i="1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′越小．以</a:t>
                </a:r>
                <a:r>
                  <a:rPr kumimoji="0" lang="zh-CN" altLang="zh-CN" sz="2200" i="1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′</a:t>
                </a:r>
                <a:r>
                  <a:rPr kumimoji="0" lang="zh-CN" altLang="zh-CN" sz="2200" i="0" u="none" strike="noStrike" cap="none" normalizeH="0" baseline="-3000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水</a:t>
                </a:r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矢量的末端为圆心，以</a:t>
                </a:r>
                <a:r>
                  <a:rPr kumimoji="0" lang="zh-CN" altLang="zh-CN" sz="2200" i="1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′</a:t>
                </a:r>
                <a:r>
                  <a:rPr kumimoji="0" lang="zh-CN" altLang="zh-CN" sz="2200" i="0" u="none" strike="noStrike" cap="none" normalizeH="0" baseline="-3000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船</a:t>
                </a:r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的大小为半径画圆，当合速度</a:t>
                </a:r>
                <a:r>
                  <a:rPr kumimoji="0" lang="zh-CN" altLang="zh-CN" sz="2200" i="1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′与圆相切时，</a:t>
                </a:r>
                <a:r>
                  <a:rPr kumimoji="0" lang="zh-CN" altLang="zh-CN" sz="2200" i="1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γ</a:t>
                </a:r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角最大．cos </a:t>
                </a:r>
                <a:r>
                  <a:rPr kumimoji="0" lang="zh-CN" altLang="zh-CN" sz="2200" i="1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β</a:t>
                </a:r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kumimoji="0" lang="en-US" altLang="zh-CN" sz="220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𝑣</m:t>
                          </m:r>
                          <m:r>
                            <m:rPr>
                              <m:sty m:val="p"/>
                            </m:rPr>
                            <a:rPr lang="zh-CN" altLang="zh-CN" sz="2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sty m:val="p"/>
                            </m:rPr>
                            <a:rPr lang="zh-CN" altLang="zh-CN" sz="2200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船</m:t>
                          </m:r>
                        </m:num>
                        <m:den>
                          <m:r>
                            <a:rPr lang="zh-CN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𝑣</m:t>
                          </m:r>
                          <m:r>
                            <m:rPr>
                              <m:sty m:val="p"/>
                            </m:rPr>
                            <a:rPr lang="zh-CN" altLang="zh-CN" sz="2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sty m:val="p"/>
                            </m:rPr>
                            <a:rPr lang="zh-CN" altLang="zh-CN" sz="2200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水</m:t>
                          </m:r>
                        </m:den>
                      </m:f>
                    </m:oMath>
                  </m:oMathPara>
                </a14:m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＝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kumimoji="0" lang="en-US" altLang="zh-CN" sz="220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zh-CN" sz="2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zh-CN" sz="2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，船头与上游河岸的夹角</a:t>
                </a:r>
                <a:r>
                  <a:rPr kumimoji="0" lang="zh-CN" altLang="zh-CN" sz="2200" i="1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β</a:t>
                </a:r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＝53°，又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kumimoji="0" lang="en-US" altLang="zh-CN" sz="220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zh-CN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</m:oMath>
                  </m:oMathPara>
                </a14:m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kumimoji="0" lang="en-US" altLang="zh-CN" sz="220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𝑣</m:t>
                          </m:r>
                          <m:r>
                            <m:rPr>
                              <m:sty m:val="p"/>
                            </m:rPr>
                            <a:rPr lang="zh-CN" altLang="zh-CN" sz="2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zh-CN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𝑣</m:t>
                          </m:r>
                          <m:r>
                            <m:rPr>
                              <m:sty m:val="p"/>
                            </m:rPr>
                            <a:rPr lang="zh-CN" altLang="zh-CN" sz="2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sty m:val="p"/>
                            </m:rPr>
                            <a:rPr lang="zh-CN" altLang="zh-CN" sz="2200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船</m:t>
                          </m:r>
                        </m:den>
                      </m:f>
                    </m:oMath>
                  </m:oMathPara>
                </a14:m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kumimoji="0" lang="en-US" altLang="zh-CN" sz="220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ad>
                            <m:radPr>
                              <m:degHide m:val="on"/>
                              <m:ctrlPr>
                                <a:rPr kumimoji="0" lang="en-US" altLang="zh-CN" sz="220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zh-CN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m:rPr>
                                  <m:sty m:val="p"/>
                                </m:rPr>
                                <a:rPr lang="zh-CN" altLang="zh-CN" sz="2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m:rPr>
                                  <m:sty m:val="p"/>
                                </m:rPr>
                                <a:rPr lang="zh-CN" altLang="zh-CN" sz="2200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水</m:t>
                              </m:r>
                              <m:r>
                                <a:rPr lang="en-US" altLang="zh-CN" sz="2200" i="1" baseline="30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0" lang="en-US" altLang="zh-CN" sz="220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zh-CN" sz="2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m:rPr>
                                  <m:sty m:val="p"/>
                                </m:rPr>
                                <a:rPr lang="zh-CN" altLang="zh-CN" sz="2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′</m:t>
                              </m:r>
                              <m:r>
                                <m:rPr>
                                  <m:sty m:val="p"/>
                                </m:rPr>
                                <a:rPr lang="zh-CN" altLang="zh-CN" sz="2200" baseline="-250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MS Mincho" charset="0"/>
                                  <a:cs typeface="Cambria Math" panose="02040503050406030204" pitchFamily="18" charset="0"/>
                                </a:rPr>
                                <m:t>船</m:t>
                              </m:r>
                              <m:r>
                                <a:rPr lang="en-US" altLang="zh-CN" sz="2200" i="1" baseline="30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zh-CN" altLang="zh-CN" sz="2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𝑣</m:t>
                          </m:r>
                          <m:r>
                            <m:rPr>
                              <m:sty m:val="p"/>
                            </m:rPr>
                            <a:rPr lang="zh-CN" altLang="zh-CN" sz="2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sty m:val="p"/>
                            </m:rPr>
                            <a:rPr lang="zh-CN" altLang="zh-CN" sz="2200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船</m:t>
                          </m:r>
                        </m:den>
                      </m:f>
                    </m:oMath>
                  </m:oMathPara>
                </a14:m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，代入数据，解得</a:t>
                </a:r>
                <a:r>
                  <a:rPr kumimoji="0" lang="zh-CN" altLang="zh-CN" sz="2200" i="1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x</a:t>
                </a:r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′≈267 m．</a:t>
                </a:r>
                <a:endParaRPr kumimoji="0" lang="zh-CN" altLang="zh-CN" sz="2200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587456" y="2609204"/>
                <a:ext cx="7946944" cy="3704989"/>
              </a:xfrm>
              <a:prstGeom prst="rect">
                <a:avLst/>
              </a:prstGeom>
              <a:blipFill rotWithShape="1">
                <a:blip r:embed="rId6"/>
                <a:stretch>
                  <a:fillRect l="-1" t="-17" b="10"/>
                </a:stretch>
              </a:blipFill>
              <a:ln w="19050">
                <a:noFill/>
                <a:prstDash val="dash"/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algn="ctr" dir="2700000" dist="35921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 title="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8534400" y="3458497"/>
            <a:ext cx="2620340" cy="198310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文本框 31" title=""/>
          <p:cNvSpPr txBox="1"/>
          <p:nvPr>
            <p:custDataLst>
              <p:tags r:id="rId3"/>
            </p:custDataLst>
          </p:nvPr>
        </p:nvSpPr>
        <p:spPr>
          <a:xfrm>
            <a:off x="1022350" y="1143000"/>
            <a:ext cx="5073650" cy="492443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249E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600">
                <a:sym typeface="微软雅黑" panose="020b0503020204020204" pitchFamily="34" charset="-122"/>
              </a:rPr>
              <a:t>二、关联速度问题</a:t>
            </a:r>
            <a:endParaRPr lang="zh-CN" altLang="en-US" sz="2600">
              <a:sym typeface="微软雅黑" panose="020b0503020204020204" pitchFamily="34" charset="-122"/>
            </a:endParaRPr>
          </a:p>
        </p:txBody>
      </p:sp>
      <p:sp>
        <p:nvSpPr>
          <p:cNvPr id="3" name="文本框 1" title="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929159" y="1635443"/>
            <a:ext cx="10343515" cy="277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400">
                <a:solidFill>
                  <a:srgbClr val="3A393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sz="2400" err="1">
                <a:latin typeface="宋体" panose="02010600030101010101" pitchFamily="2" charset="-122"/>
                <a:ea typeface="宋体" panose="02010600030101010101" pitchFamily="2" charset="-122"/>
              </a:rPr>
              <a:t>一般是指物拉绳(或杆)和绳(或杆)拉物问题、高中阶段研究的绳都是不可伸长的,杆都是不可伸长且不可压缩的,即绳或杆的长度不会改变、绳、杆等连接的两个物体在运动过程中,其速度通常是不一样的,但两个物体沿绳或杆方向的速度大小相等,我们称之为</a:t>
            </a:r>
            <a:r>
              <a:rPr sz="24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关联速度</a:t>
            </a:r>
            <a:r>
              <a:rPr sz="2400">
                <a:solidFill>
                  <a:srgbClr val="3A393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</a:t>
            </a:r>
            <a:endParaRPr sz="2400">
              <a:solidFill>
                <a:srgbClr val="3A393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ctr">
              <a:lnSpc>
                <a:spcPct val="150000"/>
              </a:lnSpc>
            </a:pPr>
            <a:endParaRPr sz="2400">
              <a:solidFill>
                <a:srgbClr val="3A3935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862054" y="4124624"/>
            <a:ext cx="5436450" cy="209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 title="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298504" y="4039063"/>
            <a:ext cx="4574438" cy="2269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/>
  <p:timing/>
</p:sld>
</file>

<file path=ppt/slides/slide1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文本框 1" title="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143000" y="1524000"/>
            <a:ext cx="9906000" cy="44579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sz="2400" b="1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解决关联速度问题的一般步骤</a:t>
            </a:r>
            <a:r>
              <a:rPr 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</a:t>
            </a:r>
            <a:endParaRPr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①</a:t>
            </a:r>
            <a:r>
              <a:rPr sz="24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先确定合运动,即物体的实际运动.</a:t>
            </a:r>
            <a:endParaRPr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②</a:t>
            </a:r>
            <a:r>
              <a:rPr sz="24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确定合运动的两个实际作用效果,一是沿绳(或杆)方向的平动效果(改变速度的大小);二是沿垂直于绳(或杆)方向的转动效果(改变速度的方向).即将实际速度分解为垂直于绳(或杆)和平行于绳(或杆)方向的两个分量.</a:t>
            </a:r>
            <a:endParaRPr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③</a:t>
            </a:r>
            <a:r>
              <a:rPr sz="24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按平行四边形定则进行分解,作出运动矢量图.</a:t>
            </a:r>
            <a:endParaRPr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④</a:t>
            </a:r>
            <a:r>
              <a:rPr sz="24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根据沿绳(或杆)方向的速度相等列方程求解.</a:t>
            </a:r>
            <a:endParaRPr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 title="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692150" y="990600"/>
            <a:ext cx="10807700" cy="5146730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fontAlgn="auto">
              <a:lnSpc>
                <a:spcPct val="20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练一练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zh-CN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质量为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的物体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置于倾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4400" fontAlgn="auto">
              <a:lnSpc>
                <a:spcPct val="20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角为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的固定光滑斜面上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轻细绳跨过</a:t>
            </a:r>
            <a:endParaRPr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4400" fontAlgn="auto">
              <a:lnSpc>
                <a:spcPct val="20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理想定滑轮分别连接着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与小车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,P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与滑轮间的细绳平行于斜面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小车以速率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水平向右做匀速直线运动。如图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当小车与滑轮间的细绳和水平方向成夹角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时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下列判断正确的是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4400" fontAlgn="auto">
              <a:lnSpc>
                <a:spcPct val="20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A.P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的速率为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				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B.P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的速率为</a:t>
            </a:r>
            <a:r>
              <a:rPr lang="en-US" altLang="zh-CN" sz="2400" i="1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cos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endParaRPr lang="zh-CN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defTabSz="914400" fontAlgn="auto">
              <a:lnSpc>
                <a:spcPct val="20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绳的拉力等于</a:t>
            </a:r>
            <a:r>
              <a:rPr lang="en-US" altLang="zh-CN" sz="2400" i="1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mg</a:t>
            </a:r>
            <a:r>
              <a:rPr lang="en-US" altLang="zh-CN" sz="240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sin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		</a:t>
            </a:r>
            <a:r>
              <a: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D.</a:t>
            </a:r>
            <a:r>
              <a:rPr lang="zh-CN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绳的拉力小于</a:t>
            </a:r>
            <a:r>
              <a:rPr lang="en-US" altLang="zh-CN" sz="2400" i="1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mg</a:t>
            </a:r>
            <a:r>
              <a:rPr lang="en-US" altLang="zh-CN" sz="240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sin </a:t>
            </a:r>
            <a:r>
              <a:rPr lang="en-US" altLang="zh-CN" sz="2400" i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θ</a:t>
            </a:r>
            <a:r>
              <a:rPr lang="en-US" altLang="zh-CN" sz="2400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KWG2TRX08.eps" title=""/>
          <p:cNvPicPr/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6407150" y="1250764"/>
            <a:ext cx="3878763" cy="1224136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 title="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1295400" y="2032880"/>
            <a:ext cx="6477000" cy="2792239"/>
          </a:xfrm>
          <a:prstGeom prst="rect">
            <a:avLst/>
          </a:prstGeom>
          <a:ln w="19050">
            <a:noFill/>
            <a:prstDash val="dash"/>
          </a:ln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zh-CN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</a:t>
            </a:r>
            <a:r>
              <a:rPr lang="zh-CN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将小车的速度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进行分解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如图所示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则有</a:t>
            </a:r>
            <a:r>
              <a:rPr lang="en-US" altLang="zh-CN" sz="2400" i="1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=v</a:t>
            </a:r>
            <a:r>
              <a:rPr lang="en-US" altLang="zh-CN" sz="240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 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400" baseline="-250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故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错误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,B</a:t>
            </a:r>
            <a:r>
              <a:rPr lang="zh-CN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正确。小车向右运动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400" baseline="-250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减小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zh-CN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不变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则</a:t>
            </a:r>
            <a:r>
              <a:rPr lang="en-US" altLang="zh-CN" sz="2400" i="1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lang="en-US" altLang="zh-CN" sz="2400" baseline="-2500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逐渐增大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说明物体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沿斜面向上做加速运动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由牛顿第二定律有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-mg</a:t>
            </a:r>
            <a:r>
              <a:rPr lang="en-US" altLang="zh-CN" sz="240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 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400" baseline="-250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=ma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可知绳对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的拉力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400" baseline="-250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T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&gt;mg</a:t>
            </a:r>
            <a:r>
              <a:rPr lang="en-US" altLang="zh-CN" sz="2400" err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sin </a:t>
            </a:r>
            <a:r>
              <a:rPr lang="en-US" altLang="zh-CN" sz="2400" i="1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lang="en-US" altLang="zh-CN" sz="2400" baseline="-250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故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lang="zh-CN" altLang="zh-CN" sz="2400">
                <a:solidFill>
                  <a:srgbClr val="C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错误。</a:t>
            </a:r>
            <a:endParaRPr lang="zh-CN" altLang="zh-CN" sz="2400">
              <a:solidFill>
                <a:srgbClr val="C00000"/>
              </a:solidFill>
              <a:effectLst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3" name="KWG2TRX09.eps" title="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8077200" y="2455762"/>
            <a:ext cx="2346365" cy="2140757"/>
          </a:xfrm>
          <a:prstGeom prst="rect">
            <a:avLst/>
          </a:prstGeom>
        </p:spPr>
      </p:pic>
    </p:spTree>
  </p:cSld>
  <p:clrMapOvr>
    <a:masterClrMapping/>
  </p:clrMapOvr>
  <p:transition/>
  <p:timing/>
</p:sld>
</file>

<file path=ppt/slides/slide1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>
            <p:custDataLst>
              <p:tags r:id="rId3"/>
            </p:custDataLst>
          </p:nvPr>
        </p:nvSpPr>
        <p:spPr>
          <a:xfrm>
            <a:off x="1219200" y="1201883"/>
            <a:ext cx="9540240" cy="4454233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练一练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如图所示，AB杆和墙的夹角为θ时，杆的A端沿墙下滑的速度大小为v</a:t>
            </a:r>
            <a:r>
              <a:rPr lang="zh-CN" altLang="en-US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，B端沿地面的速度大小为v</a:t>
            </a:r>
            <a:r>
              <a:rPr lang="zh-CN" altLang="en-US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，则v</a:t>
            </a:r>
            <a:r>
              <a:rPr lang="zh-CN" altLang="en-US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、v</a:t>
            </a:r>
            <a:r>
              <a:rPr lang="zh-CN" altLang="en-US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的关系是(　　)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A．v</a:t>
            </a:r>
            <a:r>
              <a:rPr lang="zh-CN" altLang="en-US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＝v</a:t>
            </a:r>
            <a:r>
              <a:rPr lang="zh-CN" altLang="en-US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　　　　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B．v</a:t>
            </a:r>
            <a:r>
              <a:rPr lang="zh-CN" altLang="en-US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＝v</a:t>
            </a:r>
            <a:r>
              <a:rPr lang="zh-CN" altLang="en-US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cos θ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C．v</a:t>
            </a:r>
            <a:r>
              <a:rPr lang="zh-CN" altLang="en-US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＝v</a:t>
            </a:r>
            <a:r>
              <a:rPr lang="zh-CN" altLang="en-US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tan θ        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D．v</a:t>
            </a:r>
            <a:r>
              <a:rPr lang="zh-CN" altLang="en-US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＝v</a:t>
            </a:r>
            <a:r>
              <a:rPr lang="zh-CN" altLang="en-US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sin θ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 title="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758" y="2407133"/>
            <a:ext cx="2454483" cy="2043733"/>
          </a:xfrm>
          <a:prstGeom prst="rect">
            <a:avLst/>
          </a:prstGeom>
        </p:spPr>
      </p:pic>
      <p:sp>
        <p:nvSpPr>
          <p:cNvPr id="4" name="文本框 3" title=""/>
          <p:cNvSpPr txBox="1"/>
          <p:nvPr>
            <p:custDataLst>
              <p:tags r:id="rId6"/>
            </p:custDataLst>
          </p:nvPr>
        </p:nvSpPr>
        <p:spPr>
          <a:xfrm>
            <a:off x="9448800" y="1828800"/>
            <a:ext cx="407484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/>
</p:sld>
</file>

<file path=ppt/slides/slide1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>
            <p:custDataLst>
              <p:tags r:id="rId3"/>
            </p:custDataLst>
          </p:nvPr>
        </p:nvSpPr>
        <p:spPr>
          <a:xfrm>
            <a:off x="1295400" y="1349947"/>
            <a:ext cx="9031224" cy="16842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1.(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小船渡河问题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已知河水的流速为</a:t>
            </a:r>
            <a:r>
              <a:rPr lang="en-US" altLang="zh-CN" sz="2400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kern="1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，小船在静水中的速度为</a:t>
            </a:r>
            <a:r>
              <a:rPr lang="en-US" altLang="zh-CN" sz="2400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kern="1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，且</a:t>
            </a:r>
            <a:r>
              <a:rPr lang="en-US" altLang="zh-CN" sz="2400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kern="1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en-US" altLang="zh-CN" sz="2400" i="1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lang="en-US" altLang="zh-CN" sz="2400" kern="1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，下面用小箭头表示小船及船头的指向，则能正确反映小船在最短时间内渡河、最短位移渡河的情景图示依次是　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 title=""/>
          <p:cNvPicPr/>
          <p:nvPr>
            <p:custDataLst>
              <p:tags r:id="rId6"/>
            </p:custDataLst>
          </p:nvPr>
        </p:nvPicPr>
        <p:blipFill>
          <a:blip r:embed="rId5" r:link="rId4"/>
          <a:stretch>
            <a:fillRect/>
          </a:stretch>
        </p:blipFill>
        <p:spPr>
          <a:xfrm>
            <a:off x="3763201" y="3379009"/>
            <a:ext cx="3514726" cy="168424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矩形 3" title=""/>
          <p:cNvSpPr/>
          <p:nvPr>
            <p:custDataLst>
              <p:tags r:id="rId7"/>
            </p:custDataLst>
          </p:nvPr>
        </p:nvSpPr>
        <p:spPr>
          <a:xfrm>
            <a:off x="1885738" y="5219929"/>
            <a:ext cx="6947736" cy="5762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①②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　　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B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①⑤  	C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④⑤  	 D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．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②③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2" title=""/>
          <p:cNvSpPr txBox="1"/>
          <p:nvPr>
            <p:custDataLst>
              <p:tags r:id="rId8"/>
            </p:custDataLst>
          </p:nvPr>
        </p:nvSpPr>
        <p:spPr>
          <a:xfrm>
            <a:off x="9220200" y="2560269"/>
            <a:ext cx="427163" cy="646331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en-US" altLang="zh-CN">
                <a:solidFill>
                  <a:srgbClr val="FF0000"/>
                </a:solidFill>
              </a:rPr>
              <a:t>C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 title="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768350" y="952828"/>
            <a:ext cx="10807700" cy="3900235"/>
          </a:xfrm>
          <a:prstGeom prst="rect">
            <a:avLst/>
          </a:prstGeom>
        </p:spPr>
        <p:txBody>
          <a:bodyPr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 defTabSz="914400" fontAlgn="auto"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sz="24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小船渡河问题</a:t>
            </a:r>
            <a:r>
              <a: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)如图所示,小船过河时,船头偏向上游,与水流方向成α角,船相对于静水的速度为v,其航线恰好垂直于河岸。现水流速度稍有减小,为保持航线不变,且准时到达对岸,下列措施中可行的是(　　)</a:t>
            </a:r>
            <a:endParaRPr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defTabSz="914400" fontAlgn="auto"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sz="24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A.增大α角,增大v</a:t>
            </a:r>
            <a:endParaRPr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defTabSz="914400" fontAlgn="auto"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sz="24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B.减小α角,减小v</a:t>
            </a:r>
            <a:endParaRPr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defTabSz="914400" fontAlgn="auto"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sz="24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C.减小α角,保持v不变</a:t>
            </a:r>
            <a:endParaRPr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 defTabSz="914400" fontAlgn="auto"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sz="24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D.增大α角,保持v不变</a:t>
            </a:r>
            <a:endParaRPr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矩形 2" title="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914400" y="4953000"/>
            <a:ext cx="10205720" cy="1247140"/>
          </a:xfrm>
          <a:prstGeom prst="rect">
            <a:avLst/>
          </a:prstGeom>
          <a:ln w="19050">
            <a:solidFill>
              <a:srgbClr val="249EA0"/>
            </a:solidFill>
            <a:prstDash val="dash"/>
          </a:ln>
        </p:spPr>
        <p:txBody>
          <a:bodyPr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267970"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altLang="zh-CN" sz="2400">
                <a:solidFill>
                  <a:schemeClr val="accent1">
                    <a:lumMod val="75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  <a:cs typeface="微软雅黑" panose="020b0503020204020204" pitchFamily="34" charset="-122"/>
              </a:rPr>
              <a:t>解析:当水流速度稍有减小时,为保持航线不变,且准时到达对岸,如题图所示,可知应减小α角,减小v,故B正确,A、C、D错误。</a:t>
            </a:r>
            <a:endParaRPr altLang="zh-CN" sz="2400">
              <a:solidFill>
                <a:schemeClr val="accent1">
                  <a:lumMod val="75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  <a:cs typeface="微软雅黑" panose="020b0503020204020204" pitchFamily="34" charset="-122"/>
            </a:endParaRPr>
          </a:p>
        </p:txBody>
      </p:sp>
      <p:pic>
        <p:nvPicPr>
          <p:cNvPr id="4" name="KWG2TRX13.eps" title=""/>
          <p:cNvPicPr/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6400800" y="2971800"/>
            <a:ext cx="3687260" cy="1374378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 title=""/>
          <p:cNvSpPr>
            <a:spLocks noChangeAspect="1"/>
          </p:cNvSpPr>
          <p:nvPr>
            <p:custDataLst>
              <p:tags r:id="rId3"/>
            </p:custDataLst>
          </p:nvPr>
        </p:nvSpPr>
        <p:spPr>
          <a:xfrm>
            <a:off x="571244" y="914400"/>
            <a:ext cx="11386185" cy="279223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关联速度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图中套在竖直细杆上的环A由跨过定滑轮的不可伸长的轻绳与重物B相连．由于B的质量较大，故在释放B后，A将沿杆上升，当A环上升至与定滑轮的连线处于水平位置时，其上升速度v</a:t>
            </a:r>
            <a:r>
              <a:rPr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≠0，若这时B的速度为v</a:t>
            </a:r>
            <a:r>
              <a:rPr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，则		(　　)</a:t>
            </a:r>
            <a:endParaRPr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A．v</a:t>
            </a:r>
            <a:r>
              <a:rPr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＝v</a:t>
            </a:r>
            <a:r>
              <a:rPr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</a:t>
            </a:r>
            <a:r>
              <a:rPr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B．v</a:t>
            </a:r>
            <a:r>
              <a:rPr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&gt;v</a:t>
            </a:r>
            <a:r>
              <a:rPr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endParaRPr altLang="zh-CN" sz="2400" baseline="-250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>
              <a:lnSpc>
                <a:spcPct val="150000"/>
              </a:lnSpc>
              <a:spcAft>
                <a:spcPct val="0"/>
              </a:spcAft>
              <a:tabLst>
                <a:tab pos="1029335"/>
                <a:tab pos="1850390"/>
                <a:tab pos="2538095"/>
                <a:tab pos="3221990"/>
              </a:tabLst>
            </a:pPr>
            <a:r>
              <a:rPr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C．v</a:t>
            </a:r>
            <a:r>
              <a:rPr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≠0	</a:t>
            </a:r>
            <a:r>
              <a:rPr 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 </a:t>
            </a:r>
            <a:r>
              <a:rPr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D．v</a:t>
            </a:r>
            <a:r>
              <a:rPr altLang="zh-CN" sz="2400" baseline="-25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＝0</a:t>
            </a:r>
            <a:endParaRPr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3" name="Picture 2" title=""/>
          <p:cNvPicPr>
            <a:picLocks noChangeAspect="1" noChangeArrowheads="1"/>
          </p:cNvPicPr>
          <p:nvPr>
            <p:custDataLst>
              <p:tags r:id="rId5"/>
            </p:custData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10600" y="3644113"/>
            <a:ext cx="2494371" cy="2419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内容占位符 2" title=""/>
          <p:cNvSpPr txBox="1"/>
          <p:nvPr>
            <p:custDataLst>
              <p:tags r:id="rId6"/>
            </p:custDataLst>
          </p:nvPr>
        </p:nvSpPr>
        <p:spPr>
          <a:xfrm>
            <a:off x="571244" y="3810000"/>
            <a:ext cx="7704455" cy="2584821"/>
          </a:xfrm>
          <a:prstGeom prst="rect">
            <a:avLst/>
          </a:prstGeom>
          <a:ln w="19050">
            <a:solidFill>
              <a:schemeClr val="accent3">
                <a:lumMod val="75000"/>
              </a:schemeClr>
            </a:solidFill>
            <a:prstDash val="dash"/>
          </a:ln>
        </p:spPr>
        <p:txBody>
          <a:bodyPr vert="horz" wrap="square" lIns="108850" tIns="54425" rIns="108850" bIns="54425" rtlCol="0">
            <a:spAutoFit/>
          </a:bodyPr>
          <a:lstStyle>
            <a:lvl1pPr marL="0" indent="720090" algn="l" defTabSz="1088390" rtl="0" eaLnBrk="1" latinLnBrk="0" hangingPunct="1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indent="720090" algn="l" defTabSz="1088390" rtl="0" eaLnBrk="1" latinLnBrk="0" hangingPunct="1">
              <a:lnSpc>
                <a:spcPct val="14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indent="720090" algn="l" defTabSz="1088390" rtl="0" eaLnBrk="1" latinLnBrk="0" hangingPunct="1">
              <a:lnSpc>
                <a:spcPct val="14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indent="720090" algn="l" defTabSz="1088390" rtl="0" eaLnBrk="1" latinLnBrk="0" hangingPunct="1">
              <a:lnSpc>
                <a:spcPct val="14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indent="720090" algn="l" defTabSz="1088390" rtl="0" eaLnBrk="1" latinLnBrk="0" hangingPunct="1">
              <a:lnSpc>
                <a:spcPct val="14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90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585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780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975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839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>
                <a:tab pos="5943600"/>
                <a:tab pos="9372600"/>
              </a:tabLst>
              <a:defRPr/>
            </a:pPr>
            <a:r>
              <a:rPr kumimoji="0" lang="zh-CN" altLang="zh-CN" sz="2200" b="0" i="0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解析：环上升过程的速度</a:t>
            </a:r>
            <a:r>
              <a:rPr kumimoji="0" lang="en-US" altLang="zh-CN" sz="2200" b="0" i="1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200" b="0" i="0" u="none" strike="noStrike" kern="100" cap="none" spc="0" normalizeH="0" baseline="-2500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2200" b="0" i="0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可分解为两个分速度</a:t>
            </a:r>
            <a:r>
              <a:rPr kumimoji="0" lang="en-US" altLang="zh-CN" sz="2200" b="0" i="1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zh-CN" altLang="zh-CN" sz="2200" b="0" i="0" u="none" strike="noStrike" kern="100" cap="none" spc="0" normalizeH="0" baseline="-2500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∥</a:t>
            </a:r>
            <a:r>
              <a:rPr kumimoji="0" lang="zh-CN" altLang="zh-CN" sz="2200" b="0" i="0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2200" b="0" i="1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zh-CN" altLang="zh-CN" sz="2200" b="0" i="0" u="none" strike="noStrike" kern="100" cap="none" spc="0" normalizeH="0" baseline="-2500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⊥</a:t>
            </a:r>
            <a:r>
              <a:rPr kumimoji="0" lang="zh-CN" altLang="zh-CN" sz="2200" b="0" i="0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，如图所示，其中</a:t>
            </a:r>
            <a:r>
              <a:rPr kumimoji="0" lang="en-US" altLang="zh-CN" sz="2200" b="0" i="1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zh-CN" altLang="zh-CN" sz="2200" b="0" i="0" u="none" strike="noStrike" kern="100" cap="none" spc="0" normalizeH="0" baseline="-2500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∥</a:t>
            </a:r>
            <a:r>
              <a:rPr kumimoji="0" lang="zh-CN" altLang="zh-CN" sz="2200" b="0" i="0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为沿绳方向的速度，其大小等于重物</a:t>
            </a:r>
            <a:r>
              <a:rPr kumimoji="0" lang="en-US" altLang="zh-CN" sz="2200" b="0" i="1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kumimoji="0" lang="zh-CN" altLang="zh-CN" sz="2200" b="0" i="0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的速度</a:t>
            </a:r>
            <a:r>
              <a:rPr kumimoji="0" lang="en-US" altLang="zh-CN" sz="2200" b="0" i="1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200" b="0" i="0" u="none" strike="noStrike" kern="100" cap="none" spc="0" normalizeH="0" baseline="-2500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2200" b="0" i="0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kumimoji="0" lang="en-US" altLang="zh-CN" sz="2200" b="0" i="1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zh-CN" altLang="zh-CN" sz="2200" b="0" i="0" u="none" strike="noStrike" kern="100" cap="none" spc="0" normalizeH="0" baseline="-2500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⊥</a:t>
            </a:r>
            <a:r>
              <a:rPr kumimoji="0" lang="zh-CN" altLang="zh-CN" sz="2200" b="0" i="0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为绕定滑轮转动的速度．关系式为</a:t>
            </a:r>
            <a:r>
              <a:rPr kumimoji="0" lang="en-US" altLang="zh-CN" sz="2200" b="0" i="1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200" b="0" i="0" u="none" strike="noStrike" kern="100" cap="none" spc="0" normalizeH="0" baseline="-2500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2200" b="0" i="0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sz="2200" b="0" i="1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200" b="0" i="0" u="none" strike="noStrike" kern="100" cap="none" spc="0" normalizeH="0" baseline="-2500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en-US" altLang="zh-CN" sz="2200" b="0" i="0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 </a:t>
            </a:r>
            <a:r>
              <a:rPr kumimoji="0" lang="en-US" altLang="zh-CN" sz="2200" b="0" i="1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kumimoji="0" lang="zh-CN" altLang="zh-CN" sz="2200" b="0" i="0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200" b="0" i="1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kumimoji="0" lang="zh-CN" altLang="zh-CN" sz="2200" b="0" i="0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0" lang="en-US" altLang="zh-CN" sz="2200" b="0" i="1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200" b="0" i="0" u="none" strike="noStrike" kern="100" cap="none" spc="0" normalizeH="0" baseline="-2500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kumimoji="0" lang="zh-CN" altLang="zh-CN" sz="2200" b="0" i="0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kumimoji="0" lang="en-US" altLang="zh-CN" sz="2200" b="0" i="1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zh-CN" altLang="zh-CN" sz="2200" b="0" i="0" u="none" strike="noStrike" kern="100" cap="none" spc="0" normalizeH="0" baseline="-2500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∥</a:t>
            </a:r>
            <a:r>
              <a:rPr kumimoji="0" lang="zh-CN" altLang="zh-CN" sz="2200" b="0" i="0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间的夹角．当</a:t>
            </a:r>
            <a:r>
              <a:rPr kumimoji="0" lang="en-US" altLang="zh-CN" sz="2200" b="0" i="1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kumimoji="0" lang="zh-CN" altLang="zh-CN" sz="2200" b="0" i="0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上升至与定滑轮的连线处于水平位置时，</a:t>
            </a:r>
            <a:r>
              <a:rPr kumimoji="0" lang="en-US" altLang="zh-CN" sz="2200" b="0" i="1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kumimoji="0" lang="zh-CN" altLang="zh-CN" sz="2200" b="0" i="0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sz="2200" b="0" i="0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90°</a:t>
            </a:r>
            <a:r>
              <a:rPr kumimoji="0" lang="zh-CN" altLang="zh-CN" sz="2200" b="0" i="0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200" b="0" i="0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cos </a:t>
            </a:r>
            <a:r>
              <a:rPr kumimoji="0" lang="en-US" altLang="zh-CN" sz="2200" b="0" i="1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θ</a:t>
            </a:r>
            <a:r>
              <a:rPr kumimoji="0" lang="zh-CN" altLang="zh-CN" sz="2200" b="0" i="0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sz="2200" b="0" i="0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zh-CN" sz="2200" b="0" i="0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，即此时</a:t>
            </a:r>
            <a:r>
              <a:rPr kumimoji="0" lang="en-US" altLang="zh-CN" sz="2200" b="0" i="1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200" b="0" i="0" u="none" strike="noStrike" kern="100" cap="none" spc="0" normalizeH="0" baseline="-2500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kumimoji="0" lang="zh-CN" altLang="zh-CN" sz="2200" b="0" i="0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＝</a:t>
            </a:r>
            <a:r>
              <a:rPr kumimoji="0" lang="en-US" altLang="zh-CN" sz="2200" b="0" i="0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kumimoji="0" lang="zh-CN" altLang="zh-CN" sz="2200" b="0" i="0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0" lang="en-US" altLang="zh-CN" sz="2200" b="0" i="0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D</a:t>
            </a:r>
            <a:r>
              <a:rPr kumimoji="0" lang="zh-CN" altLang="zh-CN" sz="2200" b="0" i="0" u="none" strike="noStrike" kern="100" cap="none" spc="0" normalizeH="0" baseline="0" noProof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项正确．</a:t>
            </a:r>
            <a:endParaRPr kumimoji="0" lang="zh-CN" altLang="zh-CN" sz="2200" b="0" i="0" u="none" strike="noStrike" kern="100" cap="none" spc="0" normalizeH="0" baseline="0" noProof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文本框 1" title=""/>
          <p:cNvSpPr txBox="1"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99578" y="1338879"/>
            <a:ext cx="10823575" cy="1684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4.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关联速度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r>
              <a:rPr sz="24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如图所示，物体A和B的质量均为 m ，且分别用轻绳连接并跨过定滑轮（不计绳子与滑轮、滑轮与轴之间的摩擦）</a:t>
            </a:r>
            <a:r>
              <a:rPr 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。</a:t>
            </a:r>
            <a:r>
              <a:rPr sz="24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在用水平变力 F拉物体 B沿水平方向向右做匀速直线运动的过程中（ </a:t>
            </a: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     </a:t>
            </a:r>
            <a:r>
              <a:rPr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  ）</a:t>
            </a:r>
            <a:endParaRPr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文本框 2" title="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8200" y="3124200"/>
            <a:ext cx="6069014" cy="2795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A.</a:t>
            </a:r>
            <a:r>
              <a:rPr sz="24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物体 A 也做匀速直线运动</a:t>
            </a:r>
            <a:endParaRPr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4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B.绳子的拉力始终大于物体 A 所受的重力</a:t>
            </a:r>
            <a:endParaRPr 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4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C.物体 A 的速度小于物体 B 的速度</a:t>
            </a:r>
            <a:endParaRPr 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sz="240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D.地面对物体 B 的支持力逐渐增大</a:t>
            </a:r>
            <a:endParaRPr 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l">
              <a:lnSpc>
                <a:spcPct val="150000"/>
              </a:lnSpc>
            </a:pPr>
            <a:endParaRPr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片 3" title="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7636306" y="3047044"/>
            <a:ext cx="3408680" cy="2256155"/>
          </a:xfrm>
          <a:prstGeom prst="rect">
            <a:avLst/>
          </a:prstGeom>
        </p:spPr>
      </p:pic>
      <p:sp>
        <p:nvSpPr>
          <p:cNvPr id="5" name="文本框 4" title=""/>
          <p:cNvSpPr txBox="1"/>
          <p:nvPr>
            <p:custDataLst>
              <p:tags r:id="rId7"/>
            </p:custDataLst>
          </p:nvPr>
        </p:nvSpPr>
        <p:spPr>
          <a:xfrm>
            <a:off x="6411391" y="2540186"/>
            <a:ext cx="1224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BCD</a:t>
            </a:r>
            <a:endParaRPr lang="en-US" altLang="zh-CN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3"/>
          </p:custDataLst>
        </p:nvPr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>
            <p:custDataLst>
              <p:tags r:id="rId4"/>
            </p:custDataLst>
          </p:nvPr>
        </p:nvSpPr>
        <p:spPr>
          <a:xfrm>
            <a:off x="2633662" y="2209800"/>
            <a:ext cx="7134225" cy="22382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能理解和分析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小船渡河问题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学会解决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渡河时间最短问题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渡河位移最小问题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学会分析常见“关联”速度问题。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</a:t>
            </a: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掌握“关联”速度的解题步骤。</a:t>
            </a: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/>
</p:sld>
</file>

<file path=ppt/slides/slide20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文本框 1" title=""/>
          <p:cNvSpPr txBox="1"/>
          <p:nvPr>
            <p:custDataLst>
              <p:tags r:id="rId3"/>
            </p:custDataLst>
          </p:nvPr>
        </p:nvSpPr>
        <p:spPr>
          <a:xfrm>
            <a:off x="1383030" y="3168015"/>
            <a:ext cx="41065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运动的合成与分解的应用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3" name="左大括号 2" title=""/>
          <p:cNvSpPr/>
          <p:nvPr>
            <p:custDataLst>
              <p:tags r:id="rId4"/>
            </p:custDataLst>
          </p:nvPr>
        </p:nvSpPr>
        <p:spPr>
          <a:xfrm>
            <a:off x="5652770" y="1471295"/>
            <a:ext cx="548005" cy="3915410"/>
          </a:xfrm>
          <a:prstGeom prst="leftBrac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>
                <a:solidFill>
                  <a:schemeClr val="tx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4" name="文本框 3" title=""/>
          <p:cNvSpPr txBox="1"/>
          <p:nvPr>
            <p:custDataLst>
              <p:tags r:id="rId5"/>
            </p:custDataLst>
          </p:nvPr>
        </p:nvSpPr>
        <p:spPr>
          <a:xfrm>
            <a:off x="6449695" y="1268095"/>
            <a:ext cx="27184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小船过河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  <p:sp>
        <p:nvSpPr>
          <p:cNvPr id="5" name="文本框 6" title=""/>
          <p:cNvSpPr txBox="1"/>
          <p:nvPr>
            <p:custDataLst>
              <p:tags r:id="rId6"/>
            </p:custDataLst>
          </p:nvPr>
        </p:nvSpPr>
        <p:spPr>
          <a:xfrm>
            <a:off x="6363970" y="5046980"/>
            <a:ext cx="320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绳</a:t>
            </a:r>
            <a:r>
              <a:rPr lang="en-US" altLang="zh-CN" sz="2800">
                <a:latin typeface="华文新魏" panose="02010800040101010101" pitchFamily="2" charset="-122"/>
                <a:ea typeface="华文新魏" panose="02010800040101010101" pitchFamily="2" charset="-122"/>
              </a:rPr>
              <a:t>——</a:t>
            </a:r>
            <a:r>
              <a:rPr lang="zh-CN" altLang="en-US" sz="2800">
                <a:latin typeface="华文新魏" panose="02010800040101010101" pitchFamily="2" charset="-122"/>
                <a:ea typeface="华文新魏" panose="02010800040101010101" pitchFamily="2" charset="-122"/>
              </a:rPr>
              <a:t>杆关联速度</a:t>
            </a:r>
            <a:endParaRPr lang="zh-CN" altLang="en-US" sz="2800">
              <a:latin typeface="华文新魏" panose="02010800040101010101" pitchFamily="2" charset="-122"/>
              <a:ea typeface="华文新魏" panose="02010800040101010101" pitchFamily="2" charset="-122"/>
            </a:endParaRPr>
          </a:p>
        </p:txBody>
      </p:sp>
    </p:spTree>
  </p:cSld>
  <p:clrMapOvr>
    <a:masterClrMapping/>
  </p:clrMapOvr>
  <p:transition/>
  <p:timing/>
</p:sld>
</file>

<file path=ppt/slides/slide3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pic>
        <p:nvPicPr>
          <p:cNvPr id="2" name="小船过河最短时间.mp4" title="">
            <a:hlinkClick action="ppaction://media"/>
          </p:cNvPr>
          <p:cNvPicPr>
            <a:picLocks noChangeAspect="1"/>
          </p:cNvPicPr>
          <p:nvPr>
            <a:videoFile r:link="rId5"/>
            <p:custDataLst>
              <p:tags r:id="rId4"/>
            </p:custDataLst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3"/>
          <a:stretch>
            <a:fillRect/>
          </a:stretch>
        </p:blipFill>
        <p:spPr>
          <a:xfrm>
            <a:off x="7401359" y="1422791"/>
            <a:ext cx="2895600" cy="2304530"/>
          </a:xfrm>
          <a:prstGeom prst="rect">
            <a:avLst/>
          </a:prstGeom>
        </p:spPr>
      </p:pic>
      <p:pic>
        <p:nvPicPr>
          <p:cNvPr id="3" name="小船过河最短位移1.mp4" title="">
            <a:hlinkClick action="ppaction://media"/>
          </p:cNvPr>
          <p:cNvPicPr>
            <a:picLocks noChangeAspect="1"/>
          </p:cNvPicPr>
          <p:nvPr>
            <a:videoFile r:link="rId9"/>
            <p:custDataLst>
              <p:tags r:id="rId8"/>
            </p:custDataLst>
            <p:extLst>
              <p:ext uri="{DAA4B4D4-6D71-4841-9C94-3DE7FCFB9230}">
                <p14:media xmlns:p14="http://schemas.microsoft.com/office/powerpoint/2010/main" r:embed="rId10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7401359" y="4033473"/>
            <a:ext cx="2947750" cy="2044682"/>
          </a:xfrm>
          <a:prstGeom prst="rect">
            <a:avLst/>
          </a:prstGeom>
        </p:spPr>
      </p:pic>
      <p:sp>
        <p:nvSpPr>
          <p:cNvPr id="4" name="文本框 31" title=""/>
          <p:cNvSpPr txBox="1"/>
          <p:nvPr>
            <p:custDataLst>
              <p:tags r:id="rId11"/>
            </p:custDataLst>
          </p:nvPr>
        </p:nvSpPr>
        <p:spPr>
          <a:xfrm>
            <a:off x="793750" y="1146841"/>
            <a:ext cx="5073650" cy="492443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rgbClr val="249EA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defRPr>
            </a:lvl1pPr>
          </a:lstStyle>
          <a:p>
            <a:r>
              <a:rPr lang="zh-CN" altLang="en-US" sz="2600">
                <a:sym typeface="微软雅黑" panose="020b0503020204020204" pitchFamily="34" charset="-122"/>
              </a:rPr>
              <a:t>一、小船过河问题</a:t>
            </a:r>
            <a:endParaRPr lang="zh-CN" altLang="en-US" sz="2600">
              <a:sym typeface="微软雅黑" panose="020b0503020204020204" pitchFamily="34" charset="-122"/>
            </a:endParaRPr>
          </a:p>
        </p:txBody>
      </p:sp>
      <p:sp>
        <p:nvSpPr>
          <p:cNvPr id="5" name="文本框 1" title=""/>
          <p:cNvSpPr txBox="1"/>
          <p:nvPr>
            <p:custDataLst>
              <p:tags r:id="rId12"/>
            </p:custDataLst>
          </p:nvPr>
        </p:nvSpPr>
        <p:spPr>
          <a:xfrm>
            <a:off x="762000" y="1976735"/>
            <a:ext cx="2322830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1.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模型特点</a:t>
            </a: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6" name="矩形 5" title=""/>
          <p:cNvSpPr/>
          <p:nvPr>
            <p:custDataLst>
              <p:tags r:id="rId13"/>
            </p:custDataLst>
          </p:nvPr>
        </p:nvSpPr>
        <p:spPr>
          <a:xfrm>
            <a:off x="762000" y="2667000"/>
            <a:ext cx="6326504" cy="2796856"/>
          </a:xfrm>
          <a:prstGeom prst="rect">
            <a:avLst/>
          </a:prstGeom>
          <a:noFill/>
          <a:ln w="19050">
            <a:noFill/>
            <a:prstDash val="dash"/>
            <a:miter lim="800000"/>
          </a:ln>
        </p:spPr>
        <p:txBody>
          <a:bodyPr wrap="squar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</a:lstStyle>
          <a:p>
            <a:pPr lvl="0" eaLnBrk="0" hangingPunct="0">
              <a:lnSpc>
                <a:spcPct val="150000"/>
              </a:lnSpc>
            </a:pP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两个分运动和合运动都是匀速直线运动，其中一个分运动的速度大小、方向都不变，另一分运动的速度大小不变， 研究其速度方向不同时对合运动的影响，这样的运动系统可看做小船渡河模型。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 title=""/>
          <p:cNvSpPr txBox="1"/>
          <p:nvPr>
            <p:custDataLst>
              <p:tags r:id="rId14"/>
            </p:custDataLst>
          </p:nvPr>
        </p:nvSpPr>
        <p:spPr>
          <a:xfrm>
            <a:off x="10652132" y="2971800"/>
            <a:ext cx="381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点击播放视频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 fullScrn="1"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 fullScrn="1">
              <p:cMediaNode vol="80000">
                <p:cTn id="13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文本框 2" title=""/>
          <p:cNvSpPr txBox="1"/>
          <p:nvPr>
            <p:custDataLst>
              <p:tags r:id="rId3"/>
            </p:custDataLst>
          </p:nvPr>
        </p:nvSpPr>
        <p:spPr>
          <a:xfrm>
            <a:off x="1524000" y="1021569"/>
            <a:ext cx="2433955" cy="4616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．模型分析</a:t>
            </a:r>
            <a:endParaRPr lang="zh-CN" altLang="en-US" sz="2400" b="1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" name="矩形 2" title=""/>
          <p:cNvSpPr/>
          <p:nvPr>
            <p:custDataLst>
              <p:tags r:id="rId4"/>
            </p:custDataLst>
          </p:nvPr>
        </p:nvSpPr>
        <p:spPr>
          <a:xfrm>
            <a:off x="1524000" y="1447800"/>
            <a:ext cx="9861282" cy="1134862"/>
          </a:xfrm>
          <a:prstGeom prst="rect">
            <a:avLst/>
          </a:prstGeom>
          <a:noFill/>
          <a:ln w="19050">
            <a:noFill/>
            <a:prstDash val="dash"/>
            <a:miter lim="800000"/>
          </a:ln>
        </p:spPr>
        <p:txBody>
          <a:bodyPr wrap="squar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</a:lstStyle>
          <a:p>
            <a:pPr lvl="0" eaLnBrk="0" hangingPunct="0">
              <a:lnSpc>
                <a:spcPct val="150000"/>
              </a:lnSpc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船的实际运动是水流的运动和船相对静水的运动的合运动。</a:t>
            </a:r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hangingPunct="0">
              <a:lnSpc>
                <a:spcPct val="150000"/>
              </a:lnSpc>
            </a:pP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三种速度：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船在静水中的速度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水流速度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船的实际速度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 title=""/>
          <p:cNvGrpSpPr/>
          <p:nvPr>
            <p:custDataLst>
              <p:tags r:id="rId5"/>
            </p:custDataLst>
          </p:nvPr>
        </p:nvGrpSpPr>
        <p:grpSpPr>
          <a:xfrm>
            <a:off x="1524000" y="2624139"/>
            <a:ext cx="6351419" cy="1287410"/>
            <a:chOff x="624840" y="1297940"/>
            <a:chExt cx="6351419" cy="1287410"/>
          </a:xfrm>
        </p:grpSpPr>
        <p:sp>
          <p:nvSpPr>
            <p:cNvPr id="24" name="矩形 23"/>
            <p:cNvSpPr/>
            <p:nvPr>
              <p:custDataLst>
                <p:tags r:id="rId6"/>
              </p:custDataLst>
            </p:nvPr>
          </p:nvSpPr>
          <p:spPr>
            <a:xfrm>
              <a:off x="624840" y="1297940"/>
              <a:ext cx="6351419" cy="1130246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</a:lstStyle>
            <a:p>
              <a:pPr lvl="0" eaLnBrk="0" hangingPunct="0">
                <a:lnSpc>
                  <a:spcPct val="150000"/>
                </a:lnSpc>
              </a:pP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(3)</a:t>
              </a: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两个极值</a:t>
              </a:r>
              <a:endPara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eaLnBrk="0" hangingPunct="0">
                <a:lnSpc>
                  <a:spcPct val="150000"/>
                </a:lnSpc>
              </a:pPr>
              <a:r>
                <a:rPr lang="zh-CN" altLang="en-US" sz="240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①过河时间最短：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⊥</a:t>
              </a:r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，</a:t>
              </a:r>
              <a:r>
                <a:rPr lang="en-US" altLang="zh-CN" sz="240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min</a:t>
              </a: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＝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—(d</a:t>
              </a: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为河宽</a:t>
              </a:r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  <a:r>
                <a:rPr lang="zh-CN" altLang="en-US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．</a:t>
              </a:r>
              <a:endParaRPr lang="zh-CN" altLang="en-US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矩形 24"/>
            <p:cNvSpPr/>
            <p:nvPr>
              <p:custDataLst>
                <p:tags r:id="rId7"/>
              </p:custDataLst>
            </p:nvPr>
          </p:nvSpPr>
          <p:spPr>
            <a:xfrm>
              <a:off x="4892091" y="1812172"/>
              <a:ext cx="338554" cy="46166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</a:lstStyle>
            <a:p>
              <a:pPr lvl="0" eaLnBrk="0" hangingPunct="0"/>
              <a:r>
                <a: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endParaRPr lang="en-US" altLang="zh-CN" sz="24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8"/>
              </p:custDataLst>
            </p:nvPr>
          </p:nvSpPr>
          <p:spPr>
            <a:xfrm>
              <a:off x="4904004" y="2123685"/>
              <a:ext cx="653281" cy="461665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square" anchor="t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</a:lstStyle>
            <a:p>
              <a:pPr lvl="0" eaLnBrk="0" hangingPunct="0"/>
              <a:r>
                <a:rPr lang="en-US" altLang="zh-CN" sz="24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altLang="zh-CN" sz="2400" i="1" baseline="-250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sz="1600" i="1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 title=""/>
          <p:cNvGrpSpPr/>
          <p:nvPr>
            <p:custDataLst>
              <p:tags r:id="rId9"/>
            </p:custDataLst>
          </p:nvPr>
        </p:nvGrpSpPr>
        <p:grpSpPr>
          <a:xfrm>
            <a:off x="2492241" y="4333766"/>
            <a:ext cx="6819900" cy="1888436"/>
            <a:chOff x="1155700" y="3059112"/>
            <a:chExt cx="7416800" cy="2306637"/>
          </a:xfrm>
        </p:grpSpPr>
        <p:sp>
          <p:nvSpPr>
            <p:cNvPr id="6" name="矩形 5"/>
            <p:cNvSpPr/>
            <p:nvPr>
              <p:custDataLst>
                <p:tags r:id="rId10"/>
              </p:custDataLst>
            </p:nvPr>
          </p:nvSpPr>
          <p:spPr>
            <a:xfrm>
              <a:off x="1357313" y="3795713"/>
              <a:ext cx="476250" cy="52197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wrap="none" anchor="t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</a:lstStyle>
            <a:p>
              <a:pPr lvl="0" eaLnBrk="0" hangingPunct="0"/>
              <a:r>
                <a:rPr lang="en-US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v</a:t>
              </a:r>
              <a:r>
                <a:rPr lang="en-US" altLang="zh-CN" sz="2800" baseline="-250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1</a:t>
              </a:r>
              <a:endParaRPr lang="zh-CN" altLang="en-US"/>
            </a:p>
          </p:txBody>
        </p:sp>
        <p:grpSp>
          <p:nvGrpSpPr>
            <p:cNvPr id="7" name="组合 6"/>
            <p:cNvGrpSpPr/>
            <p:nvPr>
              <p:custDataLst>
                <p:tags r:id="rId11"/>
              </p:custDataLst>
            </p:nvPr>
          </p:nvGrpSpPr>
          <p:grpSpPr>
            <a:xfrm>
              <a:off x="1155700" y="3059112"/>
              <a:ext cx="7416800" cy="2306637"/>
              <a:chOff x="1154113" y="3098799"/>
              <a:chExt cx="7416800" cy="2306637"/>
            </a:xfrm>
          </p:grpSpPr>
          <p:cxnSp>
            <p:nvCxnSpPr>
              <p:cNvPr id="11" name="Line 7"/>
              <p:cNvCxnSpPr/>
              <p:nvPr>
                <p:custDataLst>
                  <p:tags r:id="rId12"/>
                </p:custDataLst>
              </p:nvPr>
            </p:nvCxnSpPr>
            <p:spPr>
              <a:xfrm>
                <a:off x="1841500" y="3798888"/>
                <a:ext cx="12192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miter lim="800000"/>
              </a:ln>
            </p:spPr>
          </p:cxnSp>
          <p:grpSp>
            <p:nvGrpSpPr>
              <p:cNvPr id="12" name="组合 11"/>
              <p:cNvGrpSpPr/>
              <p:nvPr>
                <p:custDataLst>
                  <p:tags r:id="rId13"/>
                </p:custDataLst>
              </p:nvPr>
            </p:nvGrpSpPr>
            <p:grpSpPr>
              <a:xfrm>
                <a:off x="1154113" y="3098799"/>
                <a:ext cx="7416800" cy="2306637"/>
                <a:chOff x="1154113" y="3098799"/>
                <a:chExt cx="7416800" cy="2306637"/>
              </a:xfrm>
            </p:grpSpPr>
            <p:grpSp>
              <p:nvGrpSpPr>
                <p:cNvPr id="13" name="组合 12"/>
                <p:cNvGrpSpPr/>
                <p:nvPr>
                  <p:custDataLst>
                    <p:tags r:id="rId14"/>
                  </p:custDataLst>
                </p:nvPr>
              </p:nvGrpSpPr>
              <p:grpSpPr>
                <a:xfrm>
                  <a:off x="1154113" y="3098799"/>
                  <a:ext cx="7416800" cy="2306637"/>
                  <a:chOff x="1154113" y="3098893"/>
                  <a:chExt cx="7416800" cy="2306637"/>
                </a:xfrm>
              </p:grpSpPr>
              <p:cxnSp>
                <p:nvCxnSpPr>
                  <p:cNvPr id="15" name="Line 3"/>
                  <p:cNvCxnSpPr/>
                  <p:nvPr>
                    <p:custDataLst>
                      <p:tags r:id="rId15"/>
                    </p:custDataLst>
                  </p:nvPr>
                </p:nvCxnSpPr>
                <p:spPr>
                  <a:xfrm>
                    <a:off x="1185863" y="3098893"/>
                    <a:ext cx="711200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</a:ln>
                </p:spPr>
              </p:cxnSp>
              <p:cxnSp>
                <p:nvCxnSpPr>
                  <p:cNvPr id="16" name="Line 4"/>
                  <p:cNvCxnSpPr/>
                  <p:nvPr>
                    <p:custDataLst>
                      <p:tags r:id="rId16"/>
                    </p:custDataLst>
                  </p:nvPr>
                </p:nvCxnSpPr>
                <p:spPr>
                  <a:xfrm>
                    <a:off x="1154113" y="5405530"/>
                    <a:ext cx="7416800" cy="0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</a:ln>
                </p:spPr>
              </p:cxnSp>
              <p:cxnSp>
                <p:nvCxnSpPr>
                  <p:cNvPr id="17" name="Line 5"/>
                  <p:cNvCxnSpPr/>
                  <p:nvPr>
                    <p:custDataLst>
                      <p:tags r:id="rId17"/>
                    </p:custDataLst>
                  </p:nvPr>
                </p:nvCxnSpPr>
                <p:spPr>
                  <a:xfrm>
                    <a:off x="1841500" y="5245193"/>
                    <a:ext cx="132080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miter lim="800000"/>
                    <a:tailEnd type="arrow"/>
                  </a:ln>
                </p:spPr>
              </p:cxnSp>
              <p:cxnSp>
                <p:nvCxnSpPr>
                  <p:cNvPr id="18" name="Line 8"/>
                  <p:cNvCxnSpPr/>
                  <p:nvPr>
                    <p:custDataLst>
                      <p:tags r:id="rId18"/>
                    </p:custDataLst>
                  </p:nvPr>
                </p:nvCxnSpPr>
                <p:spPr>
                  <a:xfrm flipV="1">
                    <a:off x="1873250" y="3798980"/>
                    <a:ext cx="1219200" cy="1446213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miter lim="800000"/>
                    <a:tailEnd type="arrow"/>
                  </a:ln>
                </p:spPr>
              </p:cxnSp>
              <p:cxnSp>
                <p:nvCxnSpPr>
                  <p:cNvPr id="19" name="Line 9"/>
                  <p:cNvCxnSpPr/>
                  <p:nvPr>
                    <p:custDataLst>
                      <p:tags r:id="rId19"/>
                    </p:custDataLst>
                  </p:nvPr>
                </p:nvCxnSpPr>
                <p:spPr>
                  <a:xfrm flipH="1" flipV="1">
                    <a:off x="1873250" y="3798980"/>
                    <a:ext cx="0" cy="144621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FF"/>
                    </a:solidFill>
                    <a:miter lim="800000"/>
                    <a:tailEnd type="arrow"/>
                  </a:ln>
                </p:spPr>
              </p:cxnSp>
              <p:pic>
                <p:nvPicPr>
                  <p:cNvPr id="20" name="OLE substitute image"/>
                  <p:cNvPicPr/>
                  <p:nvPr>
                    <p:custDataLst>
                      <p:tags r:id="rId21"/>
                    </p:custDataLst>
                  </p:nvPr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3205163" y="3387818"/>
                    <a:ext cx="447873" cy="411162"/>
                  </a:xfrm>
                  <a:prstGeom prst="rect">
                    <a:avLst/>
                  </a:prstGeom>
                  <a:noFill/>
                  <a:ln w="38100">
                    <a:noFill/>
                    <a:miter lim="800000"/>
                  </a:ln>
                </p:spPr>
              </p:pic>
              <p:cxnSp>
                <p:nvCxnSpPr>
                  <p:cNvPr id="21" name="Line 13"/>
                  <p:cNvCxnSpPr/>
                  <p:nvPr>
                    <p:custDataLst>
                      <p:tags r:id="rId22"/>
                    </p:custDataLst>
                  </p:nvPr>
                </p:nvCxnSpPr>
                <p:spPr>
                  <a:xfrm flipH="1">
                    <a:off x="6357759" y="3129056"/>
                    <a:ext cx="0" cy="223361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 type="arrow"/>
                    <a:tailEnd type="arrow"/>
                  </a:ln>
                </p:spPr>
              </p:cxnSp>
              <p:sp>
                <p:nvSpPr>
                  <p:cNvPr id="22" name="Text Box 14"/>
                  <p:cNvSpPr/>
                  <p:nvPr>
                    <p:custDataLst>
                      <p:tags r:id="rId23"/>
                    </p:custDataLst>
                  </p:nvPr>
                </p:nvSpPr>
                <p:spPr>
                  <a:xfrm>
                    <a:off x="6843713" y="3883118"/>
                    <a:ext cx="1130300" cy="538480"/>
                  </a:xfrm>
                  <a:prstGeom prst="rect">
                    <a:avLst/>
                  </a:prstGeom>
                  <a:noFill/>
                  <a:ln>
                    <a:noFill/>
                    <a:miter lim="800000"/>
                  </a:ln>
                </p:spPr>
                <p:txBody>
                  <a:bodyPr lIns="108839" tIns="54420" rIns="108839" bIns="54420" anchor="t" anchorCtr="0">
                    <a:spAutoFit/>
                  </a:bodyPr>
                  <a:lstStyle>
                    <a:defPPr>
                      <a:defRPr lang="zh-CN"/>
                    </a:defPPr>
                    <a:lvl1pPr marL="0" indent="0" algn="l" defTabSz="914400" rtl="0" eaLnBrk="1" fontAlgn="base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lang="zh-CN" altLang="en-US" sz="1800" b="0" i="0" u="none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1pPr>
                    <a:lvl2pPr marL="457200" indent="0" algn="l" defTabSz="914400" rtl="0" eaLnBrk="1" fontAlgn="base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lang="zh-CN" altLang="en-US" sz="1800" b="0" i="0" u="none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2pPr>
                    <a:lvl3pPr marL="914400" indent="0" algn="l" defTabSz="914400" rtl="0" eaLnBrk="1" fontAlgn="base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lang="zh-CN" altLang="en-US" sz="1800" b="0" i="0" u="none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3pPr>
                    <a:lvl4pPr marL="1371600" indent="0" algn="l" defTabSz="914400" rtl="0" eaLnBrk="1" fontAlgn="base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lang="zh-CN" altLang="en-US" sz="1800" b="0" i="0" u="none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4pPr>
                    <a:lvl5pPr marL="1828800" indent="0" algn="l" defTabSz="914400" rtl="0" eaLnBrk="1" fontAlgn="base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 lang="zh-CN" altLang="en-US" sz="1800" b="0" i="0" u="none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宋体" panose="02010600030101010101" pitchFamily="2" charset="-122"/>
                      </a:defRPr>
                    </a:lvl5pPr>
                  </a:lstStyle>
                  <a:p>
                    <a:pPr lvl="0" eaLnBrk="0" hangingPunct="0"/>
                    <a:r>
                      <a:rPr lang="en-US" altLang="zh-CN" sz="28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</a:rPr>
                      <a:t>d</a:t>
                    </a:r>
                    <a:endParaRPr lang="en-US" altLang="zh-CN"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endParaRPr>
                  </a:p>
                </p:txBody>
              </p:sp>
              <p:cxnSp>
                <p:nvCxnSpPr>
                  <p:cNvPr id="23" name="Line 6"/>
                  <p:cNvCxnSpPr/>
                  <p:nvPr>
                    <p:custDataLst>
                      <p:tags r:id="rId24"/>
                    </p:custDataLst>
                  </p:nvPr>
                </p:nvCxnSpPr>
                <p:spPr>
                  <a:xfrm flipH="1">
                    <a:off x="3060700" y="3867384"/>
                    <a:ext cx="0" cy="1446213"/>
                  </a:xfrm>
                  <a:prstGeom prst="line">
                    <a:avLst/>
                  </a:prstGeom>
                  <a:noFill/>
                  <a:ln w="38100">
                    <a:solidFill>
                      <a:schemeClr val="tx1"/>
                    </a:solidFill>
                    <a:prstDash val="sysDot"/>
                    <a:miter lim="800000"/>
                  </a:ln>
                </p:spPr>
              </p:cxnSp>
            </p:grpSp>
            <p:sp>
              <p:nvSpPr>
                <p:cNvPr id="14" name="矩形 13"/>
                <p:cNvSpPr/>
                <p:nvPr>
                  <p:custDataLst>
                    <p:tags r:id="rId25"/>
                  </p:custDataLst>
                </p:nvPr>
              </p:nvSpPr>
              <p:spPr>
                <a:xfrm>
                  <a:off x="3427413" y="4802188"/>
                  <a:ext cx="476250" cy="521970"/>
                </a:xfrm>
                <a:prstGeom prst="rect">
                  <a:avLst/>
                </a:prstGeom>
                <a:noFill/>
                <a:ln>
                  <a:noFill/>
                  <a:miter lim="800000"/>
                </a:ln>
              </p:spPr>
              <p:txBody>
                <a:bodyPr wrap="none" anchor="t" anchorCtr="0">
                  <a:spAutoFit/>
                </a:bodyPr>
                <a:lstStyle>
                  <a:defPPr>
                    <a:defRPr lang="zh-CN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</a:lstStyle>
                <a:p>
                  <a:pPr lvl="0" eaLnBrk="0" hangingPunct="0"/>
                  <a:r>
                    <a:rPr lang="en-US" altLang="zh-CN" sz="28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v</a:t>
                  </a:r>
                  <a:r>
                    <a:rPr lang="en-US" altLang="zh-CN" sz="2800" baseline="-25000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2</a:t>
                  </a:r>
                  <a:endParaRPr lang="zh-CN" altLang="en-US"/>
                </a:p>
              </p:txBody>
            </p:sp>
          </p:grpSp>
        </p:grpSp>
        <p:grpSp>
          <p:nvGrpSpPr>
            <p:cNvPr id="8" name="组合 7"/>
            <p:cNvGrpSpPr/>
            <p:nvPr>
              <p:custDataLst>
                <p:tags r:id="rId26"/>
              </p:custDataLst>
            </p:nvPr>
          </p:nvGrpSpPr>
          <p:grpSpPr>
            <a:xfrm>
              <a:off x="1862138" y="5023424"/>
              <a:ext cx="227012" cy="201636"/>
              <a:chOff x="3100398" y="4989056"/>
              <a:chExt cx="227265" cy="200302"/>
            </a:xfrm>
          </p:grpSpPr>
          <p:cxnSp>
            <p:nvCxnSpPr>
              <p:cNvPr id="9" name="直接连接符 8"/>
              <p:cNvCxnSpPr/>
              <p:nvPr>
                <p:custDataLst>
                  <p:tags r:id="rId27"/>
                </p:custDataLst>
              </p:nvPr>
            </p:nvCxnSpPr>
            <p:spPr>
              <a:xfrm flipV="1">
                <a:off x="3100398" y="4998519"/>
                <a:ext cx="217729" cy="3154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</a:ln>
            </p:spPr>
          </p:cxnSp>
          <p:cxnSp>
            <p:nvCxnSpPr>
              <p:cNvPr id="10" name="直接连接符 9"/>
              <p:cNvCxnSpPr/>
              <p:nvPr>
                <p:custDataLst>
                  <p:tags r:id="rId28"/>
                </p:custDataLst>
              </p:nvPr>
            </p:nvCxnSpPr>
            <p:spPr>
              <a:xfrm flipH="1" flipV="1">
                <a:off x="3326074" y="4989056"/>
                <a:ext cx="1589" cy="200302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miter lim="800000"/>
              </a:ln>
            </p:spPr>
          </p:cxn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矩形 1" title=""/>
              <p:cNvSpPr/>
              <p:nvPr>
                <p:custDataLst>
                  <p:tags r:id="rId3"/>
                </p:custDataLst>
              </p:nvPr>
            </p:nvSpPr>
            <p:spPr>
              <a:xfrm>
                <a:off x="1819275" y="1447800"/>
                <a:ext cx="8762999" cy="1386149"/>
              </a:xfrm>
              <a:prstGeom prst="rect">
                <a:avLst/>
              </a:prstGeom>
            </p:spPr>
            <p:txBody>
              <a:bodyPr wrap="square" anchor="t" anchorCtr="0">
                <a:spAutoFit/>
              </a:bodyPr>
              <a:lstStyle>
                <a:defPPr>
                  <a:defRPr lang="zh-CN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</a:lstStyle>
              <a:p>
                <a:pPr marL="0" marR="0" lvl="0" indent="0" eaLnBrk="0" hangingPunct="0">
                  <a:lnSpc>
                    <a:spcPct val="150000"/>
                  </a:lnSpc>
                  <a:spcAft>
                    <a:spcPct val="0"/>
                  </a:spcAft>
                </a:pPr>
                <a:r>
                  <a:rPr lang="zh-CN" altLang="zh-CN" sz="2400" spc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②过河位移最小：</a:t>
                </a:r>
                <a:r>
                  <a:rPr lang="en-US" altLang="zh-CN" sz="2400" i="1" spc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zh-CN" sz="2400" spc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</a:t>
                </a:r>
                <a:r>
                  <a:rPr lang="en-US" altLang="zh-CN" sz="2400" i="1" spc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spc="0" baseline="-250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spc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zh-CN" sz="2400" spc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前提</a:t>
                </a:r>
                <a:r>
                  <a:rPr lang="en-US" altLang="zh-CN" sz="2400" i="1" spc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spc="0" baseline="-250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spc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＞</a:t>
                </a:r>
                <a:r>
                  <a:rPr lang="en-US" altLang="zh-CN" sz="2400" i="1" spc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i="1" spc="0" baseline="-250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spc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400" spc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2400" spc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如图所示，此时</a:t>
                </a:r>
                <a:r>
                  <a:rPr lang="en-US" altLang="zh-CN" sz="2400" spc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spc="0" baseline="-2500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zh-CN" altLang="zh-CN" sz="2400" spc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＝</a:t>
                </a:r>
                <a:r>
                  <a:rPr lang="en-US" altLang="zh-CN" sz="2400" spc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zh-CN" altLang="zh-CN" sz="2400" spc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，船头指向上游与河岸夹角为</a:t>
                </a:r>
                <a:r>
                  <a:rPr lang="en-US" altLang="zh-CN" sz="2400" spc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</a:t>
                </a:r>
                <a:r>
                  <a:rPr lang="zh-CN" altLang="zh-CN" sz="2400" spc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spc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cos </a:t>
                </a:r>
                <a:r>
                  <a:rPr lang="zh-CN" altLang="zh-CN" sz="2400" spc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α＝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 spc="0" smtClean="0"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spc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pc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pc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 spc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pc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pc="0" smtClean="0"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r>
                  <a:rPr lang="zh-CN" altLang="zh-CN" sz="2400" spc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；</a:t>
                </a:r>
                <a:endParaRPr lang="zh-CN" altLang="zh-CN" sz="24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819275" y="1447800"/>
                <a:ext cx="8762999" cy="1386149"/>
              </a:xfrm>
              <a:prstGeom prst="rect">
                <a:avLst/>
              </a:prstGeom>
              <a:blipFill rotWithShape="1">
                <a:blip r:embed="rId5"/>
                <a:stretch>
                  <a:fillRect r="7" b="-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Line 3" title=""/>
          <p:cNvCxnSpPr/>
          <p:nvPr>
            <p:custDataLst>
              <p:tags r:id="rId6"/>
            </p:custDataLst>
          </p:nvPr>
        </p:nvCxnSpPr>
        <p:spPr>
          <a:xfrm>
            <a:off x="1956435" y="3319061"/>
            <a:ext cx="71120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</a:ln>
        </p:spPr>
      </p:cxnSp>
      <p:cxnSp>
        <p:nvCxnSpPr>
          <p:cNvPr id="6" name="Line 4" title=""/>
          <p:cNvCxnSpPr/>
          <p:nvPr>
            <p:custDataLst>
              <p:tags r:id="rId7"/>
            </p:custDataLst>
          </p:nvPr>
        </p:nvCxnSpPr>
        <p:spPr>
          <a:xfrm>
            <a:off x="1924685" y="5625699"/>
            <a:ext cx="7416800" cy="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</a:ln>
        </p:spPr>
      </p:cxnSp>
      <p:cxnSp>
        <p:nvCxnSpPr>
          <p:cNvPr id="7" name="Line 13" title=""/>
          <p:cNvCxnSpPr/>
          <p:nvPr>
            <p:custDataLst>
              <p:tags r:id="rId8"/>
            </p:custDataLst>
          </p:nvPr>
        </p:nvCxnSpPr>
        <p:spPr>
          <a:xfrm flipH="1">
            <a:off x="7128510" y="3349224"/>
            <a:ext cx="0" cy="2233612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 type="arrow"/>
            <a:tailEnd type="arrow"/>
          </a:ln>
        </p:spPr>
      </p:cxnSp>
      <p:sp>
        <p:nvSpPr>
          <p:cNvPr id="8" name="Text Box 14" title=""/>
          <p:cNvSpPr/>
          <p:nvPr>
            <p:custDataLst>
              <p:tags r:id="rId9"/>
            </p:custDataLst>
          </p:nvPr>
        </p:nvSpPr>
        <p:spPr>
          <a:xfrm>
            <a:off x="7614285" y="4103286"/>
            <a:ext cx="1130300" cy="53848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lIns="108839" tIns="54420" rIns="108839" bIns="54420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</a:lstStyle>
          <a:p>
            <a:pPr lvl="0" eaLnBrk="0" hangingPunct="0"/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</a:t>
            </a:r>
            <a:endParaRPr lang="en-US" altLang="zh-CN" sz="280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9" name="组合 8" title=""/>
          <p:cNvGrpSpPr/>
          <p:nvPr>
            <p:custDataLst>
              <p:tags r:id="rId10"/>
            </p:custDataLst>
          </p:nvPr>
        </p:nvGrpSpPr>
        <p:grpSpPr>
          <a:xfrm>
            <a:off x="2156461" y="3519084"/>
            <a:ext cx="3136901" cy="1884362"/>
            <a:chOff x="2461416" y="3932238"/>
            <a:chExt cx="3137697" cy="1884362"/>
          </a:xfrm>
        </p:grpSpPr>
        <p:cxnSp>
          <p:nvCxnSpPr>
            <p:cNvPr id="15" name="Line 5"/>
            <p:cNvCxnSpPr/>
            <p:nvPr>
              <p:custDataLst>
                <p:tags r:id="rId11"/>
              </p:custDataLst>
            </p:nvPr>
          </p:nvCxnSpPr>
          <p:spPr>
            <a:xfrm>
              <a:off x="4176713" y="5811838"/>
              <a:ext cx="14224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/>
            </a:ln>
          </p:spPr>
        </p:cxnSp>
        <p:pic>
          <p:nvPicPr>
            <p:cNvPr id="16" name="OLE substitute image"/>
            <p:cNvPicPr/>
            <p:nvPr>
              <p:custDataLst>
                <p:tags r:id="rId13"/>
              </p:custDataLst>
            </p:nvPr>
          </p:nvPicPr>
          <p:blipFill>
            <a:blip r:embed="rId12"/>
            <a:stretch>
              <a:fillRect/>
            </a:stretch>
          </p:blipFill>
          <p:spPr>
            <a:xfrm>
              <a:off x="2461416" y="4317415"/>
              <a:ext cx="463556" cy="539411"/>
            </a:xfrm>
            <a:prstGeom prst="rect">
              <a:avLst/>
            </a:prstGeom>
            <a:noFill/>
            <a:ln w="38100">
              <a:noFill/>
              <a:miter lim="800000"/>
            </a:ln>
          </p:spPr>
        </p:pic>
        <p:pic>
          <p:nvPicPr>
            <p:cNvPr id="17" name="OLE substitute image"/>
            <p:cNvPicPr/>
            <p:nvPr>
              <p:custDataLst>
                <p:tags r:id="rId15"/>
              </p:custDataLst>
            </p:nvPr>
          </p:nvPicPr>
          <p:blipFill>
            <a:blip r:embed="rId14"/>
            <a:stretch>
              <a:fillRect/>
            </a:stretch>
          </p:blipFill>
          <p:spPr>
            <a:xfrm>
              <a:off x="3983038" y="3932238"/>
              <a:ext cx="450781" cy="412998"/>
            </a:xfrm>
            <a:prstGeom prst="rect">
              <a:avLst/>
            </a:prstGeom>
            <a:noFill/>
            <a:ln w="38100">
              <a:noFill/>
              <a:miter lim="800000"/>
            </a:ln>
          </p:spPr>
        </p:pic>
        <p:sp>
          <p:nvSpPr>
            <p:cNvPr id="18" name="Text Box 12"/>
            <p:cNvSpPr/>
            <p:nvPr>
              <p:custDataLst>
                <p:tags r:id="rId16"/>
              </p:custDataLst>
            </p:nvPr>
          </p:nvSpPr>
          <p:spPr>
            <a:xfrm>
              <a:off x="3098165" y="5156200"/>
              <a:ext cx="508129" cy="538480"/>
            </a:xfrm>
            <a:prstGeom prst="rect">
              <a:avLst/>
            </a:prstGeom>
            <a:noFill/>
            <a:ln>
              <a:noFill/>
              <a:miter lim="800000"/>
            </a:ln>
          </p:spPr>
          <p:txBody>
            <a:bodyPr lIns="108839" tIns="54420" rIns="108839" bIns="54420" anchor="t" anchorCtr="0">
              <a:spAutoFit/>
            </a:bodyPr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</a:lstStyle>
            <a:p>
              <a:pPr lvl="0" eaLnBrk="0" hangingPunct="0">
                <a:spcBef>
                  <a:spcPct val="50000"/>
                </a:spcBef>
              </a:pPr>
              <a:r>
                <a:rPr lang="zh-CN" altLang="zh-CN" sz="2800">
                  <a:solidFill>
                    <a:srgbClr val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α</a:t>
              </a:r>
              <a:endParaRPr lang="zh-CN" altLang="zh-CN" sz="2800" i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cxnSp>
          <p:nvCxnSpPr>
            <p:cNvPr id="19" name="Line 13"/>
            <p:cNvCxnSpPr/>
            <p:nvPr>
              <p:custDataLst>
                <p:tags r:id="rId17"/>
              </p:custDataLst>
            </p:nvPr>
          </p:nvCxnSpPr>
          <p:spPr>
            <a:xfrm flipH="1">
              <a:off x="2554288" y="5811838"/>
              <a:ext cx="1622425" cy="47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</a:ln>
          </p:spPr>
        </p:cxnSp>
        <p:sp>
          <p:nvSpPr>
            <p:cNvPr id="20" name="Arc 14"/>
            <p:cNvSpPr/>
            <p:nvPr>
              <p:custDataLst>
                <p:tags r:id="rId18"/>
              </p:custDataLst>
            </p:nvPr>
          </p:nvSpPr>
          <p:spPr>
            <a:xfrm flipH="1">
              <a:off x="3771900" y="5529263"/>
              <a:ext cx="127000" cy="282575"/>
            </a:xfrm>
            <a:custGeom>
              <a:cxnLst>
                <a:cxn ang="0">
                  <a:pos x="0" y="9634172"/>
                </a:cxn>
                <a:cxn ang="0">
                  <a:pos x="15961562" y="632481212"/>
                </a:cxn>
                <a:cxn ang="0">
                  <a:pos x="2363325" y="632481212"/>
                </a:cxn>
              </a:cxnLst>
              <a:rect l="l" t="t" r="r" b="b"/>
              <a:pathLst>
                <a:path w="25354" h="21600" fill="none">
                  <a:moveTo>
                    <a:pt x="-1" y="328"/>
                  </a:moveTo>
                  <a:cubicBezTo>
                    <a:pt x="1239" y="109"/>
                    <a:pt x="2495" y="-1"/>
                    <a:pt x="3754" y="0"/>
                  </a:cubicBezTo>
                  <a:cubicBezTo>
                    <a:pt x="15683" y="0"/>
                    <a:pt x="25354" y="9670"/>
                    <a:pt x="25354" y="21600"/>
                  </a:cubicBezTo>
                </a:path>
                <a:path w="25354" h="21600" stroke="0">
                  <a:moveTo>
                    <a:pt x="-1" y="328"/>
                  </a:moveTo>
                  <a:cubicBezTo>
                    <a:pt x="1239" y="109"/>
                    <a:pt x="2495" y="-1"/>
                    <a:pt x="3754" y="0"/>
                  </a:cubicBezTo>
                  <a:cubicBezTo>
                    <a:pt x="15683" y="0"/>
                    <a:pt x="25354" y="9670"/>
                    <a:pt x="25354" y="21600"/>
                  </a:cubicBezTo>
                  <a:lnTo>
                    <a:pt x="3754" y="21600"/>
                  </a:lnTo>
                  <a:lnTo>
                    <a:pt x="-1" y="328"/>
                  </a:lnTo>
                  <a:close/>
                </a:path>
              </a:pathLst>
            </a:custGeom>
            <a:noFill/>
            <a:ln w="28575">
              <a:solidFill>
                <a:srgbClr val="FF0000"/>
              </a:solidFill>
              <a:miter lim="800000"/>
            </a:ln>
          </p:spPr>
          <p:txBody>
            <a:bodyPr anchor="t" anchorCtr="0"/>
            <a:lstStyle>
              <a:defPPr>
                <a:defRPr lang="zh-CN"/>
              </a:defPPr>
              <a:lvl1pPr marL="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4572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9144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3716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1828800" indent="0" algn="l" defTabSz="914400" rtl="0" eaLnBrk="1" fontAlgn="base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 lang="zh-CN" altLang="en-US" sz="1800" b="0" i="0" u="none" baseline="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</a:lstStyle>
            <a:p>
              <a:pPr lvl="0"/>
              <a:endParaRPr lang="zh-CN" altLang="en-US"/>
            </a:p>
          </p:txBody>
        </p:sp>
        <p:cxnSp>
          <p:nvCxnSpPr>
            <p:cNvPr id="21" name="Line 16"/>
            <p:cNvCxnSpPr/>
            <p:nvPr>
              <p:custDataLst>
                <p:tags r:id="rId19"/>
              </p:custDataLst>
            </p:nvPr>
          </p:nvCxnSpPr>
          <p:spPr>
            <a:xfrm flipH="1" flipV="1">
              <a:off x="2855913" y="4364038"/>
              <a:ext cx="1320800" cy="1447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miter lim="800000"/>
              <a:tailEnd type="arrow"/>
            </a:ln>
          </p:spPr>
        </p:cxnSp>
        <p:cxnSp>
          <p:nvCxnSpPr>
            <p:cNvPr id="22" name="Line 17"/>
            <p:cNvCxnSpPr/>
            <p:nvPr>
              <p:custDataLst>
                <p:tags r:id="rId20"/>
              </p:custDataLst>
            </p:nvPr>
          </p:nvCxnSpPr>
          <p:spPr>
            <a:xfrm flipH="1" flipV="1">
              <a:off x="4176713" y="4364038"/>
              <a:ext cx="0" cy="14478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  <a:tailEnd type="arrow"/>
            </a:ln>
          </p:spPr>
        </p:cxnSp>
        <p:cxnSp>
          <p:nvCxnSpPr>
            <p:cNvPr id="23" name="Line 18"/>
            <p:cNvCxnSpPr/>
            <p:nvPr>
              <p:custDataLst>
                <p:tags r:id="rId21"/>
              </p:custDataLst>
            </p:nvPr>
          </p:nvCxnSpPr>
          <p:spPr>
            <a:xfrm>
              <a:off x="2832100" y="4364038"/>
              <a:ext cx="1325563" cy="127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</a:ln>
          </p:spPr>
        </p:cxnSp>
        <p:cxnSp>
          <p:nvCxnSpPr>
            <p:cNvPr id="24" name="Line 19"/>
            <p:cNvCxnSpPr/>
            <p:nvPr>
              <p:custDataLst>
                <p:tags r:id="rId22"/>
              </p:custDataLst>
            </p:nvPr>
          </p:nvCxnSpPr>
          <p:spPr>
            <a:xfrm>
              <a:off x="4186238" y="4376738"/>
              <a:ext cx="1344612" cy="14398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miter lim="800000"/>
            </a:ln>
          </p:spPr>
        </p:cxnSp>
      </p:grpSp>
      <p:sp>
        <p:nvSpPr>
          <p:cNvPr id="11" name="矩形 10" title=""/>
          <p:cNvSpPr/>
          <p:nvPr>
            <p:custDataLst>
              <p:tags r:id="rId23"/>
            </p:custDataLst>
          </p:nvPr>
        </p:nvSpPr>
        <p:spPr>
          <a:xfrm>
            <a:off x="5329872" y="5033561"/>
            <a:ext cx="476250" cy="521970"/>
          </a:xfrm>
          <a:prstGeom prst="rect">
            <a:avLst/>
          </a:prstGeom>
          <a:noFill/>
          <a:ln>
            <a:noFill/>
            <a:miter lim="800000"/>
          </a:ln>
        </p:spPr>
        <p:txBody>
          <a:bodyPr wrap="none" anchor="t" anchorCtr="0">
            <a:spAutoFit/>
          </a:bodyPr>
          <a:lstStyle>
            <a:defPPr>
              <a:defRPr lang="zh-CN"/>
            </a:defPPr>
            <a:lvl1pPr marL="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4572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9144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3716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1828800" indent="0" algn="l" defTabSz="914400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lang="zh-CN" altLang="en-US" sz="1800" b="0" i="0" u="none" baseline="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</a:lstStyle>
          <a:p>
            <a:pPr lvl="0" eaLnBrk="0" hangingPunct="0"/>
            <a:r>
              <a:rPr lang="en-US" altLang="zh-CN" sz="28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v</a:t>
            </a:r>
            <a:r>
              <a:rPr lang="en-US" altLang="zh-CN" sz="2800" baseline="-2500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</a:t>
            </a:r>
            <a:endParaRPr lang="zh-CN" altLang="en-US"/>
          </a:p>
        </p:txBody>
      </p:sp>
      <p:grpSp>
        <p:nvGrpSpPr>
          <p:cNvPr id="12" name="组合 11" title=""/>
          <p:cNvGrpSpPr/>
          <p:nvPr>
            <p:custDataLst>
              <p:tags r:id="rId24"/>
            </p:custDataLst>
          </p:nvPr>
        </p:nvGrpSpPr>
        <p:grpSpPr>
          <a:xfrm>
            <a:off x="3870960" y="5210397"/>
            <a:ext cx="227012" cy="200050"/>
            <a:chOff x="3100398" y="4989055"/>
            <a:chExt cx="227265" cy="200302"/>
          </a:xfrm>
        </p:grpSpPr>
        <p:cxnSp>
          <p:nvCxnSpPr>
            <p:cNvPr id="13" name="直接连接符 12"/>
            <p:cNvCxnSpPr/>
            <p:nvPr>
              <p:custDataLst>
                <p:tags r:id="rId25"/>
              </p:custDataLst>
            </p:nvPr>
          </p:nvCxnSpPr>
          <p:spPr>
            <a:xfrm flipV="1">
              <a:off x="3100398" y="4998593"/>
              <a:ext cx="217729" cy="3179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</a:ln>
          </p:spPr>
        </p:cxnSp>
        <p:cxnSp>
          <p:nvCxnSpPr>
            <p:cNvPr id="14" name="直接连接符 13"/>
            <p:cNvCxnSpPr/>
            <p:nvPr>
              <p:custDataLst>
                <p:tags r:id="rId26"/>
              </p:custDataLst>
            </p:nvPr>
          </p:nvCxnSpPr>
          <p:spPr>
            <a:xfrm flipH="1" flipV="1">
              <a:off x="3326074" y="4989055"/>
              <a:ext cx="1589" cy="20030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miter lim="800000"/>
            </a:ln>
          </p:spPr>
        </p:cxnSp>
      </p:grpSp>
    </p:spTree>
  </p:cSld>
  <p:clrMapOvr>
    <a:masterClrMapping/>
  </p:clrMapOvr>
  <p:transition/>
  <p:timing/>
</p:sld>
</file>

<file path=ppt/slides/slide6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mc:AlternateContent>
        <mc:Choice Requires="a14">
          <p:sp>
            <p:nvSpPr>
              <p:cNvPr id="2" name="矩形 1" title=""/>
              <p:cNvSpPr/>
              <p:nvPr>
                <p:custDataLst>
                  <p:tags r:id="rId3"/>
                </p:custDataLst>
              </p:nvPr>
            </p:nvSpPr>
            <p:spPr>
              <a:xfrm>
                <a:off x="1838325" y="1371600"/>
                <a:ext cx="8724900" cy="1270284"/>
              </a:xfrm>
              <a:prstGeom prst="rect">
                <a:avLst/>
              </a:prstGeom>
            </p:spPr>
            <p:txBody>
              <a:bodyPr wrap="square" anchor="t" anchorCtr="0">
                <a:spAutoFit/>
              </a:bodyPr>
              <a:lstStyle>
                <a:defPPr>
                  <a:defRPr lang="zh-CN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</a:lstStyle>
              <a:p>
                <a:pPr marL="0" marR="0" lvl="0" indent="0" eaLnBrk="0" hangingPunct="0">
                  <a:spcBef>
                    <a:spcPct val="50000"/>
                  </a:spcBef>
                </a:pPr>
                <a:r>
                  <a:rPr lang="zh-CN" altLang="en-US" sz="2400" spc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过河位移最小：</a:t>
                </a:r>
                <a:r>
                  <a:rPr lang="en-US" altLang="zh-CN" sz="2400" i="1" spc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spc="0" baseline="-250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spc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⊥</a:t>
                </a:r>
                <a:r>
                  <a:rPr lang="en-US" altLang="zh-CN" sz="2400" i="1" spc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spc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zh-CN" altLang="zh-CN" sz="2400" spc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前提</a:t>
                </a:r>
                <a:r>
                  <a:rPr lang="en-US" altLang="zh-CN" sz="2400" i="1" spc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spc="0" baseline="-250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zh-CN" sz="2400" spc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＜</a:t>
                </a:r>
                <a:r>
                  <a:rPr lang="en-US" altLang="zh-CN" sz="2400" i="1" spc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sz="2400" spc="0" baseline="-2500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spc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zh-CN" sz="2400" spc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2400" spc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如图所示</a:t>
                </a:r>
                <a:r>
                  <a:rPr lang="zh-CN" altLang="en-US" sz="2400" spc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r>
                  <a:rPr lang="zh-CN" altLang="zh-CN" sz="2400" spc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过河最小位移为</a:t>
                </a:r>
                <a:endParaRPr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 lvl="0" indent="0" eaLnBrk="0" hangingPunct="0">
                  <a:spcBef>
                    <a:spcPct val="50000"/>
                  </a:spcBef>
                </a:pPr>
                <a:r>
                  <a:rPr lang="en-US" altLang="zh-CN" sz="2400" spc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US" altLang="zh-CN" sz="2400" spc="0" baseline="-2500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min</a:t>
                </a:r>
                <a:r>
                  <a:rPr lang="zh-CN" altLang="zh-CN" sz="2400" spc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 spc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r>
                            <a:rPr lang="en-US" altLang="zh-CN" sz="2400" b="0" i="1" spc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2400" b="0" i="1" spc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𝑠𝑖𝑛</m:t>
                          </m:r>
                          <m:r>
                            <a:rPr lang="zh-CN" altLang="en-US" sz="2400" b="0" i="1" spc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r>
                  <a:rPr lang="zh-CN" altLang="zh-CN" sz="2400" spc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lang="en-US" altLang="zh-CN" sz="2400" i="1" spc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2400" i="1" spc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pc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pc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sz="2400" i="1" spc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pc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sz="2400" b="0" i="1" spc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r>
                  <a:rPr lang="en-US" altLang="zh-CN" sz="2400" spc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altLang="zh-CN" sz="2800" i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4"/>
                </p:custDataLst>
              </p:nvPr>
            </p:nvSpPr>
            <p:spPr>
              <a:xfrm>
                <a:off x="1838325" y="1371600"/>
                <a:ext cx="8724900" cy="1270284"/>
              </a:xfrm>
              <a:prstGeom prst="rect">
                <a:avLst/>
              </a:prstGeom>
              <a:blipFill rotWithShape="1">
                <a:blip r:embed="rId5"/>
                <a:stretch>
                  <a:fillRect b="-64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 title=""/>
          <p:cNvGrpSpPr/>
          <p:nvPr>
            <p:custDataLst>
              <p:tags r:id="rId6"/>
            </p:custDataLst>
          </p:nvPr>
        </p:nvGrpSpPr>
        <p:grpSpPr>
          <a:xfrm>
            <a:off x="1871663" y="3170083"/>
            <a:ext cx="7651750" cy="2381414"/>
            <a:chOff x="918444" y="3024116"/>
            <a:chExt cx="7652469" cy="2381414"/>
          </a:xfrm>
        </p:grpSpPr>
        <p:cxnSp>
          <p:nvCxnSpPr>
            <p:cNvPr id="11" name="Line 4"/>
            <p:cNvCxnSpPr/>
            <p:nvPr>
              <p:custDataLst>
                <p:tags r:id="rId7"/>
              </p:custDataLst>
            </p:nvPr>
          </p:nvCxnSpPr>
          <p:spPr>
            <a:xfrm>
              <a:off x="1154113" y="5405530"/>
              <a:ext cx="741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miter lim="800000"/>
            </a:ln>
          </p:spPr>
        </p:cxnSp>
        <p:grpSp>
          <p:nvGrpSpPr>
            <p:cNvPr id="12" name="组合 11"/>
            <p:cNvGrpSpPr/>
            <p:nvPr>
              <p:custDataLst>
                <p:tags r:id="rId8"/>
              </p:custDataLst>
            </p:nvPr>
          </p:nvGrpSpPr>
          <p:grpSpPr>
            <a:xfrm>
              <a:off x="918444" y="3024116"/>
              <a:ext cx="7112000" cy="2381414"/>
              <a:chOff x="1185863" y="3098893"/>
              <a:chExt cx="7112000" cy="2381414"/>
            </a:xfrm>
          </p:grpSpPr>
          <p:cxnSp>
            <p:nvCxnSpPr>
              <p:cNvPr id="13" name="Line 3"/>
              <p:cNvCxnSpPr/>
              <p:nvPr>
                <p:custDataLst>
                  <p:tags r:id="rId9"/>
                </p:custDataLst>
              </p:nvPr>
            </p:nvCxnSpPr>
            <p:spPr>
              <a:xfrm>
                <a:off x="1185863" y="3098893"/>
                <a:ext cx="7112000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</a:ln>
            </p:spPr>
          </p:cxnSp>
          <p:cxnSp>
            <p:nvCxnSpPr>
              <p:cNvPr id="14" name="Line 13"/>
              <p:cNvCxnSpPr/>
              <p:nvPr>
                <p:custDataLst>
                  <p:tags r:id="rId10"/>
                </p:custDataLst>
              </p:nvPr>
            </p:nvCxnSpPr>
            <p:spPr>
              <a:xfrm>
                <a:off x="6281168" y="3098893"/>
                <a:ext cx="53536" cy="238141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 type="arrow"/>
                <a:tailEnd type="arrow"/>
              </a:ln>
            </p:spPr>
          </p:cxnSp>
          <p:sp>
            <p:nvSpPr>
              <p:cNvPr id="15" name="Text Box 14"/>
              <p:cNvSpPr/>
              <p:nvPr>
                <p:custDataLst>
                  <p:tags r:id="rId11"/>
                </p:custDataLst>
              </p:nvPr>
            </p:nvSpPr>
            <p:spPr>
              <a:xfrm>
                <a:off x="6843713" y="3883118"/>
                <a:ext cx="1130300" cy="540790"/>
              </a:xfrm>
              <a:prstGeom prst="rect">
                <a:avLst/>
              </a:prstGeom>
              <a:noFill/>
              <a:ln>
                <a:noFill/>
                <a:miter lim="800000"/>
              </a:ln>
            </p:spPr>
            <p:txBody>
              <a:bodyPr lIns="108839" tIns="54420" rIns="108839" bIns="54420" anchor="t" anchorCtr="0">
                <a:spAutoFit/>
              </a:bodyPr>
              <a:lstStyle>
                <a:defPPr>
                  <a:defRPr lang="zh-CN"/>
                </a:defPPr>
                <a:lvl1pPr marL="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1pPr>
                <a:lvl2pPr marL="4572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2pPr>
                <a:lvl3pPr marL="9144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3pPr>
                <a:lvl4pPr marL="13716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4pPr>
                <a:lvl5pPr marL="1828800" indent="0" algn="l" defTabSz="914400" rtl="0" eaLnBrk="1" fontAlgn="base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 lang="zh-CN" altLang="en-US" sz="1800" b="0" i="0" u="none" baseline="0">
                    <a:solidFill>
                      <a:schemeClr val="tx1"/>
                    </a:solidFill>
                    <a:latin typeface="Calibri" panose="020f0502020204030204" pitchFamily="34" charset="0"/>
                    <a:ea typeface="宋体" panose="02010600030101010101" pitchFamily="2" charset="-122"/>
                  </a:defRPr>
                </a:lvl5pPr>
              </a:lstStyle>
              <a:p>
                <a:pPr lvl="0" eaLnBrk="0" hangingPunct="0"/>
                <a:r>
                  <a:rPr lang="en-US" altLang="zh-CN" sz="28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d</a:t>
                </a:r>
                <a:endParaRPr lang="zh-CN" altLang="en-US">
                  <a:solidFill>
                    <a:srgbClr val="000000"/>
                  </a:solidFill>
                </a:endParaRPr>
              </a:p>
            </p:txBody>
          </p:sp>
          <p:grpSp>
            <p:nvGrpSpPr>
              <p:cNvPr id="16" name="组合 15"/>
              <p:cNvGrpSpPr/>
              <p:nvPr>
                <p:custDataLst>
                  <p:tags r:id="rId12"/>
                </p:custDataLst>
              </p:nvPr>
            </p:nvGrpSpPr>
            <p:grpSpPr>
              <a:xfrm>
                <a:off x="1478174" y="3298857"/>
                <a:ext cx="4373509" cy="2181450"/>
                <a:chOff x="2554288" y="3932238"/>
                <a:chExt cx="4373509" cy="2181450"/>
              </a:xfrm>
            </p:grpSpPr>
            <p:cxnSp>
              <p:nvCxnSpPr>
                <p:cNvPr id="17" name="Line 5"/>
                <p:cNvCxnSpPr/>
                <p:nvPr>
                  <p:custDataLst>
                    <p:tags r:id="rId13"/>
                  </p:custDataLst>
                </p:nvPr>
              </p:nvCxnSpPr>
              <p:spPr>
                <a:xfrm>
                  <a:off x="4176713" y="5811837"/>
                  <a:ext cx="2075226" cy="27223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tailEnd type="arrow"/>
                </a:ln>
              </p:spPr>
            </p:cxnSp>
            <p:pic>
              <p:nvPicPr>
                <p:cNvPr id="18" name="OLE substitute image"/>
                <p:cNvPicPr/>
                <p:nvPr>
                  <p:custDataLst>
                    <p:tags r:id="rId15"/>
                  </p:custDataLst>
                </p:nvPr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27721" y="5524725"/>
                  <a:ext cx="600076" cy="588963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</p:spPr>
            </p:pic>
            <p:pic>
              <p:nvPicPr>
                <p:cNvPr id="19" name="OLE substitute image"/>
                <p:cNvPicPr/>
                <p:nvPr>
                  <p:custDataLst>
                    <p:tags r:id="rId17"/>
                  </p:custDataLst>
                </p:nvPr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117187" y="4694850"/>
                  <a:ext cx="463556" cy="539411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</p:spPr>
            </p:pic>
            <p:pic>
              <p:nvPicPr>
                <p:cNvPr id="20" name="OLE substitute image"/>
                <p:cNvPicPr/>
                <p:nvPr>
                  <p:custDataLst>
                    <p:tags r:id="rId19"/>
                  </p:custDataLst>
                </p:nvPr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983038" y="3932238"/>
                  <a:ext cx="450781" cy="412998"/>
                </a:xfrm>
                <a:prstGeom prst="rect">
                  <a:avLst/>
                </a:prstGeom>
                <a:noFill/>
                <a:ln w="38100">
                  <a:noFill/>
                  <a:miter lim="800000"/>
                </a:ln>
              </p:spPr>
            </p:pic>
            <p:sp>
              <p:nvSpPr>
                <p:cNvPr id="21" name="Text Box 12"/>
                <p:cNvSpPr/>
                <p:nvPr>
                  <p:custDataLst>
                    <p:tags r:id="rId20"/>
                  </p:custDataLst>
                </p:nvPr>
              </p:nvSpPr>
              <p:spPr>
                <a:xfrm>
                  <a:off x="4608522" y="5310358"/>
                  <a:ext cx="508048" cy="552488"/>
                </a:xfrm>
                <a:prstGeom prst="rect">
                  <a:avLst/>
                </a:prstGeom>
                <a:noFill/>
                <a:ln>
                  <a:noFill/>
                  <a:miter lim="800000"/>
                </a:ln>
              </p:spPr>
              <p:txBody>
                <a:bodyPr lIns="108839" tIns="54420" rIns="108839" bIns="54420" anchor="t" anchorCtr="0">
                  <a:spAutoFit/>
                </a:bodyPr>
                <a:lstStyle>
                  <a:defPPr>
                    <a:defRPr lang="zh-CN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</a:lstStyle>
                <a:p>
                  <a:pPr lvl="0" eaLnBrk="0" hangingPunct="0">
                    <a:spcBef>
                      <a:spcPct val="50000"/>
                    </a:spcBef>
                  </a:pPr>
                  <a:r>
                    <a:rPr lang="zh-CN" altLang="zh-CN" sz="2800" b="1">
                      <a:solidFill>
                        <a:srgbClr val="000000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</a:rPr>
                    <a:t>α</a:t>
                  </a:r>
                  <a:endParaRPr lang="en-US" altLang="zh-CN" sz="2900" i="1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22" name="Line 13"/>
                <p:cNvCxnSpPr/>
                <p:nvPr>
                  <p:custDataLst>
                    <p:tags r:id="rId21"/>
                  </p:custDataLst>
                </p:nvPr>
              </p:nvCxnSpPr>
              <p:spPr>
                <a:xfrm flipH="1">
                  <a:off x="2554288" y="5811838"/>
                  <a:ext cx="1622425" cy="476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miter lim="800000"/>
                </a:ln>
              </p:spPr>
            </p:cxnSp>
            <p:sp>
              <p:nvSpPr>
                <p:cNvPr id="23" name="Arc 14"/>
                <p:cNvSpPr/>
                <p:nvPr>
                  <p:custDataLst>
                    <p:tags r:id="rId22"/>
                  </p:custDataLst>
                </p:nvPr>
              </p:nvSpPr>
              <p:spPr>
                <a:xfrm>
                  <a:off x="4478983" y="5634405"/>
                  <a:ext cx="150530" cy="204655"/>
                </a:xfrm>
                <a:custGeom>
                  <a:cxnLst>
                    <a:cxn ang="0">
                      <a:pos x="0" y="3659970"/>
                    </a:cxn>
                    <a:cxn ang="0">
                      <a:pos x="26578697" y="240277751"/>
                    </a:cxn>
                    <a:cxn ang="0">
                      <a:pos x="3935326" y="240277751"/>
                    </a:cxn>
                  </a:cxnLst>
                  <a:rect l="l" t="t" r="r" b="b"/>
                  <a:pathLst>
                    <a:path w="25354" h="21600" fill="none">
                      <a:moveTo>
                        <a:pt x="-1" y="328"/>
                      </a:moveTo>
                      <a:cubicBezTo>
                        <a:pt x="1239" y="109"/>
                        <a:pt x="2495" y="-1"/>
                        <a:pt x="3754" y="0"/>
                      </a:cubicBezTo>
                      <a:cubicBezTo>
                        <a:pt x="15683" y="0"/>
                        <a:pt x="25354" y="9670"/>
                        <a:pt x="25354" y="21600"/>
                      </a:cubicBezTo>
                    </a:path>
                    <a:path w="25354" h="21600" stroke="0">
                      <a:moveTo>
                        <a:pt x="-1" y="328"/>
                      </a:moveTo>
                      <a:cubicBezTo>
                        <a:pt x="1239" y="109"/>
                        <a:pt x="2495" y="-1"/>
                        <a:pt x="3754" y="0"/>
                      </a:cubicBezTo>
                      <a:cubicBezTo>
                        <a:pt x="15683" y="0"/>
                        <a:pt x="25354" y="9670"/>
                        <a:pt x="25354" y="21600"/>
                      </a:cubicBezTo>
                      <a:lnTo>
                        <a:pt x="3754" y="21600"/>
                      </a:lnTo>
                      <a:lnTo>
                        <a:pt x="-1" y="328"/>
                      </a:lnTo>
                      <a:close/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  <a:miter lim="800000"/>
                </a:ln>
              </p:spPr>
              <p:txBody>
                <a:bodyPr anchor="t" anchorCtr="0"/>
                <a:lstStyle>
                  <a:defPPr>
                    <a:defRPr lang="zh-CN"/>
                  </a:defPPr>
                  <a:lvl1pPr marL="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1pPr>
                  <a:lvl2pPr marL="4572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2pPr>
                  <a:lvl3pPr marL="9144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3pPr>
                  <a:lvl4pPr marL="13716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4pPr>
                  <a:lvl5pPr marL="1828800" indent="0" algn="l" defTabSz="914400" rtl="0" eaLnBrk="1" fontAlgn="base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 lang="zh-CN" altLang="en-US" sz="1800" b="0" i="0" u="none" baseline="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</a:defRPr>
                  </a:lvl5pPr>
                </a:lstStyle>
                <a:p>
                  <a:pPr lvl="0"/>
                  <a:endParaRPr lang="zh-CN" altLang="en-US"/>
                </a:p>
              </p:txBody>
            </p:sp>
            <p:cxnSp>
              <p:nvCxnSpPr>
                <p:cNvPr id="24" name="Line 16"/>
                <p:cNvCxnSpPr/>
                <p:nvPr>
                  <p:custDataLst>
                    <p:tags r:id="rId23"/>
                  </p:custDataLst>
                </p:nvPr>
              </p:nvCxnSpPr>
              <p:spPr>
                <a:xfrm flipH="1" flipV="1">
                  <a:off x="3572279" y="4969414"/>
                  <a:ext cx="604432" cy="84242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miter lim="800000"/>
                  <a:tailEnd type="arrow"/>
                </a:ln>
              </p:spPr>
            </p:cxnSp>
            <p:cxnSp>
              <p:nvCxnSpPr>
                <p:cNvPr id="25" name="Line 17"/>
                <p:cNvCxnSpPr/>
                <p:nvPr>
                  <p:custDataLst>
                    <p:tags r:id="rId24"/>
                  </p:custDataLst>
                </p:nvPr>
              </p:nvCxnSpPr>
              <p:spPr>
                <a:xfrm flipV="1">
                  <a:off x="4176712" y="4969415"/>
                  <a:ext cx="1255742" cy="842423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miter lim="800000"/>
                  <a:tailEnd type="arrow"/>
                </a:ln>
              </p:spPr>
            </p:cxnSp>
            <p:cxnSp>
              <p:nvCxnSpPr>
                <p:cNvPr id="26" name="Line 18"/>
                <p:cNvCxnSpPr/>
                <p:nvPr>
                  <p:custDataLst>
                    <p:tags r:id="rId25"/>
                  </p:custDataLst>
                </p:nvPr>
              </p:nvCxnSpPr>
              <p:spPr>
                <a:xfrm>
                  <a:off x="3580742" y="5010225"/>
                  <a:ext cx="1829125" cy="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miter lim="800000"/>
                </a:ln>
              </p:spPr>
            </p:cxnSp>
            <p:cxnSp>
              <p:nvCxnSpPr>
                <p:cNvPr id="27" name="Line 19"/>
                <p:cNvCxnSpPr/>
                <p:nvPr>
                  <p:custDataLst>
                    <p:tags r:id="rId26"/>
                  </p:custDataLst>
                </p:nvPr>
              </p:nvCxnSpPr>
              <p:spPr>
                <a:xfrm>
                  <a:off x="5409867" y="4969414"/>
                  <a:ext cx="842072" cy="978539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prstDash val="sysDot"/>
                  <a:miter lim="800000"/>
                </a:ln>
              </p:spPr>
            </p:cxnSp>
          </p:grpSp>
        </p:grpSp>
      </p:grpSp>
      <p:pic>
        <p:nvPicPr>
          <p:cNvPr id="8" name="图片 7" title="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060825" y="3993788"/>
            <a:ext cx="1762125" cy="1590675"/>
          </a:xfrm>
          <a:prstGeom prst="rect">
            <a:avLst/>
          </a:prstGeom>
          <a:noFill/>
          <a:ln>
            <a:noFill/>
            <a:miter lim="800000"/>
          </a:ln>
        </p:spPr>
      </p:pic>
      <p:cxnSp>
        <p:nvCxnSpPr>
          <p:cNvPr id="9" name="直接连接符 8" title=""/>
          <p:cNvCxnSpPr/>
          <p:nvPr>
            <p:custDataLst>
              <p:tags r:id="rId29"/>
            </p:custDataLst>
          </p:nvPr>
        </p:nvCxnSpPr>
        <p:spPr>
          <a:xfrm>
            <a:off x="4894263" y="4490675"/>
            <a:ext cx="100013" cy="1143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 title=""/>
          <p:cNvCxnSpPr/>
          <p:nvPr>
            <p:custDataLst>
              <p:tags r:id="rId30"/>
            </p:custDataLst>
          </p:nvPr>
        </p:nvCxnSpPr>
        <p:spPr>
          <a:xfrm flipV="1">
            <a:off x="4989513" y="4506550"/>
            <a:ext cx="153987" cy="123825"/>
          </a:xfrm>
          <a:prstGeom prst="line">
            <a:avLst/>
          </a:prstGeom>
          <a:noFill/>
          <a:ln w="28575">
            <a:solidFill>
              <a:srgbClr val="FF0000"/>
            </a:solidFill>
            <a:miter lim="800000"/>
          </a:ln>
        </p:spPr>
      </p:cxnSp>
    </p:spTree>
  </p:cSld>
  <p:clrMapOvr>
    <a:masterClrMapping/>
  </p:clrMapOvr>
  <p:transition/>
  <p:timing/>
</p:sld>
</file>

<file path=ppt/slides/slide7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内容占位符 2" title=""/>
          <p:cNvSpPr txBox="1"/>
          <p:nvPr>
            <p:custDataLst>
              <p:tags r:id="rId3"/>
            </p:custDataLst>
          </p:nvPr>
        </p:nvSpPr>
        <p:spPr>
          <a:xfrm>
            <a:off x="1491456" y="1143000"/>
            <a:ext cx="9209088" cy="1701824"/>
          </a:xfrm>
          <a:prstGeom prst="rect">
            <a:avLst/>
          </a:prstGeom>
        </p:spPr>
        <p:txBody>
          <a:bodyPr vert="horz" wrap="square" lIns="108850" tIns="54425" rIns="108850" bIns="54425" rtlCol="0">
            <a:spAutoFit/>
          </a:bodyPr>
          <a:lstStyle>
            <a:lvl1pPr marL="0" indent="720090" algn="l" defTabSz="1088390" rtl="0" eaLnBrk="1" latinLnBrk="0" hangingPunct="1">
              <a:lnSpc>
                <a:spcPct val="140000"/>
              </a:lnSpc>
              <a:spcBef>
                <a:spcPct val="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4195" indent="720090" algn="l" defTabSz="1088390" rtl="0" eaLnBrk="1" latinLnBrk="0" hangingPunct="1">
              <a:lnSpc>
                <a:spcPct val="14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390" indent="720090" algn="l" defTabSz="1088390" rtl="0" eaLnBrk="1" latinLnBrk="0" hangingPunct="1">
              <a:lnSpc>
                <a:spcPct val="14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585" indent="720090" algn="l" defTabSz="1088390" rtl="0" eaLnBrk="1" latinLnBrk="0" hangingPunct="1">
              <a:lnSpc>
                <a:spcPct val="14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780" indent="720090" algn="l" defTabSz="1088390" rtl="0" eaLnBrk="1" latinLnBrk="0" hangingPunct="1">
              <a:lnSpc>
                <a:spcPct val="140000"/>
              </a:lnSpc>
              <a:spcBef>
                <a:spcPct val="20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93390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37585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81780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25975" indent="-272415" algn="l" defTabSz="108839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-34290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练一练</a:t>
            </a: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zh-CN" sz="2400" b="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小船要渡过</a:t>
            </a:r>
            <a:r>
              <a:rPr lang="en-US" altLang="zh-CN" sz="2400" b="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 m</a:t>
            </a:r>
            <a:r>
              <a:rPr lang="zh-CN" altLang="zh-CN" sz="2400" b="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宽的河，水流速度为</a:t>
            </a:r>
            <a:r>
              <a:rPr lang="en-US" altLang="zh-CN" sz="2400" b="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m/s</a:t>
            </a:r>
            <a:r>
              <a:rPr lang="zh-CN" altLang="zh-CN" sz="2400" b="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，船在静水中的速度为</a:t>
            </a:r>
            <a:r>
              <a:rPr lang="en-US" altLang="zh-CN" sz="2400" b="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m/s</a:t>
            </a:r>
            <a:r>
              <a:rPr lang="zh-CN" altLang="zh-CN" sz="2400" b="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，求：</a:t>
            </a:r>
            <a:endParaRPr lang="zh-CN" altLang="zh-CN" sz="2400" b="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0">
              <a:lnSpc>
                <a:spcPct val="150000"/>
              </a:lnSpc>
              <a:tabLst>
                <a:tab pos="5943600"/>
              </a:tabLst>
            </a:pPr>
            <a:r>
              <a:rPr lang="en-US" altLang="zh-CN" sz="2400" b="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(1)</a:t>
            </a:r>
            <a:r>
              <a:rPr lang="zh-CN" altLang="zh-CN" sz="2400" b="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若小船的船头始终正对对岸，它将在何时、何处到达对岸？</a:t>
            </a:r>
            <a:endParaRPr lang="zh-CN" altLang="zh-CN" sz="2400" b="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>
        <mc:Choice Requires="a14">
          <p:sp>
            <p:nvSpPr>
              <p:cNvPr id="3" name="Rectangle 1" title="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626075" y="3048000"/>
                <a:ext cx="9296400" cy="3050540"/>
              </a:xfrm>
              <a:prstGeom prst="rect">
                <a:avLst/>
              </a:prstGeom>
              <a:noFill/>
              <a:ln w="19050">
                <a:noFill/>
                <a:prstDash val="dash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algn="ctr" dir="2700000" dist="35921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noAutofit/>
              </a:bodyPr>
              <a:lstStyle>
                <a:lvl1pPr indent="714375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lang="zh-CN" altLang="en-US" sz="2200" kern="10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+mn-ea"/>
                  </a:rPr>
                  <a:t>解析：</a:t>
                </a:r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(1)小船渡河过程参与了两个分运动，即船随水流的运动和船在静水中的运动．因为分运动之间具有独立性和等时性，故小船渡河时间等于它垂直河岸方向上的分运动的时间，即</a:t>
                </a:r>
                <a:endParaRPr kumimoji="0" lang="zh-CN" altLang="zh-CN" sz="2200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lvl="0" indent="0">
                  <a:lnSpc>
                    <a:spcPct val="150000"/>
                  </a:lnSpc>
                </a:pPr>
                <a:r>
                  <a:rPr kumimoji="0" lang="zh-CN" altLang="zh-CN" sz="2200" i="1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zh-CN" altLang="zh-CN" sz="2200" i="0" u="none" strike="noStrike" cap="none" normalizeH="0" baseline="-3000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⊥</a:t>
                </a:r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＝</a:t>
                </a:r>
                <a:r>
                  <a:rPr kumimoji="0" lang="en-US" altLang="zh-CN" sz="2200" u="none" strike="noStrike" kern="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  <a:sym typeface="Arial"/>
                  </a:rPr>
                  <a:t> 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kumimoji="0" lang="en-US" altLang="zh-CN" sz="220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  <a:sym typeface="Arial"/>
                            </a:rPr>
                          </m:ctrlPr>
                        </m:fPr>
                        <m:num>
                          <m:r>
                            <a:rPr lang="en-US" altLang="zh-CN" sz="22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  <a:sym typeface="Arial"/>
                            </a:rPr>
                            <m:t>𝑑</m:t>
                          </m:r>
                          <m:r>
                            <a:rPr lang="en-US" altLang="zh-CN" sz="22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  <a:sym typeface="Arial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22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  <a:sym typeface="Arial"/>
                            </a:rPr>
                            <m:t>𝑣</m:t>
                          </m:r>
                          <m:r>
                            <m:rPr>
                              <m:sty m:val="p"/>
                            </m:rPr>
                            <a:rPr lang="zh-CN" altLang="en-US" sz="2200" kern="0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  <a:sym typeface="Arial"/>
                            </a:rPr>
                            <m:t>船</m:t>
                          </m:r>
                          <m:r>
                            <m:rPr>
                              <m:sty m:val="p"/>
                            </m:rPr>
                            <a:rPr lang="zh-CN" altLang="en-US" sz="2200" kern="0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  <a:sym typeface="Arial"/>
                            </a:rPr>
                            <m:t> </m:t>
                          </m:r>
                          <m:r>
                            <a:rPr lang="en-US" altLang="zh-CN" sz="2200" i="1" ker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  <a:sym typeface="Arial"/>
                            </a:rPr>
                            <m:t> </m:t>
                          </m:r>
                        </m:den>
                      </m:f>
                      <m:r>
                        <a:rPr lang="en-US" altLang="zh-CN" sz="2200" i="1" ker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MS Mincho" charset="0"/>
                          <a:cs typeface="Cambria Math" panose="02040503050406030204" pitchFamily="18" charset="0"/>
                          <a:sym typeface="Arial"/>
                        </a:rPr>
                        <m:t> </m:t>
                      </m:r>
                    </m:oMath>
                  </m:oMathPara>
                </a14:m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kumimoji="0" lang="en-US" altLang="zh-CN" sz="220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zh-CN" altLang="zh-CN" sz="2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200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zh-CN" sz="22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 s＝50 s.</a:t>
                </a:r>
                <a:endParaRPr kumimoji="0" lang="zh-CN" altLang="zh-CN" sz="2200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小船沿水流方向的位移</a:t>
                </a:r>
                <a:r>
                  <a:rPr kumimoji="0" lang="zh-CN" altLang="zh-CN" sz="2200" i="1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</a:t>
                </a:r>
                <a:r>
                  <a:rPr kumimoji="0" lang="zh-CN" altLang="zh-CN" sz="2200" i="0" u="none" strike="noStrike" cap="none" normalizeH="0" baseline="-3000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水</a:t>
                </a:r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＝</a:t>
                </a:r>
                <a:r>
                  <a:rPr kumimoji="0" lang="zh-CN" altLang="zh-CN" sz="2200" i="1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kumimoji="0" lang="zh-CN" altLang="zh-CN" sz="2200" i="0" u="none" strike="noStrike" cap="none" normalizeH="0" baseline="-3000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水</a:t>
                </a:r>
                <a:r>
                  <a:rPr kumimoji="0" lang="zh-CN" altLang="zh-CN" sz="2200" i="1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zh-CN" altLang="zh-CN" sz="2200" i="0" u="none" strike="noStrike" cap="none" normalizeH="0" baseline="-3000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⊥</a:t>
                </a:r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＝2×50 m＝100 m</a:t>
                </a:r>
                <a:endParaRPr kumimoji="0" lang="zh-CN" altLang="zh-CN" sz="2200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:r>
                  <a:rPr kumimoji="0" lang="zh-CN" altLang="zh-CN" sz="22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即船将在正对岸下游100 m处靠岸．</a:t>
                </a:r>
                <a:endParaRPr kumimoji="0" lang="zh-CN" altLang="zh-CN" sz="2200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626075" y="3048000"/>
                <a:ext cx="9296400" cy="3050540"/>
              </a:xfrm>
              <a:prstGeom prst="rect">
                <a:avLst/>
              </a:prstGeom>
              <a:blipFill rotWithShape="1">
                <a:blip r:embed="rId6"/>
                <a:stretch>
                  <a:fillRect l="-5" t="-3310" r="5" b="-3351"/>
                </a:stretch>
              </a:blipFill>
              <a:ln w="19050">
                <a:noFill/>
                <a:prstDash val="dash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algn="ctr" dir="2700000" dist="35921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7"/>
          <a:stretch>
            <a:fillRect/>
          </a:stretch>
        </p:blipFill>
        <p:spPr>
          <a:xfrm flipH="1">
            <a:off x="10909300" y="10388600"/>
            <a:ext cx="0" cy="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3" name="矩形 2" title=""/>
          <p:cNvSpPr/>
          <p:nvPr>
            <p:custDataLst>
              <p:tags r:id="rId3"/>
            </p:custDataLst>
          </p:nvPr>
        </p:nvSpPr>
        <p:spPr>
          <a:xfrm>
            <a:off x="1125438" y="1066800"/>
            <a:ext cx="8763000" cy="23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34290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4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练一练</a:t>
            </a:r>
            <a:r>
              <a:rPr lang="en-US" altLang="zh-CN" sz="24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小船要渡过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 m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宽的河，水流速度为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m/s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，船在静水中的速度为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m/s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，求：</a:t>
            </a:r>
            <a:endParaRPr lang="en-US" altLang="zh-CN" sz="2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-34290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(2)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要使小船到达正对岸，应如何航行？历时多久？</a:t>
            </a:r>
            <a:endParaRPr lang="zh-CN" altLang="zh-CN" sz="2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indent="-34290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zh-CN" altLang="zh-CN" sz="2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>
        <mc:Choice Requires="a14">
          <p:sp>
            <p:nvSpPr>
              <p:cNvPr id="4" name="Rectangle 1" title="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219200" y="3048000"/>
                <a:ext cx="7311390" cy="28576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algn="ctr" dir="2700000" dist="35921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(2)要使小船到达正对岸，即合速度</a:t>
                </a:r>
                <a:r>
                  <a:rPr kumimoji="0" lang="zh-CN" altLang="zh-CN" sz="2400" i="1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kumimoji="0" lang="zh-CN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应垂直于河岸，如图所示，则cos </a:t>
                </a:r>
                <a:r>
                  <a:rPr kumimoji="0" lang="zh-CN" altLang="zh-CN" sz="2400" i="1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kumimoji="0" lang="zh-CN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kumimoji="0" lang="en-US" altLang="zh-CN" sz="2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zh-CN" altLang="zh-CN" sz="2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𝑣</m:t>
                          </m:r>
                          <m:r>
                            <m:rPr>
                              <m:sty m:val="p"/>
                            </m:rPr>
                            <a:rPr kumimoji="0" lang="zh-CN" altLang="zh-CN" sz="240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水</m:t>
                          </m:r>
                        </m:num>
                        <m:den>
                          <m:r>
                            <a:rPr kumimoji="0" lang="zh-CN" altLang="zh-CN" sz="2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𝑣</m:t>
                          </m:r>
                          <m:r>
                            <m:rPr>
                              <m:sty m:val="p"/>
                            </m:rPr>
                            <a:rPr kumimoji="0" lang="zh-CN" altLang="zh-CN" sz="2400" i="0" u="none" strike="noStrike" kern="1200" cap="none" spc="0" normalizeH="0" baseline="-2500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船</m:t>
                          </m:r>
                        </m:den>
                      </m:f>
                    </m:oMath>
                  </m:oMathPara>
                </a14:m>
                <a:r>
                  <a:rPr kumimoji="0" lang="zh-CN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＝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kumimoji="0" lang="en-US" altLang="zh-CN" sz="2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zh-CN" altLang="zh-CN" sz="240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zh-CN" altLang="zh-CN" sz="240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r>
                  <a:rPr kumimoji="0" lang="zh-CN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kumimoji="0" lang="en-US" altLang="zh-CN" sz="2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zh-CN" altLang="zh-CN" sz="240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zh-CN" altLang="zh-CN" sz="240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r>
                  <a:rPr kumimoji="0" lang="zh-CN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kumimoji="0" lang="zh-CN" altLang="zh-CN" sz="2400" i="1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θ</a:t>
                </a:r>
                <a:r>
                  <a:rPr kumimoji="0" lang="zh-CN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＝60°，即船头与上游河岸的夹角为60°.</a:t>
                </a:r>
                <a:endParaRPr kumimoji="0" lang="en-US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渡河时间</a:t>
                </a:r>
                <a:r>
                  <a:rPr kumimoji="0" lang="zh-CN" altLang="zh-CN" sz="2400" i="1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zh-CN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′＝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kumimoji="0" lang="en-US" altLang="zh-CN" sz="2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zh-CN" altLang="zh-CN" sz="2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kumimoji="0" lang="zh-CN" altLang="zh-CN" sz="240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r>
                  <a:rPr kumimoji="0" lang="zh-CN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kumimoji="0" lang="en-US" altLang="zh-CN" sz="2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zh-CN" altLang="zh-CN" sz="240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200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kumimoji="0" lang="zh-CN" altLang="zh-CN" sz="240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kumimoji="0" lang="zh-CN" altLang="zh-CN" sz="240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sin</m:t>
                          </m:r>
                          <m:r>
                            <m:rPr>
                              <m:sty m:val="p"/>
                            </m:rPr>
                            <a:rPr kumimoji="0" lang="zh-CN" altLang="zh-CN" sz="240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kumimoji="0" lang="zh-CN" altLang="zh-CN" sz="240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60</m:t>
                          </m:r>
                          <m:r>
                            <m:rPr>
                              <m:sty m:val="p"/>
                            </m:rPr>
                            <a:rPr kumimoji="0" lang="zh-CN" altLang="zh-CN" sz="240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°</m:t>
                          </m:r>
                        </m:den>
                      </m:f>
                    </m:oMath>
                  </m:oMathPara>
                </a14:m>
                <a:r>
                  <a:rPr kumimoji="0" lang="zh-CN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s＝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kumimoji="0" lang="en-US" altLang="zh-CN" sz="240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kumimoji="0" lang="en-US" altLang="zh-CN" sz="2400" i="0" u="none" strike="noStrike" kern="1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100</m:t>
                          </m:r>
                          <m:rad>
                            <m:radPr>
                              <m:degHide m:val="on"/>
                              <m:ctrlPr>
                                <a:rPr kumimoji="0" lang="en-US" altLang="zh-CN" sz="2400" i="1" u="none" strike="noStrike" kern="1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sty m:val="p"/>
                                </m:rPr>
                                <a:rPr kumimoji="0" lang="zh-CN" altLang="zh-CN" sz="240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C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num>
                        <m:den>
                          <m:r>
                            <m:rPr>
                              <m:sty m:val="p"/>
                            </m:rPr>
                            <a:rPr kumimoji="0" lang="zh-CN" altLang="zh-CN" sz="2400" i="0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r>
                  <a:rPr kumimoji="0" lang="zh-CN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 s.</a:t>
                </a:r>
                <a:endParaRPr kumimoji="0" lang="zh-CN" altLang="zh-CN" sz="2400" i="0" u="none" strike="noStrike" kern="1200" cap="none" spc="0" normalizeH="0" baseline="0" noProof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Rectangle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219200" y="3048000"/>
                <a:ext cx="7311390" cy="2857642"/>
              </a:xfrm>
              <a:prstGeom prst="rect">
                <a:avLst/>
              </a:prstGeom>
              <a:blipFill rotWithShape="1">
                <a:blip r:embed="rId6"/>
                <a:stretch>
                  <a:fillRect b="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algn="ctr" dir="2700000" dist="35921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title="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275"/>
          <a:stretch>
            <a:fillRect/>
          </a:stretch>
        </p:blipFill>
        <p:spPr bwMode="auto">
          <a:xfrm>
            <a:off x="8530590" y="3429000"/>
            <a:ext cx="2809875" cy="1804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>
          <p:custDataLst>
            <p:tags r:id="rId2"/>
          </p:custDataLst>
        </p:nvPr>
      </p:nvGrpSpPr>
      <p:grpSpPr>
        <a:xfrm>
          <a:off x="0" y="0"/>
          <a:ext cx="0" cy="0"/>
        </a:xfrm>
      </p:grpSpPr>
      <p:sp>
        <p:nvSpPr>
          <p:cNvPr id="2" name="矩形 1" title=""/>
          <p:cNvSpPr/>
          <p:nvPr>
            <p:custDataLst>
              <p:tags r:id="rId3"/>
            </p:custDataLst>
          </p:nvPr>
        </p:nvSpPr>
        <p:spPr>
          <a:xfrm>
            <a:off x="1174048" y="1147703"/>
            <a:ext cx="9144000" cy="2389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-34290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4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【</a:t>
            </a:r>
            <a:r>
              <a:rPr lang="zh-CN" altLang="en-US" sz="24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练一练</a:t>
            </a:r>
            <a:r>
              <a:rPr lang="en-US" altLang="zh-CN" sz="2400" noProof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】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小船要渡过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 m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宽的河，水流速度为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m/s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，船在静水中的速度为</a:t>
            </a: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 m/s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，求：</a:t>
            </a:r>
            <a:endParaRPr lang="en-US" altLang="zh-CN" sz="2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indent="-34290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(3)</a:t>
            </a:r>
            <a:r>
              <a:rPr lang="zh-CN" altLang="zh-CN" sz="2400" kern="1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小船渡河的最短时间为多少？</a:t>
            </a:r>
            <a:endParaRPr lang="zh-CN" altLang="zh-CN" sz="2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indent="-34290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lang="en-US" altLang="zh-CN" sz="2400" kern="1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mc:AlternateContent>
        <mc:Choice Requires="a14">
          <p:sp>
            <p:nvSpPr>
              <p:cNvPr id="3" name="Rectangle 2" title="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143000" y="3048000"/>
                <a:ext cx="7219315" cy="306442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algn="ctr" dir="2700000" dist="35921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0" lang="zh-CN" altLang="zh-CN" sz="24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(3)考虑一般情况，设船头与上游河岸的夹角为</a:t>
                </a:r>
                <a:r>
                  <a:rPr kumimoji="0" lang="zh-CN" altLang="zh-CN" sz="2400" i="1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α</a:t>
                </a:r>
                <a:r>
                  <a:rPr kumimoji="0" lang="zh-CN" altLang="zh-CN" sz="24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.如图所示．船的渡河时间取决于船垂直于河岸方向上的分速度</a:t>
                </a:r>
                <a:r>
                  <a:rPr kumimoji="0" lang="zh-CN" altLang="zh-CN" sz="2400" i="1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kumimoji="0" lang="zh-CN" altLang="zh-CN" sz="2400" i="0" u="none" strike="noStrike" cap="none" normalizeH="0" baseline="-3000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⊥</a:t>
                </a:r>
                <a:r>
                  <a:rPr kumimoji="0" lang="zh-CN" altLang="zh-CN" sz="24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＝</a:t>
                </a:r>
                <a:r>
                  <a:rPr kumimoji="0" lang="zh-CN" altLang="zh-CN" sz="2400" i="1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v</a:t>
                </a:r>
                <a:r>
                  <a:rPr kumimoji="0" lang="zh-CN" altLang="zh-CN" sz="2400" i="0" u="none" strike="noStrike" cap="none" normalizeH="0" baseline="-3000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船</a:t>
                </a:r>
                <a:r>
                  <a:rPr kumimoji="0" lang="zh-CN" altLang="zh-CN" sz="24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sin </a:t>
                </a:r>
                <a:r>
                  <a:rPr kumimoji="0" lang="zh-CN" altLang="zh-CN" sz="2400" i="1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α</a:t>
                </a:r>
                <a:r>
                  <a:rPr kumimoji="0" lang="zh-CN" altLang="zh-CN" sz="24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，故小船渡河时间为</a:t>
                </a:r>
                <a:r>
                  <a:rPr kumimoji="0" lang="zh-CN" altLang="zh-CN" sz="2400" i="1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zh-CN" altLang="zh-CN" sz="24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＝</a:t>
                </a:r>
                <a14:m>
                  <m:oMathPara>
                    <m:oMathParaPr>
                      <m:jc/>
                    </m:oMathParaPr>
                    <m:oMath>
                      <m:f>
                        <m:fPr>
                          <m:type m:val="bar"/>
                          <m:ctrlPr>
                            <a:rPr kumimoji="0" lang="en-US" altLang="zh-CN" sz="240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𝑣</m:t>
                          </m:r>
                          <m:r>
                            <m:rPr>
                              <m:sty m:val="p"/>
                            </m:rPr>
                            <a:rPr lang="zh-CN" altLang="zh-CN" sz="2400" baseline="-250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船</m:t>
                          </m:r>
                          <m:r>
                            <m:rPr>
                              <m:sty m:val="p"/>
                            </m:rPr>
                            <a:rPr lang="zh-CN" altLang="zh-CN" sz="24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Cambria Math" panose="02040503050406030204" pitchFamily="18" charset="0"/>
                            </a:rPr>
                            <m:t>sin</m:t>
                          </m:r>
                          <m:r>
                            <a:rPr lang="zh-CN" altLang="zh-CN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MS Mincho" charset="0"/>
                              <a:cs typeface="Cambria Math" panose="02040503050406030204" pitchFamily="18" charset="0"/>
                            </a:rPr>
                            <m:t>𝛼</m:t>
                          </m:r>
                        </m:den>
                      </m:f>
                    </m:oMath>
                  </m:oMathPara>
                </a14:m>
                <a:r>
                  <a:rPr kumimoji="0" lang="zh-CN" altLang="zh-CN" sz="24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，当</a:t>
                </a:r>
                <a:r>
                  <a:rPr kumimoji="0" lang="zh-CN" altLang="zh-CN" sz="2400" i="1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α</a:t>
                </a:r>
                <a:r>
                  <a:rPr kumimoji="0" lang="zh-CN" altLang="zh-CN" sz="24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＝90°，即船头与河岸垂直时，渡河时间最短，最短时间为</a:t>
                </a:r>
                <a:r>
                  <a:rPr kumimoji="0" lang="zh-CN" altLang="zh-CN" sz="2400" i="1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t</a:t>
                </a:r>
                <a:r>
                  <a:rPr kumimoji="0" lang="zh-CN" altLang="zh-CN" sz="2400" i="0" u="none" strike="noStrike" cap="none" normalizeH="0" baseline="-3000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min</a:t>
                </a:r>
                <a:r>
                  <a:rPr kumimoji="0" lang="zh-CN" altLang="zh-CN" sz="2400" i="0" u="none" strike="noStrike" cap="none" normalizeH="0" baseline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楷体" panose="02010609060101010101" pitchFamily="49" charset="-122"/>
                    <a:cs typeface="Times New Roman" panose="02020603050405020304" pitchFamily="18" charset="0"/>
                  </a:rPr>
                  <a:t>＝50 s.</a:t>
                </a:r>
                <a:endParaRPr kumimoji="0" lang="zh-CN" altLang="zh-CN" sz="2400" i="0" u="none" strike="noStrike" cap="none" normalizeH="0" baseline="0">
                  <a:ln>
                    <a:noFill/>
                  </a:ln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143000" y="3048000"/>
                <a:ext cx="7219315" cy="3064429"/>
              </a:xfrm>
              <a:prstGeom prst="rect">
                <a:avLst/>
              </a:prstGeom>
              <a:blipFill rotWithShape="1">
                <a:blip r:embed="rId6"/>
                <a:stretch>
                  <a:fillRect t="-249" b="-25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algn="ctr" dir="2700000" dist="35921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title=""/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31267" y="3079955"/>
            <a:ext cx="260985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ags/tag1.xml><?xml version="1.0" encoding="utf-8"?>
<p:tagLst xmlns:p="http://schemas.openxmlformats.org/presentationml/2006/main">
  <p:tag name="AS_UNIQUEID" val="261"/>
</p:tagLst>
</file>

<file path=ppt/tags/tag10.xml><?xml version="1.0" encoding="utf-8"?>
<p:tagLst xmlns:p="http://schemas.openxmlformats.org/presentationml/2006/main">
  <p:tag name="AS_UNIQUEID" val="27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00.xml><?xml version="1.0" encoding="utf-8"?>
<p:tagLst xmlns:p="http://schemas.openxmlformats.org/presentationml/2006/main">
  <p:tag name="AS_UNIQUEID" val="360"/>
</p:tagLst>
</file>

<file path=ppt/tags/tag101.xml><?xml version="1.0" encoding="utf-8"?>
<p:tagLst xmlns:p="http://schemas.openxmlformats.org/presentationml/2006/main">
  <p:tag name="AS_UNIQUEID" val="361"/>
</p:tagLst>
</file>

<file path=ppt/tags/tag102.xml><?xml version="1.0" encoding="utf-8"?>
<p:tagLst xmlns:p="http://schemas.openxmlformats.org/presentationml/2006/main">
  <p:tag name="AS_UNIQUEID" val="362"/>
</p:tagLst>
</file>

<file path=ppt/tags/tag103.xml><?xml version="1.0" encoding="utf-8"?>
<p:tagLst xmlns:p="http://schemas.openxmlformats.org/presentationml/2006/main">
  <p:tag name="AS_UNIQUEID" val="363"/>
</p:tagLst>
</file>

<file path=ppt/tags/tag104.xml><?xml version="1.0" encoding="utf-8"?>
<p:tagLst xmlns:p="http://schemas.openxmlformats.org/presentationml/2006/main">
  <p:tag name="AS_UNIQUEID" val="364"/>
</p:tagLst>
</file>

<file path=ppt/tags/tag105.xml><?xml version="1.0" encoding="utf-8"?>
<p:tagLst xmlns:p="http://schemas.openxmlformats.org/presentationml/2006/main">
  <p:tag name="AS_UNIQUEID" val="365"/>
</p:tagLst>
</file>

<file path=ppt/tags/tag106.xml><?xml version="1.0" encoding="utf-8"?>
<p:tagLst xmlns:p="http://schemas.openxmlformats.org/presentationml/2006/main">
  <p:tag name="AS_UNIQUEID" val="366"/>
</p:tagLst>
</file>

<file path=ppt/tags/tag107.xml><?xml version="1.0" encoding="utf-8"?>
<p:tagLst xmlns:p="http://schemas.openxmlformats.org/presentationml/2006/main">
  <p:tag name="AS_UNIQUEID" val="367"/>
</p:tagLst>
</file>

<file path=ppt/tags/tag108.xml><?xml version="1.0" encoding="utf-8"?>
<p:tagLst xmlns:p="http://schemas.openxmlformats.org/presentationml/2006/main">
  <p:tag name="AS_UNIQUEID" val="368"/>
</p:tagLst>
</file>

<file path=ppt/tags/tag109.xml><?xml version="1.0" encoding="utf-8"?>
<p:tagLst xmlns:p="http://schemas.openxmlformats.org/presentationml/2006/main">
  <p:tag name="AS_UNIQUEID" val="369"/>
</p:tagLst>
</file>

<file path=ppt/tags/tag11.xml><?xml version="1.0" encoding="utf-8"?>
<p:tagLst xmlns:p="http://schemas.openxmlformats.org/presentationml/2006/main">
  <p:tag name="AS_UNIQUEID" val="27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10.xml><?xml version="1.0" encoding="utf-8"?>
<p:tagLst xmlns:p="http://schemas.openxmlformats.org/presentationml/2006/main">
  <p:tag name="AS_UNIQUEID" val="370"/>
</p:tagLst>
</file>

<file path=ppt/tags/tag111.xml><?xml version="1.0" encoding="utf-8"?>
<p:tagLst xmlns:p="http://schemas.openxmlformats.org/presentationml/2006/main">
  <p:tag name="AS_UNIQUEID" val="371"/>
</p:tagLst>
</file>

<file path=ppt/tags/tag112.xml><?xml version="1.0" encoding="utf-8"?>
<p:tagLst xmlns:p="http://schemas.openxmlformats.org/presentationml/2006/main">
  <p:tag name="AS_UNIQUEID" val="372"/>
</p:tagLst>
</file>

<file path=ppt/tags/tag113.xml><?xml version="1.0" encoding="utf-8"?>
<p:tagLst xmlns:p="http://schemas.openxmlformats.org/presentationml/2006/main">
  <p:tag name="AS_UNIQUEID" val="373"/>
</p:tagLst>
</file>

<file path=ppt/tags/tag114.xml><?xml version="1.0" encoding="utf-8"?>
<p:tagLst xmlns:p="http://schemas.openxmlformats.org/presentationml/2006/main">
  <p:tag name="AS_UNIQUEID" val="374"/>
</p:tagLst>
</file>

<file path=ppt/tags/tag115.xml><?xml version="1.0" encoding="utf-8"?>
<p:tagLst xmlns:p="http://schemas.openxmlformats.org/presentationml/2006/main">
  <p:tag name="AS_UNIQUEID" val="375"/>
</p:tagLst>
</file>

<file path=ppt/tags/tag116.xml><?xml version="1.0" encoding="utf-8"?>
<p:tagLst xmlns:p="http://schemas.openxmlformats.org/presentationml/2006/main">
  <p:tag name="AS_UNIQUEID" val="376"/>
</p:tagLst>
</file>

<file path=ppt/tags/tag117.xml><?xml version="1.0" encoding="utf-8"?>
<p:tagLst xmlns:p="http://schemas.openxmlformats.org/presentationml/2006/main">
  <p:tag name="AS_UNIQUEID" val="377"/>
</p:tagLst>
</file>

<file path=ppt/tags/tag118.xml><?xml version="1.0" encoding="utf-8"?>
<p:tagLst xmlns:p="http://schemas.openxmlformats.org/presentationml/2006/main">
  <p:tag name="AS_UNIQUEID" val="378"/>
</p:tagLst>
</file>

<file path=ppt/tags/tag119.xml><?xml version="1.0" encoding="utf-8"?>
<p:tagLst xmlns:p="http://schemas.openxmlformats.org/presentationml/2006/main">
  <p:tag name="AS_UNIQUEID" val="379"/>
</p:tagLst>
</file>

<file path=ppt/tags/tag12.xml><?xml version="1.0" encoding="utf-8"?>
<p:tagLst xmlns:p="http://schemas.openxmlformats.org/presentationml/2006/main">
  <p:tag name="AS_UNIQUEID" val="27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120.xml><?xml version="1.0" encoding="utf-8"?>
<p:tagLst xmlns:p="http://schemas.openxmlformats.org/presentationml/2006/main">
  <p:tag name="AS_UNIQUEID" val="380"/>
</p:tagLst>
</file>

<file path=ppt/tags/tag121.xml><?xml version="1.0" encoding="utf-8"?>
<p:tagLst xmlns:p="http://schemas.openxmlformats.org/presentationml/2006/main">
  <p:tag name="AS_UNIQUEID" val="381"/>
</p:tagLst>
</file>

<file path=ppt/tags/tag122.xml><?xml version="1.0" encoding="utf-8"?>
<p:tagLst xmlns:p="http://schemas.openxmlformats.org/presentationml/2006/main">
  <p:tag name="AS_UNIQUEID" val="382"/>
</p:tagLst>
</file>

<file path=ppt/tags/tag123.xml><?xml version="1.0" encoding="utf-8"?>
<p:tagLst xmlns:p="http://schemas.openxmlformats.org/presentationml/2006/main">
  <p:tag name="AS_UNIQUEID" val="383"/>
</p:tagLst>
</file>

<file path=ppt/tags/tag124.xml><?xml version="1.0" encoding="utf-8"?>
<p:tagLst xmlns:p="http://schemas.openxmlformats.org/presentationml/2006/main">
  <p:tag name="AS_UNIQUEID" val="384"/>
</p:tagLst>
</file>

<file path=ppt/tags/tag125.xml><?xml version="1.0" encoding="utf-8"?>
<p:tagLst xmlns:p="http://schemas.openxmlformats.org/presentationml/2006/main">
  <p:tag name="AS_UNIQUEID" val="385"/>
</p:tagLst>
</file>

<file path=ppt/tags/tag126.xml><?xml version="1.0" encoding="utf-8"?>
<p:tagLst xmlns:p="http://schemas.openxmlformats.org/presentationml/2006/main">
  <p:tag name="AS_UNIQUEID" val="386"/>
</p:tagLst>
</file>

<file path=ppt/tags/tag127.xml><?xml version="1.0" encoding="utf-8"?>
<p:tagLst xmlns:p="http://schemas.openxmlformats.org/presentationml/2006/main">
  <p:tag name="AS_UNIQUEID" val="387"/>
</p:tagLst>
</file>

<file path=ppt/tags/tag128.xml><?xml version="1.0" encoding="utf-8"?>
<p:tagLst xmlns:p="http://schemas.openxmlformats.org/presentationml/2006/main">
  <p:tag name="AS_UNIQUEID" val="388"/>
</p:tagLst>
</file>

<file path=ppt/tags/tag129.xml><?xml version="1.0" encoding="utf-8"?>
<p:tagLst xmlns:p="http://schemas.openxmlformats.org/presentationml/2006/main">
  <p:tag name="AS_UNIQUEID" val="389"/>
</p:tagLst>
</file>

<file path=ppt/tags/tag13.xml><?xml version="1.0" encoding="utf-8"?>
<p:tagLst xmlns:p="http://schemas.openxmlformats.org/presentationml/2006/main">
  <p:tag name="AS_UNIQUEID" val="273"/>
</p:tagLst>
</file>

<file path=ppt/tags/tag130.xml><?xml version="1.0" encoding="utf-8"?>
<p:tagLst xmlns:p="http://schemas.openxmlformats.org/presentationml/2006/main">
  <p:tag name="AS_UNIQUEID" val="390"/>
</p:tagLst>
</file>

<file path=ppt/tags/tag131.xml><?xml version="1.0" encoding="utf-8"?>
<p:tagLst xmlns:p="http://schemas.openxmlformats.org/presentationml/2006/main">
  <p:tag name="AS_UNIQUEID" val="391"/>
</p:tagLst>
</file>

<file path=ppt/tags/tag132.xml><?xml version="1.0" encoding="utf-8"?>
<p:tagLst xmlns:p="http://schemas.openxmlformats.org/presentationml/2006/main">
  <p:tag name="AS_UNIQUEID" val="392"/>
</p:tagLst>
</file>

<file path=ppt/tags/tag133.xml><?xml version="1.0" encoding="utf-8"?>
<p:tagLst xmlns:p="http://schemas.openxmlformats.org/presentationml/2006/main">
  <p:tag name="AS_UNIQUEID" val="393"/>
</p:tagLst>
</file>

<file path=ppt/tags/tag134.xml><?xml version="1.0" encoding="utf-8"?>
<p:tagLst xmlns:p="http://schemas.openxmlformats.org/presentationml/2006/main">
  <p:tag name="AS_UNIQUEID" val="394"/>
</p:tagLst>
</file>

<file path=ppt/tags/tag135.xml><?xml version="1.0" encoding="utf-8"?>
<p:tagLst xmlns:p="http://schemas.openxmlformats.org/presentationml/2006/main">
  <p:tag name="AS_UNIQUEID" val="395"/>
</p:tagLst>
</file>

<file path=ppt/tags/tag136.xml><?xml version="1.0" encoding="utf-8"?>
<p:tagLst xmlns:p="http://schemas.openxmlformats.org/presentationml/2006/main">
  <p:tag name="AS_UNIQUEID" val="396"/>
</p:tagLst>
</file>

<file path=ppt/tags/tag137.xml><?xml version="1.0" encoding="utf-8"?>
<p:tagLst xmlns:p="http://schemas.openxmlformats.org/presentationml/2006/main">
  <p:tag name="AS_UNIQUEID" val="397"/>
</p:tagLst>
</file>

<file path=ppt/tags/tag138.xml><?xml version="1.0" encoding="utf-8"?>
<p:tagLst xmlns:p="http://schemas.openxmlformats.org/presentationml/2006/main">
  <p:tag name="AS_UNIQUEID" val="398"/>
</p:tagLst>
</file>

<file path=ppt/tags/tag139.xml><?xml version="1.0" encoding="utf-8"?>
<p:tagLst xmlns:p="http://schemas.openxmlformats.org/presentationml/2006/main">
  <p:tag name="AS_UNIQUEID" val="399"/>
</p:tagLst>
</file>

<file path=ppt/tags/tag14.xml><?xml version="1.0" encoding="utf-8"?>
<p:tagLst xmlns:p="http://schemas.openxmlformats.org/presentationml/2006/main">
  <p:tag name="AS_UNIQUEID" val="27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40.xml><?xml version="1.0" encoding="utf-8"?>
<p:tagLst xmlns:p="http://schemas.openxmlformats.org/presentationml/2006/main">
  <p:tag name="AS_UNIQUEID" val="400"/>
</p:tagLst>
</file>

<file path=ppt/tags/tag141.xml><?xml version="1.0" encoding="utf-8"?>
<p:tagLst xmlns:p="http://schemas.openxmlformats.org/presentationml/2006/main">
  <p:tag name="AS_UNIQUEID" val="401"/>
</p:tagLst>
</file>

<file path=ppt/tags/tag142.xml><?xml version="1.0" encoding="utf-8"?>
<p:tagLst xmlns:p="http://schemas.openxmlformats.org/presentationml/2006/main">
  <p:tag name="AS_UNIQUEID" val="402"/>
</p:tagLst>
</file>

<file path=ppt/tags/tag143.xml><?xml version="1.0" encoding="utf-8"?>
<p:tagLst xmlns:p="http://schemas.openxmlformats.org/presentationml/2006/main">
  <p:tag name="AS_UNIQUEID" val="403"/>
</p:tagLst>
</file>

<file path=ppt/tags/tag144.xml><?xml version="1.0" encoding="utf-8"?>
<p:tagLst xmlns:p="http://schemas.openxmlformats.org/presentationml/2006/main">
  <p:tag name="AS_UNIQUEID" val="404"/>
</p:tagLst>
</file>

<file path=ppt/tags/tag145.xml><?xml version="1.0" encoding="utf-8"?>
<p:tagLst xmlns:p="http://schemas.openxmlformats.org/presentationml/2006/main">
  <p:tag name="AS_UNIQUEID" val="405"/>
</p:tagLst>
</file>

<file path=ppt/tags/tag146.xml><?xml version="1.0" encoding="utf-8"?>
<p:tagLst xmlns:p="http://schemas.openxmlformats.org/presentationml/2006/main">
  <p:tag name="AS_UNIQUEID" val="406"/>
</p:tagLst>
</file>

<file path=ppt/tags/tag147.xml><?xml version="1.0" encoding="utf-8"?>
<p:tagLst xmlns:p="http://schemas.openxmlformats.org/presentationml/2006/main">
  <p:tag name="AS_UNIQUEID" val="407"/>
</p:tagLst>
</file>

<file path=ppt/tags/tag148.xml><?xml version="1.0" encoding="utf-8"?>
<p:tagLst xmlns:p="http://schemas.openxmlformats.org/presentationml/2006/main">
  <p:tag name="AS_UNIQUEID" val="408"/>
</p:tagLst>
</file>

<file path=ppt/tags/tag149.xml><?xml version="1.0" encoding="utf-8"?>
<p:tagLst xmlns:p="http://schemas.openxmlformats.org/presentationml/2006/main">
  <p:tag name="AS_UNIQUEID" val="409"/>
</p:tagLst>
</file>

<file path=ppt/tags/tag15.xml><?xml version="1.0" encoding="utf-8"?>
<p:tagLst xmlns:p="http://schemas.openxmlformats.org/presentationml/2006/main">
  <p:tag name="AS_UNIQUEID" val="27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50.xml><?xml version="1.0" encoding="utf-8"?>
<p:tagLst xmlns:p="http://schemas.openxmlformats.org/presentationml/2006/main">
  <p:tag name="AS_UNIQUEID" val="410"/>
</p:tagLst>
</file>

<file path=ppt/tags/tag151.xml><?xml version="1.0" encoding="utf-8"?>
<p:tagLst xmlns:p="http://schemas.openxmlformats.org/presentationml/2006/main">
  <p:tag name="AS_UNIQUEID" val="411"/>
</p:tagLst>
</file>

<file path=ppt/tags/tag152.xml><?xml version="1.0" encoding="utf-8"?>
<p:tagLst xmlns:p="http://schemas.openxmlformats.org/presentationml/2006/main">
  <p:tag name="AS_UNIQUEID" val="412"/>
</p:tagLst>
</file>

<file path=ppt/tags/tag153.xml><?xml version="1.0" encoding="utf-8"?>
<p:tagLst xmlns:p="http://schemas.openxmlformats.org/presentationml/2006/main">
  <p:tag name="AS_UNIQUEID" val="413"/>
</p:tagLst>
</file>

<file path=ppt/tags/tag154.xml><?xml version="1.0" encoding="utf-8"?>
<p:tagLst xmlns:p="http://schemas.openxmlformats.org/presentationml/2006/main">
  <p:tag name="AS_UNIQUEID" val="414"/>
</p:tagLst>
</file>

<file path=ppt/tags/tag155.xml><?xml version="1.0" encoding="utf-8"?>
<p:tagLst xmlns:p="http://schemas.openxmlformats.org/presentationml/2006/main">
  <p:tag name="AS_UNIQUEID" val="415"/>
</p:tagLst>
</file>

<file path=ppt/tags/tag156.xml><?xml version="1.0" encoding="utf-8"?>
<p:tagLst xmlns:p="http://schemas.openxmlformats.org/presentationml/2006/main">
  <p:tag name="AS_UNIQUEID" val="416"/>
</p:tagLst>
</file>

<file path=ppt/tags/tag157.xml><?xml version="1.0" encoding="utf-8"?>
<p:tagLst xmlns:p="http://schemas.openxmlformats.org/presentationml/2006/main">
  <p:tag name="AS_UNIQUEID" val="417"/>
</p:tagLst>
</file>

<file path=ppt/tags/tag158.xml><?xml version="1.0" encoding="utf-8"?>
<p:tagLst xmlns:p="http://schemas.openxmlformats.org/presentationml/2006/main">
  <p:tag name="AS_UNIQUEID" val="418"/>
</p:tagLst>
</file>

<file path=ppt/tags/tag159.xml><?xml version="1.0" encoding="utf-8"?>
<p:tagLst xmlns:p="http://schemas.openxmlformats.org/presentationml/2006/main">
  <p:tag name="AS_UNIQUEID" val="419"/>
</p:tagLst>
</file>

<file path=ppt/tags/tag16.xml><?xml version="1.0" encoding="utf-8"?>
<p:tagLst xmlns:p="http://schemas.openxmlformats.org/presentationml/2006/main">
  <p:tag name="AS_UNIQUEID" val="27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60.xml><?xml version="1.0" encoding="utf-8"?>
<p:tagLst xmlns:p="http://schemas.openxmlformats.org/presentationml/2006/main">
  <p:tag name="AS_UNIQUEID" val="420"/>
</p:tagLst>
</file>

<file path=ppt/tags/tag161.xml><?xml version="1.0" encoding="utf-8"?>
<p:tagLst xmlns:p="http://schemas.openxmlformats.org/presentationml/2006/main">
  <p:tag name="AS_UNIQUEID" val="421"/>
</p:tagLst>
</file>

<file path=ppt/tags/tag162.xml><?xml version="1.0" encoding="utf-8"?>
<p:tagLst xmlns:p="http://schemas.openxmlformats.org/presentationml/2006/main">
  <p:tag name="AS_UNIQUEID" val="422"/>
</p:tagLst>
</file>

<file path=ppt/tags/tag163.xml><?xml version="1.0" encoding="utf-8"?>
<p:tagLst xmlns:p="http://schemas.openxmlformats.org/presentationml/2006/main">
  <p:tag name="AS_UNIQUEID" val="423"/>
</p:tagLst>
</file>

<file path=ppt/tags/tag164.xml><?xml version="1.0" encoding="utf-8"?>
<p:tagLst xmlns:p="http://schemas.openxmlformats.org/presentationml/2006/main">
  <p:tag name="AS_UNIQUEID" val="424"/>
</p:tagLst>
</file>

<file path=ppt/tags/tag165.xml><?xml version="1.0" encoding="utf-8"?>
<p:tagLst xmlns:p="http://schemas.openxmlformats.org/presentationml/2006/main">
  <p:tag name="AS_UNIQUEID" val="425"/>
</p:tagLst>
</file>

<file path=ppt/tags/tag166.xml><?xml version="1.0" encoding="utf-8"?>
<p:tagLst xmlns:p="http://schemas.openxmlformats.org/presentationml/2006/main">
  <p:tag name="AS_UNIQUEID" val="426"/>
</p:tagLst>
</file>

<file path=ppt/tags/tag167.xml><?xml version="1.0" encoding="utf-8"?>
<p:tagLst xmlns:p="http://schemas.openxmlformats.org/presentationml/2006/main">
  <p:tag name="AS_UNIQUEID" val="427"/>
</p:tagLst>
</file>

<file path=ppt/tags/tag168.xml><?xml version="1.0" encoding="utf-8"?>
<p:tagLst xmlns:p="http://schemas.openxmlformats.org/presentationml/2006/main">
  <p:tag name="AS_UNIQUEID" val="428"/>
</p:tagLst>
</file>

<file path=ppt/tags/tag169.xml><?xml version="1.0" encoding="utf-8"?>
<p:tagLst xmlns:p="http://schemas.openxmlformats.org/presentationml/2006/main">
  <p:tag name="AS_UNIQUEID" val="429"/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7.xml><?xml version="1.0" encoding="utf-8"?>
<p:tagLst xmlns:p="http://schemas.openxmlformats.org/presentationml/2006/main">
  <p:tag name="AS_UNIQUEID" val="27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70.xml><?xml version="1.0" encoding="utf-8"?>
<p:tagLst xmlns:p="http://schemas.openxmlformats.org/presentationml/2006/main">
  <p:tag name="AS_UNIQUEID" val="430"/>
  <p:tag name="KSO_WM_BEAUTIFY_FLAG" val="#wm#"/>
  <p:tag name="KSO_WM_TAG_VERSION" val="1.0"/>
  <p:tag name="KSO_WM_TEMPLATE_CATEGORY" val="custom"/>
  <p:tag name="KSO_WM_TEMPLATE_INDEX" val="20205081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71.xml><?xml version="1.0" encoding="utf-8"?>
<p:tagLst xmlns:p="http://schemas.openxmlformats.org/presentationml/2006/main">
  <p:tag name="AS_UNIQUEID" val="43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72.xml><?xml version="1.0" encoding="utf-8"?>
<p:tagLst xmlns:p="http://schemas.openxmlformats.org/presentationml/2006/main">
  <p:tag name="AS_UNIQUEID" val="43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73.xml><?xml version="1.0" encoding="utf-8"?>
<p:tagLst xmlns:p="http://schemas.openxmlformats.org/presentationml/2006/main">
  <p:tag name="AS_UNIQUEID" val="43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0**"/>
  <p:tag name="KSO_WM_UNIT_LAYERLEVEL" val="1"/>
</p:tagLst>
</file>

<file path=ppt/tags/tag174.xml><?xml version="1.0" encoding="utf-8"?>
<p:tagLst xmlns:p="http://schemas.openxmlformats.org/presentationml/2006/main">
  <p:tag name="AS_UNIQUEID" val="434"/>
</p:tagLst>
</file>

<file path=ppt/tags/tag175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COLOR_TYPE" val="1"/>
  <p:tag name="KSO_WM_TEMPLATE_INDEX" val="20205081"/>
  <p:tag name="KSO_WM_TEMPLATE_MASTER_TYPE" val="0"/>
  <p:tag name="KSO_WM_TEMPLATE_SUBCATEGORY" val="19"/>
  <p:tag name="KSO_WM_TEMPLATE_THUMBS_INDEX" val="1、4、7、12、13、14、15、16、17、18、20、24、25、28、33、36、40、43、44"/>
  <p:tag name="KSO_WM_UNIT_SHOW_EDIT_AREA_INDICATION" val="1"/>
</p:tagLst>
</file>

<file path=ppt/tags/tag176.xml><?xml version="1.0" encoding="utf-8"?>
<p:tagLst xmlns:p="http://schemas.openxmlformats.org/presentationml/2006/main">
  <p:tag name="AS_UNIQUEID" val="435"/>
</p:tagLst>
</file>

<file path=ppt/tags/tag177.xml><?xml version="1.0" encoding="utf-8"?>
<p:tagLst xmlns:p="http://schemas.openxmlformats.org/presentationml/2006/main">
  <p:tag name="AS_UNIQUEID" val="436"/>
</p:tagLst>
</file>

<file path=ppt/tags/tag178.xml><?xml version="1.0" encoding="utf-8"?>
<p:tagLst xmlns:p="http://schemas.openxmlformats.org/presentationml/2006/main">
  <p:tag name="AS_UNIQUEID" val="437"/>
</p:tagLst>
</file>

<file path=ppt/tags/tag179.xml><?xml version="1.0" encoding="utf-8"?>
<p:tagLst xmlns:p="http://schemas.openxmlformats.org/presentationml/2006/main">
  <p:tag name="AS_UNIQUEID" val="438"/>
</p:tagLst>
</file>

<file path=ppt/tags/tag18.xml><?xml version="1.0" encoding="utf-8"?>
<p:tagLst xmlns:p="http://schemas.openxmlformats.org/presentationml/2006/main">
  <p:tag name="AS_UNIQUEID" val="27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3**"/>
  <p:tag name="KSO_WM_UNIT_LAYERLEVEL" val="1"/>
</p:tagLst>
</file>

<file path=ppt/tags/tag180.xml><?xml version="1.0" encoding="utf-8"?>
<p:tagLst xmlns:p="http://schemas.openxmlformats.org/presentationml/2006/main">
  <p:tag name="AS_UNIQUEID" val="439"/>
</p:tagLst>
</file>

<file path=ppt/tags/tag181.xml><?xml version="1.0" encoding="utf-8"?>
<p:tagLst xmlns:p="http://schemas.openxmlformats.org/presentationml/2006/main">
  <p:tag name="AS_UNIQUEID" val="440"/>
</p:tagLst>
</file>

<file path=ppt/tags/tag182.xml><?xml version="1.0" encoding="utf-8"?>
<p:tagLst xmlns:p="http://schemas.openxmlformats.org/presentationml/2006/main">
  <p:tag name="AS_UNIQUEID" val="441"/>
</p:tagLst>
</file>

<file path=ppt/tags/tag183.xml><?xml version="1.0" encoding="utf-8"?>
<p:tagLst xmlns:p="http://schemas.openxmlformats.org/presentationml/2006/main">
  <p:tag name="AS_UNIQUEID" val="442"/>
</p:tagLst>
</file>

<file path=ppt/tags/tag184.xml><?xml version="1.0" encoding="utf-8"?>
<p:tagLst xmlns:p="http://schemas.openxmlformats.org/presentationml/2006/main">
  <p:tag name="AS_UNIQUEID" val="443"/>
</p:tagLst>
</file>

<file path=ppt/tags/tag185.xml><?xml version="1.0" encoding="utf-8"?>
<p:tagLst xmlns:p="http://schemas.openxmlformats.org/presentationml/2006/main">
  <p:tag name="AS_UNIQUEID" val="444"/>
</p:tagLst>
</file>

<file path=ppt/tags/tag186.xml><?xml version="1.0" encoding="utf-8"?>
<p:tagLst xmlns:p="http://schemas.openxmlformats.org/presentationml/2006/main">
  <p:tag name="AS_UNIQUEID" val="445"/>
</p:tagLst>
</file>

<file path=ppt/tags/tag187.xml><?xml version="1.0" encoding="utf-8"?>
<p:tagLst xmlns:p="http://schemas.openxmlformats.org/presentationml/2006/main">
  <p:tag name="AS_UNIQUEID" val="446"/>
</p:tagLst>
</file>

<file path=ppt/tags/tag188.xml><?xml version="1.0" encoding="utf-8"?>
<p:tagLst xmlns:p="http://schemas.openxmlformats.org/presentationml/2006/main">
  <p:tag name="AS_UNIQUEID" val="447"/>
</p:tagLst>
</file>

<file path=ppt/tags/tag189.xml><?xml version="1.0" encoding="utf-8"?>
<p:tagLst xmlns:p="http://schemas.openxmlformats.org/presentationml/2006/main">
  <p:tag name="AS_UNIQUEID" val="448"/>
</p:tagLst>
</file>

<file path=ppt/tags/tag19.xml><?xml version="1.0" encoding="utf-8"?>
<p:tagLst xmlns:p="http://schemas.openxmlformats.org/presentationml/2006/main">
  <p:tag name="AS_UNIQUEID" val="279"/>
</p:tagLst>
</file>

<file path=ppt/tags/tag190.xml><?xml version="1.0" encoding="utf-8"?>
<p:tagLst xmlns:p="http://schemas.openxmlformats.org/presentationml/2006/main">
  <p:tag name="AS_UNIQUEID" val="449"/>
</p:tagLst>
</file>

<file path=ppt/tags/tag191.xml><?xml version="1.0" encoding="utf-8"?>
<p:tagLst xmlns:p="http://schemas.openxmlformats.org/presentationml/2006/main">
  <p:tag name="AS_UNIQUEID" val="450"/>
</p:tagLst>
</file>

<file path=ppt/tags/tag192.xml><?xml version="1.0" encoding="utf-8"?>
<p:tagLst xmlns:p="http://schemas.openxmlformats.org/presentationml/2006/main">
  <p:tag name="AS_UNIQUEID" val="451"/>
</p:tagLst>
</file>

<file path=ppt/tags/tag193.xml><?xml version="1.0" encoding="utf-8"?>
<p:tagLst xmlns:p="http://schemas.openxmlformats.org/presentationml/2006/main">
  <p:tag name="AS_UNIQUEID" val="452"/>
</p:tagLst>
</file>

<file path=ppt/tags/tag194.xml><?xml version="1.0" encoding="utf-8"?>
<p:tagLst xmlns:p="http://schemas.openxmlformats.org/presentationml/2006/main">
  <p:tag name="AS_UNIQUEID" val="453"/>
</p:tagLst>
</file>

<file path=ppt/tags/tag195.xml><?xml version="1.0" encoding="utf-8"?>
<p:tagLst xmlns:p="http://schemas.openxmlformats.org/presentationml/2006/main">
  <p:tag name="AS_UNIQUEID" val="454"/>
</p:tagLst>
</file>

<file path=ppt/tags/tag196.xml><?xml version="1.0" encoding="utf-8"?>
<p:tagLst xmlns:p="http://schemas.openxmlformats.org/presentationml/2006/main">
  <p:tag name="AS_UNIQUEID" val="455"/>
</p:tagLst>
</file>

<file path=ppt/tags/tag197.xml><?xml version="1.0" encoding="utf-8"?>
<p:tagLst xmlns:p="http://schemas.openxmlformats.org/presentationml/2006/main">
  <p:tag name="AS_UNIQUEID" val="456"/>
</p:tagLst>
</file>

<file path=ppt/tags/tag198.xml><?xml version="1.0" encoding="utf-8"?>
<p:tagLst xmlns:p="http://schemas.openxmlformats.org/presentationml/2006/main">
  <p:tag name="AS_UNIQUEID" val="457"/>
</p:tagLst>
</file>

<file path=ppt/tags/tag199.xml><?xml version="1.0" encoding="utf-8"?>
<p:tagLst xmlns:p="http://schemas.openxmlformats.org/presentationml/2006/main">
  <p:tag name="AS_UNIQUEID" val="458"/>
</p:tagLst>
</file>

<file path=ppt/tags/tag2.xml><?xml version="1.0" encoding="utf-8"?>
<p:tagLst xmlns:p="http://schemas.openxmlformats.org/presentationml/2006/main">
  <p:tag name="AS_UNIQUEID" val="26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20.xml><?xml version="1.0" encoding="utf-8"?>
<p:tagLst xmlns:p="http://schemas.openxmlformats.org/presentationml/2006/main">
  <p:tag name="AS_UNIQUEID" val="28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00.xml><?xml version="1.0" encoding="utf-8"?>
<p:tagLst xmlns:p="http://schemas.openxmlformats.org/presentationml/2006/main">
  <p:tag name="AS_UNIQUEID" val="459"/>
</p:tagLst>
</file>

<file path=ppt/tags/tag201.xml><?xml version="1.0" encoding="utf-8"?>
<p:tagLst xmlns:p="http://schemas.openxmlformats.org/presentationml/2006/main">
  <p:tag name="AS_UNIQUEID" val="460"/>
</p:tagLst>
</file>

<file path=ppt/tags/tag202.xml><?xml version="1.0" encoding="utf-8"?>
<p:tagLst xmlns:p="http://schemas.openxmlformats.org/presentationml/2006/main">
  <p:tag name="AS_UNIQUEID" val="461"/>
</p:tagLst>
</file>

<file path=ppt/tags/tag203.xml><?xml version="1.0" encoding="utf-8"?>
<p:tagLst xmlns:p="http://schemas.openxmlformats.org/presentationml/2006/main">
  <p:tag name="AS_UNIQUEID" val="462"/>
</p:tagLst>
</file>

<file path=ppt/tags/tag204.xml><?xml version="1.0" encoding="utf-8"?>
<p:tagLst xmlns:p="http://schemas.openxmlformats.org/presentationml/2006/main">
  <p:tag name="AS_UNIQUEID" val="463"/>
</p:tagLst>
</file>

<file path=ppt/tags/tag205.xml><?xml version="1.0" encoding="utf-8"?>
<p:tagLst xmlns:p="http://schemas.openxmlformats.org/presentationml/2006/main">
  <p:tag name="AS_UNIQUEID" val="464"/>
</p:tagLst>
</file>

<file path=ppt/tags/tag206.xml><?xml version="1.0" encoding="utf-8"?>
<p:tagLst xmlns:p="http://schemas.openxmlformats.org/presentationml/2006/main">
  <p:tag name="AS_UNIQUEID" val="465"/>
</p:tagLst>
</file>

<file path=ppt/tags/tag207.xml><?xml version="1.0" encoding="utf-8"?>
<p:tagLst xmlns:p="http://schemas.openxmlformats.org/presentationml/2006/main">
  <p:tag name="AS_UNIQUEID" val="466"/>
</p:tagLst>
</file>

<file path=ppt/tags/tag208.xml><?xml version="1.0" encoding="utf-8"?>
<p:tagLst xmlns:p="http://schemas.openxmlformats.org/presentationml/2006/main">
  <p:tag name="AS_UNIQUEID" val="467"/>
</p:tagLst>
</file>

<file path=ppt/tags/tag209.xml><?xml version="1.0" encoding="utf-8"?>
<p:tagLst xmlns:p="http://schemas.openxmlformats.org/presentationml/2006/main">
  <p:tag name="AS_UNIQUEID" val="468"/>
</p:tagLst>
</file>

<file path=ppt/tags/tag21.xml><?xml version="1.0" encoding="utf-8"?>
<p:tagLst xmlns:p="http://schemas.openxmlformats.org/presentationml/2006/main">
  <p:tag name="AS_UNIQUEID" val="28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10.xml><?xml version="1.0" encoding="utf-8"?>
<p:tagLst xmlns:p="http://schemas.openxmlformats.org/presentationml/2006/main">
  <p:tag name="AS_UNIQUEID" val="469"/>
</p:tagLst>
</file>

<file path=ppt/tags/tag211.xml><?xml version="1.0" encoding="utf-8"?>
<p:tagLst xmlns:p="http://schemas.openxmlformats.org/presentationml/2006/main">
  <p:tag name="AS_UNIQUEID" val="470"/>
</p:tagLst>
</file>

<file path=ppt/tags/tag212.xml><?xml version="1.0" encoding="utf-8"?>
<p:tagLst xmlns:p="http://schemas.openxmlformats.org/presentationml/2006/main">
  <p:tag name="AS_UNIQUEID" val="471"/>
</p:tagLst>
</file>

<file path=ppt/tags/tag213.xml><?xml version="1.0" encoding="utf-8"?>
<p:tagLst xmlns:p="http://schemas.openxmlformats.org/presentationml/2006/main">
  <p:tag name="AS_UNIQUEID" val="472"/>
</p:tagLst>
</file>

<file path=ppt/tags/tag214.xml><?xml version="1.0" encoding="utf-8"?>
<p:tagLst xmlns:p="http://schemas.openxmlformats.org/presentationml/2006/main">
  <p:tag name="AS_UNIQUEID" val="473"/>
</p:tagLst>
</file>

<file path=ppt/tags/tag215.xml><?xml version="1.0" encoding="utf-8"?>
<p:tagLst xmlns:p="http://schemas.openxmlformats.org/presentationml/2006/main">
  <p:tag name="AS_UNIQUEID" val="474"/>
</p:tagLst>
</file>

<file path=ppt/tags/tag216.xml><?xml version="1.0" encoding="utf-8"?>
<p:tagLst xmlns:p="http://schemas.openxmlformats.org/presentationml/2006/main">
  <p:tag name="AS_UNIQUEID" val="475"/>
</p:tagLst>
</file>

<file path=ppt/tags/tag217.xml><?xml version="1.0" encoding="utf-8"?>
<p:tagLst xmlns:p="http://schemas.openxmlformats.org/presentationml/2006/main">
  <p:tag name="AS_UNIQUEID" val="476"/>
</p:tagLst>
</file>

<file path=ppt/tags/tag218.xml><?xml version="1.0" encoding="utf-8"?>
<p:tagLst xmlns:p="http://schemas.openxmlformats.org/presentationml/2006/main">
  <p:tag name="AS_UNIQUEID" val="477"/>
</p:tagLst>
</file>

<file path=ppt/tags/tag219.xml><?xml version="1.0" encoding="utf-8"?>
<p:tagLst xmlns:p="http://schemas.openxmlformats.org/presentationml/2006/main">
  <p:tag name="AS_UNIQUEID" val="478"/>
</p:tagLst>
</file>

<file path=ppt/tags/tag22.xml><?xml version="1.0" encoding="utf-8"?>
<p:tagLst xmlns:p="http://schemas.openxmlformats.org/presentationml/2006/main">
  <p:tag name="AS_UNIQUEID" val="28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20.xml><?xml version="1.0" encoding="utf-8"?>
<p:tagLst xmlns:p="http://schemas.openxmlformats.org/presentationml/2006/main">
  <p:tag name="AS_UNIQUEID" val="479"/>
</p:tagLst>
</file>

<file path=ppt/tags/tag221.xml><?xml version="1.0" encoding="utf-8"?>
<p:tagLst xmlns:p="http://schemas.openxmlformats.org/presentationml/2006/main">
  <p:tag name="AS_UNIQUEID" val="480"/>
</p:tagLst>
</file>

<file path=ppt/tags/tag222.xml><?xml version="1.0" encoding="utf-8"?>
<p:tagLst xmlns:p="http://schemas.openxmlformats.org/presentationml/2006/main">
  <p:tag name="AS_UNIQUEID" val="481"/>
</p:tagLst>
</file>

<file path=ppt/tags/tag223.xml><?xml version="1.0" encoding="utf-8"?>
<p:tagLst xmlns:p="http://schemas.openxmlformats.org/presentationml/2006/main">
  <p:tag name="AS_UNIQUEID" val="482"/>
</p:tagLst>
</file>

<file path=ppt/tags/tag224.xml><?xml version="1.0" encoding="utf-8"?>
<p:tagLst xmlns:p="http://schemas.openxmlformats.org/presentationml/2006/main">
  <p:tag name="AS_UNIQUEID" val="483"/>
</p:tagLst>
</file>

<file path=ppt/tags/tag225.xml><?xml version="1.0" encoding="utf-8"?>
<p:tagLst xmlns:p="http://schemas.openxmlformats.org/presentationml/2006/main">
  <p:tag name="AS_UNIQUEID" val="484"/>
</p:tagLst>
</file>

<file path=ppt/tags/tag226.xml><?xml version="1.0" encoding="utf-8"?>
<p:tagLst xmlns:p="http://schemas.openxmlformats.org/presentationml/2006/main">
  <p:tag name="AS_UNIQUEID" val="485"/>
</p:tagLst>
</file>

<file path=ppt/tags/tag227.xml><?xml version="1.0" encoding="utf-8"?>
<p:tagLst xmlns:p="http://schemas.openxmlformats.org/presentationml/2006/main">
  <p:tag name="AS_UNIQUEID" val="486"/>
</p:tagLst>
</file>

<file path=ppt/tags/tag228.xml><?xml version="1.0" encoding="utf-8"?>
<p:tagLst xmlns:p="http://schemas.openxmlformats.org/presentationml/2006/main">
  <p:tag name="AS_UNIQUEID" val="487"/>
</p:tagLst>
</file>

<file path=ppt/tags/tag229.xml><?xml version="1.0" encoding="utf-8"?>
<p:tagLst xmlns:p="http://schemas.openxmlformats.org/presentationml/2006/main">
  <p:tag name="AS_UNIQUEID" val="488"/>
</p:tagLst>
</file>

<file path=ppt/tags/tag23.xml><?xml version="1.0" encoding="utf-8"?>
<p:tagLst xmlns:p="http://schemas.openxmlformats.org/presentationml/2006/main">
  <p:tag name="AS_UNIQUEID" val="28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30.xml><?xml version="1.0" encoding="utf-8"?>
<p:tagLst xmlns:p="http://schemas.openxmlformats.org/presentationml/2006/main">
  <p:tag name="AS_UNIQUEID" val="489"/>
</p:tagLst>
</file>

<file path=ppt/tags/tag231.xml><?xml version="1.0" encoding="utf-8"?>
<p:tagLst xmlns:p="http://schemas.openxmlformats.org/presentationml/2006/main">
  <p:tag name="AS_UNIQUEID" val="490"/>
</p:tagLst>
</file>

<file path=ppt/tags/tag232.xml><?xml version="1.0" encoding="utf-8"?>
<p:tagLst xmlns:p="http://schemas.openxmlformats.org/presentationml/2006/main">
  <p:tag name="AS_UNIQUEID" val="491"/>
</p:tagLst>
</file>

<file path=ppt/tags/tag233.xml><?xml version="1.0" encoding="utf-8"?>
<p:tagLst xmlns:p="http://schemas.openxmlformats.org/presentationml/2006/main">
  <p:tag name="AS_UNIQUEID" val="492"/>
</p:tagLst>
</file>

<file path=ppt/tags/tag234.xml><?xml version="1.0" encoding="utf-8"?>
<p:tagLst xmlns:p="http://schemas.openxmlformats.org/presentationml/2006/main">
  <p:tag name="AS_UNIQUEID" val="493"/>
</p:tagLst>
</file>

<file path=ppt/tags/tag235.xml><?xml version="1.0" encoding="utf-8"?>
<p:tagLst xmlns:p="http://schemas.openxmlformats.org/presentationml/2006/main">
  <p:tag name="AS_UNIQUEID" val="494"/>
</p:tagLst>
</file>

<file path=ppt/tags/tag236.xml><?xml version="1.0" encoding="utf-8"?>
<p:tagLst xmlns:p="http://schemas.openxmlformats.org/presentationml/2006/main">
  <p:tag name="AS_UNIQUEID" val="495"/>
</p:tagLst>
</file>

<file path=ppt/tags/tag237.xml><?xml version="1.0" encoding="utf-8"?>
<p:tagLst xmlns:p="http://schemas.openxmlformats.org/presentationml/2006/main">
  <p:tag name="AS_UNIQUEID" val="496"/>
</p:tagLst>
</file>

<file path=ppt/tags/tag238.xml><?xml version="1.0" encoding="utf-8"?>
<p:tagLst xmlns:p="http://schemas.openxmlformats.org/presentationml/2006/main">
  <p:tag name="AS_UNIQUEID" val="497"/>
</p:tagLst>
</file>

<file path=ppt/tags/tag239.xml><?xml version="1.0" encoding="utf-8"?>
<p:tagLst xmlns:p="http://schemas.openxmlformats.org/presentationml/2006/main">
  <p:tag name="AS_UNIQUEID" val="498"/>
</p:tagLst>
</file>

<file path=ppt/tags/tag24.xml><?xml version="1.0" encoding="utf-8"?>
<p:tagLst xmlns:p="http://schemas.openxmlformats.org/presentationml/2006/main">
  <p:tag name="AS_UNIQUEID" val="28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40.xml><?xml version="1.0" encoding="utf-8"?>
<p:tagLst xmlns:p="http://schemas.openxmlformats.org/presentationml/2006/main">
  <p:tag name="AS_UNIQUEID" val="499"/>
</p:tagLst>
</file>

<file path=ppt/tags/tag241.xml><?xml version="1.0" encoding="utf-8"?>
<p:tagLst xmlns:p="http://schemas.openxmlformats.org/presentationml/2006/main">
  <p:tag name="AS_UNIQUEID" val="500"/>
</p:tagLst>
</file>

<file path=ppt/tags/tag242.xml><?xml version="1.0" encoding="utf-8"?>
<p:tagLst xmlns:p="http://schemas.openxmlformats.org/presentationml/2006/main">
  <p:tag name="AS_UNIQUEID" val="501"/>
</p:tagLst>
</file>

<file path=ppt/tags/tag243.xml><?xml version="1.0" encoding="utf-8"?>
<p:tagLst xmlns:p="http://schemas.openxmlformats.org/presentationml/2006/main">
  <p:tag name="AS_UNIQUEID" val="502"/>
</p:tagLst>
</file>

<file path=ppt/tags/tag244.xml><?xml version="1.0" encoding="utf-8"?>
<p:tagLst xmlns:p="http://schemas.openxmlformats.org/presentationml/2006/main">
  <p:tag name="AS_UNIQUEID" val="503"/>
</p:tagLst>
</file>

<file path=ppt/tags/tag245.xml><?xml version="1.0" encoding="utf-8"?>
<p:tagLst xmlns:p="http://schemas.openxmlformats.org/presentationml/2006/main">
  <p:tag name="AS_UNIQUEID" val="504"/>
</p:tagLst>
</file>

<file path=ppt/tags/tag246.xml><?xml version="1.0" encoding="utf-8"?>
<p:tagLst xmlns:p="http://schemas.openxmlformats.org/presentationml/2006/main">
  <p:tag name="AS_UNIQUEID" val="505"/>
</p:tagLst>
</file>

<file path=ppt/tags/tag247.xml><?xml version="1.0" encoding="utf-8"?>
<p:tagLst xmlns:p="http://schemas.openxmlformats.org/presentationml/2006/main">
  <p:tag name="AS_UNIQUEID" val="506"/>
</p:tagLst>
</file>

<file path=ppt/tags/tag248.xml><?xml version="1.0" encoding="utf-8"?>
<p:tagLst xmlns:p="http://schemas.openxmlformats.org/presentationml/2006/main">
  <p:tag name="AS_UNIQUEID" val="507"/>
</p:tagLst>
</file>

<file path=ppt/tags/tag249.xml><?xml version="1.0" encoding="utf-8"?>
<p:tagLst xmlns:p="http://schemas.openxmlformats.org/presentationml/2006/main">
  <p:tag name="AS_UNIQUEID" val="508"/>
</p:tagLst>
</file>

<file path=ppt/tags/tag25.xml><?xml version="1.0" encoding="utf-8"?>
<p:tagLst xmlns:p="http://schemas.openxmlformats.org/presentationml/2006/main">
  <p:tag name="AS_UNIQUEID" val="28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4**"/>
  <p:tag name="KSO_WM_UNIT_LAYERLEVEL" val="1"/>
</p:tagLst>
</file>

<file path=ppt/tags/tag250.xml><?xml version="1.0" encoding="utf-8"?>
<p:tagLst xmlns:p="http://schemas.openxmlformats.org/presentationml/2006/main">
  <p:tag name="AS_UNIQUEID" val="509"/>
</p:tagLst>
</file>

<file path=ppt/tags/tag251.xml><?xml version="1.0" encoding="utf-8"?>
<p:tagLst xmlns:p="http://schemas.openxmlformats.org/presentationml/2006/main">
  <p:tag name="AS_UNIQUEID" val="510"/>
</p:tagLst>
</file>

<file path=ppt/tags/tag252.xml><?xml version="1.0" encoding="utf-8"?>
<p:tagLst xmlns:p="http://schemas.openxmlformats.org/presentationml/2006/main">
  <p:tag name="AS_UNIQUEID" val="511"/>
</p:tagLst>
</file>

<file path=ppt/tags/tag253.xml><?xml version="1.0" encoding="utf-8"?>
<p:tagLst xmlns:p="http://schemas.openxmlformats.org/presentationml/2006/main">
  <p:tag name="AS_UNIQUEID" val="512"/>
</p:tagLst>
</file>

<file path=ppt/tags/tag254.xml><?xml version="1.0" encoding="utf-8"?>
<p:tagLst xmlns:p="http://schemas.openxmlformats.org/presentationml/2006/main">
  <p:tag name="AS_UNIQUEID" val="513"/>
</p:tagLst>
</file>

<file path=ppt/tags/tag255.xml><?xml version="1.0" encoding="utf-8"?>
<p:tagLst xmlns:p="http://schemas.openxmlformats.org/presentationml/2006/main">
  <p:tag name="AS_UNIQUEID" val="514"/>
</p:tagLst>
</file>

<file path=ppt/tags/tag256.xml><?xml version="1.0" encoding="utf-8"?>
<p:tagLst xmlns:p="http://schemas.openxmlformats.org/presentationml/2006/main">
  <p:tag name="AS_UNIQUEID" val="515"/>
</p:tagLst>
</file>

<file path=ppt/tags/tag257.xml><?xml version="1.0" encoding="utf-8"?>
<p:tagLst xmlns:p="http://schemas.openxmlformats.org/presentationml/2006/main">
  <p:tag name="AS_UNIQUEID" val="516"/>
</p:tagLst>
</file>

<file path=ppt/tags/tag258.xml><?xml version="1.0" encoding="utf-8"?>
<p:tagLst xmlns:p="http://schemas.openxmlformats.org/presentationml/2006/main">
  <p:tag name="AS_UNIQUEID" val="517"/>
</p:tagLst>
</file>

<file path=ppt/tags/tag259.xml><?xml version="1.0" encoding="utf-8"?>
<p:tagLst xmlns:p="http://schemas.openxmlformats.org/presentationml/2006/main">
  <p:tag name="AS_UNIQUEID" val="518"/>
</p:tagLst>
</file>

<file path=ppt/tags/tag26.xml><?xml version="1.0" encoding="utf-8"?>
<p:tagLst xmlns:p="http://schemas.openxmlformats.org/presentationml/2006/main">
  <p:tag name="AS_UNIQUEID" val="286"/>
</p:tagLst>
</file>

<file path=ppt/tags/tag260.xml><?xml version="1.0" encoding="utf-8"?>
<p:tagLst xmlns:p="http://schemas.openxmlformats.org/presentationml/2006/main">
  <p:tag name="AS_UNIQUEID" val="519"/>
</p:tagLst>
</file>

<file path=ppt/tags/tag261.xml><?xml version="1.0" encoding="utf-8"?>
<p:tagLst xmlns:p="http://schemas.openxmlformats.org/presentationml/2006/main">
  <p:tag name="AS_UNIQUEID" val="520"/>
</p:tagLst>
</file>

<file path=ppt/tags/tag262.xml><?xml version="1.0" encoding="utf-8"?>
<p:tagLst xmlns:p="http://schemas.openxmlformats.org/presentationml/2006/main">
  <p:tag name="AS_UNIQUEID" val="521"/>
</p:tagLst>
</file>

<file path=ppt/tags/tag263.xml><?xml version="1.0" encoding="utf-8"?>
<p:tagLst xmlns:p="http://schemas.openxmlformats.org/presentationml/2006/main">
  <p:tag name="AS_UNIQUEID" val="522"/>
</p:tagLst>
</file>

<file path=ppt/tags/tag264.xml><?xml version="1.0" encoding="utf-8"?>
<p:tagLst xmlns:p="http://schemas.openxmlformats.org/presentationml/2006/main">
  <p:tag name="AS_UNIQUEID" val="523"/>
</p:tagLst>
</file>

<file path=ppt/tags/tag265.xml><?xml version="1.0" encoding="utf-8"?>
<p:tagLst xmlns:p="http://schemas.openxmlformats.org/presentationml/2006/main">
  <p:tag name="AS_UNIQUEID" val="524"/>
</p:tagLst>
</file>

<file path=ppt/tags/tag266.xml><?xml version="1.0" encoding="utf-8"?>
<p:tagLst xmlns:p="http://schemas.openxmlformats.org/presentationml/2006/main">
  <p:tag name="AS_UNIQUEID" val="525"/>
</p:tagLst>
</file>

<file path=ppt/tags/tag267.xml><?xml version="1.0" encoding="utf-8"?>
<p:tagLst xmlns:p="http://schemas.openxmlformats.org/presentationml/2006/main">
  <p:tag name="AS_UNIQUEID" val="526"/>
</p:tagLst>
</file>

<file path=ppt/tags/tag268.xml><?xml version="1.0" encoding="utf-8"?>
<p:tagLst xmlns:p="http://schemas.openxmlformats.org/presentationml/2006/main">
  <p:tag name="AS_UNIQUEID" val="527"/>
</p:tagLst>
</file>

<file path=ppt/tags/tag269.xml><?xml version="1.0" encoding="utf-8"?>
<p:tagLst xmlns:p="http://schemas.openxmlformats.org/presentationml/2006/main">
  <p:tag name="AS_UNIQUEID" val="528"/>
</p:tagLst>
</file>

<file path=ppt/tags/tag27.xml><?xml version="1.0" encoding="utf-8"?>
<p:tagLst xmlns:p="http://schemas.openxmlformats.org/presentationml/2006/main">
  <p:tag name="AS_UNIQUEID" val="28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70.xml><?xml version="1.0" encoding="utf-8"?>
<p:tagLst xmlns:p="http://schemas.openxmlformats.org/presentationml/2006/main">
  <p:tag name="AS_UNIQUEID" val="529"/>
</p:tagLst>
</file>

<file path=ppt/tags/tag271.xml><?xml version="1.0" encoding="utf-8"?>
<p:tagLst xmlns:p="http://schemas.openxmlformats.org/presentationml/2006/main">
  <p:tag name="AS_UNIQUEID" val="530"/>
</p:tagLst>
</file>

<file path=ppt/tags/tag272.xml><?xml version="1.0" encoding="utf-8"?>
<p:tagLst xmlns:p="http://schemas.openxmlformats.org/presentationml/2006/main">
  <p:tag name="AS_UNIQUEID" val="531"/>
</p:tagLst>
</file>

<file path=ppt/tags/tag273.xml><?xml version="1.0" encoding="utf-8"?>
<p:tagLst xmlns:p="http://schemas.openxmlformats.org/presentationml/2006/main">
  <p:tag name="AS_UNIQUEID" val="532"/>
</p:tagLst>
</file>

<file path=ppt/tags/tag274.xml><?xml version="1.0" encoding="utf-8"?>
<p:tagLst xmlns:p="http://schemas.openxmlformats.org/presentationml/2006/main">
  <p:tag name="AS_UNIQUEID" val="533"/>
</p:tagLst>
</file>

<file path=ppt/tags/tag275.xml><?xml version="1.0" encoding="utf-8"?>
<p:tagLst xmlns:p="http://schemas.openxmlformats.org/presentationml/2006/main">
  <p:tag name="AS_UNIQUEID" val="534"/>
</p:tagLst>
</file>

<file path=ppt/tags/tag276.xml><?xml version="1.0" encoding="utf-8"?>
<p:tagLst xmlns:p="http://schemas.openxmlformats.org/presentationml/2006/main">
  <p:tag name="AS_UNIQUEID" val="535"/>
</p:tagLst>
</file>

<file path=ppt/tags/tag277.xml><?xml version="1.0" encoding="utf-8"?>
<p:tagLst xmlns:p="http://schemas.openxmlformats.org/presentationml/2006/main">
  <p:tag name="AS_UNIQUEID" val="536"/>
</p:tagLst>
</file>

<file path=ppt/tags/tag278.xml><?xml version="1.0" encoding="utf-8"?>
<p:tagLst xmlns:p="http://schemas.openxmlformats.org/presentationml/2006/main">
  <p:tag name="AS_UNIQUEID" val="591"/>
</p:tagLst>
</file>

<file path=ppt/tags/tag279.xml><?xml version="1.0" encoding="utf-8"?>
<p:tagLst xmlns:p="http://schemas.openxmlformats.org/presentationml/2006/main">
  <p:tag name="AS_UNIQUEID" val="537"/>
</p:tagLst>
</file>

<file path=ppt/tags/tag28.xml><?xml version="1.0" encoding="utf-8"?>
<p:tagLst xmlns:p="http://schemas.openxmlformats.org/presentationml/2006/main">
  <p:tag name="AS_UNIQUEID" val="28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80.xml><?xml version="1.0" encoding="utf-8"?>
<p:tagLst xmlns:p="http://schemas.openxmlformats.org/presentationml/2006/main">
  <p:tag name="AS_UNIQUEID" val="538"/>
</p:tagLst>
</file>

<file path=ppt/tags/tag281.xml><?xml version="1.0" encoding="utf-8"?>
<p:tagLst xmlns:p="http://schemas.openxmlformats.org/presentationml/2006/main">
  <p:tag name="AS_UNIQUEID" val="539"/>
</p:tagLst>
</file>

<file path=ppt/tags/tag282.xml><?xml version="1.0" encoding="utf-8"?>
<p:tagLst xmlns:p="http://schemas.openxmlformats.org/presentationml/2006/main">
  <p:tag name="AS_UNIQUEID" val="540"/>
</p:tagLst>
</file>

<file path=ppt/tags/tag283.xml><?xml version="1.0" encoding="utf-8"?>
<p:tagLst xmlns:p="http://schemas.openxmlformats.org/presentationml/2006/main">
  <p:tag name="AS_UNIQUEID" val="541"/>
</p:tagLst>
</file>

<file path=ppt/tags/tag284.xml><?xml version="1.0" encoding="utf-8"?>
<p:tagLst xmlns:p="http://schemas.openxmlformats.org/presentationml/2006/main">
  <p:tag name="AS_UNIQUEID" val="542"/>
</p:tagLst>
</file>

<file path=ppt/tags/tag285.xml><?xml version="1.0" encoding="utf-8"?>
<p:tagLst xmlns:p="http://schemas.openxmlformats.org/presentationml/2006/main">
  <p:tag name="AS_UNIQUEID" val="543"/>
</p:tagLst>
</file>

<file path=ppt/tags/tag286.xml><?xml version="1.0" encoding="utf-8"?>
<p:tagLst xmlns:p="http://schemas.openxmlformats.org/presentationml/2006/main">
  <p:tag name="AS_UNIQUEID" val="544"/>
</p:tagLst>
</file>

<file path=ppt/tags/tag287.xml><?xml version="1.0" encoding="utf-8"?>
<p:tagLst xmlns:p="http://schemas.openxmlformats.org/presentationml/2006/main">
  <p:tag name="AS_UNIQUEID" val="545"/>
</p:tagLst>
</file>

<file path=ppt/tags/tag288.xml><?xml version="1.0" encoding="utf-8"?>
<p:tagLst xmlns:p="http://schemas.openxmlformats.org/presentationml/2006/main">
  <p:tag name="AS_UNIQUEID" val="546"/>
</p:tagLst>
</file>

<file path=ppt/tags/tag289.xml><?xml version="1.0" encoding="utf-8"?>
<p:tagLst xmlns:p="http://schemas.openxmlformats.org/presentationml/2006/main">
  <p:tag name="AS_UNIQUEID" val="547"/>
</p:tagLst>
</file>

<file path=ppt/tags/tag29.xml><?xml version="1.0" encoding="utf-8"?>
<p:tagLst xmlns:p="http://schemas.openxmlformats.org/presentationml/2006/main">
  <p:tag name="AS_UNIQUEID" val="28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290.xml><?xml version="1.0" encoding="utf-8"?>
<p:tagLst xmlns:p="http://schemas.openxmlformats.org/presentationml/2006/main">
  <p:tag name="AS_UNIQUEID" val="548"/>
</p:tagLst>
</file>

<file path=ppt/tags/tag291.xml><?xml version="1.0" encoding="utf-8"?>
<p:tagLst xmlns:p="http://schemas.openxmlformats.org/presentationml/2006/main">
  <p:tag name="AS_UNIQUEID" val="549"/>
</p:tagLst>
</file>

<file path=ppt/tags/tag292.xml><?xml version="1.0" encoding="utf-8"?>
<p:tagLst xmlns:p="http://schemas.openxmlformats.org/presentationml/2006/main">
  <p:tag name="AS_UNIQUEID" val="550"/>
</p:tagLst>
</file>

<file path=ppt/tags/tag293.xml><?xml version="1.0" encoding="utf-8"?>
<p:tagLst xmlns:p="http://schemas.openxmlformats.org/presentationml/2006/main">
  <p:tag name="AS_UNIQUEID" val="551"/>
</p:tagLst>
</file>

<file path=ppt/tags/tag294.xml><?xml version="1.0" encoding="utf-8"?>
<p:tagLst xmlns:p="http://schemas.openxmlformats.org/presentationml/2006/main">
  <p:tag name="AS_UNIQUEID" val="552"/>
</p:tagLst>
</file>

<file path=ppt/tags/tag295.xml><?xml version="1.0" encoding="utf-8"?>
<p:tagLst xmlns:p="http://schemas.openxmlformats.org/presentationml/2006/main">
  <p:tag name="AS_UNIQUEID" val="553"/>
</p:tagLst>
</file>

<file path=ppt/tags/tag296.xml><?xml version="1.0" encoding="utf-8"?>
<p:tagLst xmlns:p="http://schemas.openxmlformats.org/presentationml/2006/main">
  <p:tag name="AS_UNIQUEID" val="554"/>
</p:tagLst>
</file>

<file path=ppt/tags/tag297.xml><?xml version="1.0" encoding="utf-8"?>
<p:tagLst xmlns:p="http://schemas.openxmlformats.org/presentationml/2006/main">
  <p:tag name="AS_UNIQUEID" val="555"/>
</p:tagLst>
</file>

<file path=ppt/tags/tag298.xml><?xml version="1.0" encoding="utf-8"?>
<p:tagLst xmlns:p="http://schemas.openxmlformats.org/presentationml/2006/main">
  <p:tag name="AS_UNIQUEID" val="556"/>
</p:tagLst>
</file>

<file path=ppt/tags/tag299.xml><?xml version="1.0" encoding="utf-8"?>
<p:tagLst xmlns:p="http://schemas.openxmlformats.org/presentationml/2006/main">
  <p:tag name="AS_UNIQUEID" val="557"/>
</p:tagLst>
</file>

<file path=ppt/tags/tag3.xml><?xml version="1.0" encoding="utf-8"?>
<p:tagLst xmlns:p="http://schemas.openxmlformats.org/presentationml/2006/main">
  <p:tag name="AS_UNIQUEID" val="26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30.xml><?xml version="1.0" encoding="utf-8"?>
<p:tagLst xmlns:p="http://schemas.openxmlformats.org/presentationml/2006/main">
  <p:tag name="AS_UNIQUEID" val="29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00.xml><?xml version="1.0" encoding="utf-8"?>
<p:tagLst xmlns:p="http://schemas.openxmlformats.org/presentationml/2006/main">
  <p:tag name="AS_UNIQUEID" val="558"/>
</p:tagLst>
</file>

<file path=ppt/tags/tag301.xml><?xml version="1.0" encoding="utf-8"?>
<p:tagLst xmlns:p="http://schemas.openxmlformats.org/presentationml/2006/main">
  <p:tag name="AS_UNIQUEID" val="559"/>
</p:tagLst>
</file>

<file path=ppt/tags/tag302.xml><?xml version="1.0" encoding="utf-8"?>
<p:tagLst xmlns:p="http://schemas.openxmlformats.org/presentationml/2006/main">
  <p:tag name="AS_UNIQUEID" val="560"/>
</p:tagLst>
</file>

<file path=ppt/tags/tag303.xml><?xml version="1.0" encoding="utf-8"?>
<p:tagLst xmlns:p="http://schemas.openxmlformats.org/presentationml/2006/main">
  <p:tag name="AS_UNIQUEID" val="561"/>
</p:tagLst>
</file>

<file path=ppt/tags/tag304.xml><?xml version="1.0" encoding="utf-8"?>
<p:tagLst xmlns:p="http://schemas.openxmlformats.org/presentationml/2006/main">
  <p:tag name="AS_UNIQUEID" val="562"/>
</p:tagLst>
</file>

<file path=ppt/tags/tag305.xml><?xml version="1.0" encoding="utf-8"?>
<p:tagLst xmlns:p="http://schemas.openxmlformats.org/presentationml/2006/main">
  <p:tag name="AS_UNIQUEID" val="563"/>
</p:tagLst>
</file>

<file path=ppt/tags/tag306.xml><?xml version="1.0" encoding="utf-8"?>
<p:tagLst xmlns:p="http://schemas.openxmlformats.org/presentationml/2006/main">
  <p:tag name="AS_UNIQUEID" val="564"/>
</p:tagLst>
</file>

<file path=ppt/tags/tag307.xml><?xml version="1.0" encoding="utf-8"?>
<p:tagLst xmlns:p="http://schemas.openxmlformats.org/presentationml/2006/main">
  <p:tag name="AS_UNIQUEID" val="565"/>
</p:tagLst>
</file>

<file path=ppt/tags/tag308.xml><?xml version="1.0" encoding="utf-8"?>
<p:tagLst xmlns:p="http://schemas.openxmlformats.org/presentationml/2006/main">
  <p:tag name="AS_UNIQUEID" val="566"/>
</p:tagLst>
</file>

<file path=ppt/tags/tag309.xml><?xml version="1.0" encoding="utf-8"?>
<p:tagLst xmlns:p="http://schemas.openxmlformats.org/presentationml/2006/main">
  <p:tag name="AS_UNIQUEID" val="567"/>
</p:tagLst>
</file>

<file path=ppt/tags/tag31.xml><?xml version="1.0" encoding="utf-8"?>
<p:tagLst xmlns:p="http://schemas.openxmlformats.org/presentationml/2006/main">
  <p:tag name="AS_UNIQUEID" val="29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10.xml><?xml version="1.0" encoding="utf-8"?>
<p:tagLst xmlns:p="http://schemas.openxmlformats.org/presentationml/2006/main">
  <p:tag name="AS_UNIQUEID" val="568"/>
</p:tagLst>
</file>

<file path=ppt/tags/tag311.xml><?xml version="1.0" encoding="utf-8"?>
<p:tagLst xmlns:p="http://schemas.openxmlformats.org/presentationml/2006/main">
  <p:tag name="AS_UNIQUEID" val="569"/>
</p:tagLst>
</file>

<file path=ppt/tags/tag312.xml><?xml version="1.0" encoding="utf-8"?>
<p:tagLst xmlns:p="http://schemas.openxmlformats.org/presentationml/2006/main">
  <p:tag name="AS_UNIQUEID" val="570"/>
</p:tagLst>
</file>

<file path=ppt/tags/tag313.xml><?xml version="1.0" encoding="utf-8"?>
<p:tagLst xmlns:p="http://schemas.openxmlformats.org/presentationml/2006/main">
  <p:tag name="AS_UNIQUEID" val="571"/>
</p:tagLst>
</file>

<file path=ppt/tags/tag314.xml><?xml version="1.0" encoding="utf-8"?>
<p:tagLst xmlns:p="http://schemas.openxmlformats.org/presentationml/2006/main">
  <p:tag name="AS_UNIQUEID" val="572"/>
</p:tagLst>
</file>

<file path=ppt/tags/tag315.xml><?xml version="1.0" encoding="utf-8"?>
<p:tagLst xmlns:p="http://schemas.openxmlformats.org/presentationml/2006/main">
  <p:tag name="AS_UNIQUEID" val="260"/>
</p:tagLst>
</file>

<file path=ppt/tags/tag316.xml><?xml version="1.0" encoding="utf-8"?>
<p:tagLst xmlns:p="http://schemas.openxmlformats.org/presentationml/2006/main">
  <p:tag name="AS_UNIQUEID" val="573"/>
</p:tagLst>
</file>

<file path=ppt/tags/tag317.xml><?xml version="1.0" encoding="utf-8"?>
<p:tagLst xmlns:p="http://schemas.openxmlformats.org/presentationml/2006/main">
  <p:tag name="AS_UNIQUEID" val="574"/>
</p:tagLst>
</file>

<file path=ppt/tags/tag318.xml><?xml version="1.0" encoding="utf-8"?>
<p:tagLst xmlns:p="http://schemas.openxmlformats.org/presentationml/2006/main">
  <p:tag name="AS_UNIQUEID" val="575"/>
</p:tagLst>
</file>

<file path=ppt/tags/tag319.xml><?xml version="1.0" encoding="utf-8"?>
<p:tagLst xmlns:p="http://schemas.openxmlformats.org/presentationml/2006/main">
  <p:tag name="AS_UNIQUEID" val="576"/>
</p:tagLst>
</file>

<file path=ppt/tags/tag32.xml><?xml version="1.0" encoding="utf-8"?>
<p:tagLst xmlns:p="http://schemas.openxmlformats.org/presentationml/2006/main">
  <p:tag name="AS_UNIQUEID" val="29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20.xml><?xml version="1.0" encoding="utf-8"?>
<p:tagLst xmlns:p="http://schemas.openxmlformats.org/presentationml/2006/main">
  <p:tag name="AS_UNIQUEID" val="577"/>
</p:tagLst>
</file>

<file path=ppt/tags/tag321.xml><?xml version="1.0" encoding="utf-8"?>
<p:tagLst xmlns:p="http://schemas.openxmlformats.org/presentationml/2006/main">
  <p:tag name="AS_UNIQUEID" val="578"/>
</p:tagLst>
</file>

<file path=ppt/tags/tag322.xml><?xml version="1.0" encoding="utf-8"?>
<p:tagLst xmlns:p="http://schemas.openxmlformats.org/presentationml/2006/main">
  <p:tag name="AS_UNIQUEID" val="579"/>
</p:tagLst>
</file>

<file path=ppt/tags/tag323.xml><?xml version="1.0" encoding="utf-8"?>
<p:tagLst xmlns:p="http://schemas.openxmlformats.org/presentationml/2006/main">
  <p:tag name="AS_UNIQUEID" val="580"/>
</p:tagLst>
</file>

<file path=ppt/tags/tag324.xml><?xml version="1.0" encoding="utf-8"?>
<p:tagLst xmlns:p="http://schemas.openxmlformats.org/presentationml/2006/main">
  <p:tag name="AS_UNIQUEID" val="581"/>
</p:tagLst>
</file>

<file path=ppt/tags/tag325.xml><?xml version="1.0" encoding="utf-8"?>
<p:tagLst xmlns:p="http://schemas.openxmlformats.org/presentationml/2006/main">
  <p:tag name="AS_UNIQUEID" val="582"/>
</p:tagLst>
</file>

<file path=ppt/tags/tag326.xml><?xml version="1.0" encoding="utf-8"?>
<p:tagLst xmlns:p="http://schemas.openxmlformats.org/presentationml/2006/main">
  <p:tag name="AS_UNIQUEID" val="583"/>
</p:tagLst>
</file>

<file path=ppt/tags/tag327.xml><?xml version="1.0" encoding="utf-8"?>
<p:tagLst xmlns:p="http://schemas.openxmlformats.org/presentationml/2006/main">
  <p:tag name="AS_UNIQUEID" val="584"/>
</p:tagLst>
</file>

<file path=ppt/tags/tag328.xml><?xml version="1.0" encoding="utf-8"?>
<p:tagLst xmlns:p="http://schemas.openxmlformats.org/presentationml/2006/main">
  <p:tag name="AS_UNIQUEID" val="585"/>
</p:tagLst>
</file>

<file path=ppt/tags/tag329.xml><?xml version="1.0" encoding="utf-8"?>
<p:tagLst xmlns:p="http://schemas.openxmlformats.org/presentationml/2006/main">
  <p:tag name="AS_UNIQUEID" val="586"/>
</p:tagLst>
</file>

<file path=ppt/tags/tag33.xml><?xml version="1.0" encoding="utf-8"?>
<p:tagLst xmlns:p="http://schemas.openxmlformats.org/presentationml/2006/main">
  <p:tag name="AS_UNIQUEID" val="29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30.xml><?xml version="1.0" encoding="utf-8"?>
<p:tagLst xmlns:p="http://schemas.openxmlformats.org/presentationml/2006/main">
  <p:tag name="AS_UNIQUEID" val="587"/>
</p:tagLst>
</file>

<file path=ppt/tags/tag331.xml><?xml version="1.0" encoding="utf-8"?>
<p:tagLst xmlns:p="http://schemas.openxmlformats.org/presentationml/2006/main">
  <p:tag name="AS_UNIQUEID" val="588"/>
</p:tagLst>
</file>

<file path=ppt/tags/tag332.xml><?xml version="1.0" encoding="utf-8"?>
<p:tagLst xmlns:p="http://schemas.openxmlformats.org/presentationml/2006/main">
  <p:tag name="AS_UNIQUEID" val="589"/>
</p:tagLst>
</file>

<file path=ppt/tags/tag333.xml><?xml version="1.0" encoding="utf-8"?>
<p:tagLst xmlns:p="http://schemas.openxmlformats.org/presentationml/2006/main">
  <p:tag name="AS_UNIQUEID" val="590"/>
</p:tagLst>
</file>

<file path=ppt/tags/tag334.xml><?xml version="1.0" encoding="utf-8"?>
<p:tagLst xmlns:p="http://schemas.openxmlformats.org/presentationml/2006/main">
  <p:tag name="AS_OS" val="Unix 3.10 unknown"/>
  <p:tag name="AS_RELEASE_DATE" val="2023.03.31"/>
  <p:tag name="AS_TITLE" val="Aspose.Slides for Java"/>
  <p:tag name="AS_VERSION" val="23.3"/>
  <p:tag name="COMMONDATA" val="eyJoZGlkIjoiMzg5ZDc1NjE4ZDA2YzVhZDg5MTNmMDJiZmQxNzA2NDkifQ=="/>
  <p:tag name="ISPRING_FIRST_PUBLISH" val="1"/>
  <p:tag name="ISPRING_OUTPUT_FOLDER" val="F:\我图VIP设计PPT上传\10月份上传文件\295"/>
  <p:tag name="ISPRING_PLAYERS_CUSTOMIZATION" val="UEsDBBQAAgAIAJCuo0gOaiROYgQAAAURAAAdAAAAdW5pdmVyc2FsL2NvbW1vbl9tZXNzYWdlcy5sbmetWG1v2zYQ/l6g/4EQUGADtrQd0KIYEge0xNhEZMmV6DjZMAiMxNhEKDHVi9vs037Nfth+yY6UncR9gaQkgG2YlO+54909d0cfHn/JFdqIspK6OHLeHrxxkChSnclideQs2MmvHxxU1bzIuNKFOHIK7aDj0csXh4oXq4avBHx/+QKhw1xUFSyrkVndr5HMjpz5OHHD2RwHF4kfTsJkTCfOyNX5DS9uka9X+qff3n/48vbd+58PX2/l+sDEM+z7+0DIIr170wMoYFHoJ4BG/CQg58wZmc9hcuGC+TQgzmj7ZZj0PCJnzsh8dsotoogELIl96pGExkkQMusLnzDiOaML3aA13whUa7SR4jOq1wLiWMtSoErJzD5INWwUjehS5oUzTIMkIjGLqMtoGDijWJfl7S8Wljf1WpegrkKZrPilEpnVCRljn9+UogLVvIaMQvCq1xJ+qXMui4NO1RFe0mCSsDD044QE3m7HGZEiQ17JjZqBKBGOSQQAJa9E+QjZxGaZFUdYqWEIUzqZ+vBmxoSpXK0VvOuhdswJxGAuii4pyBESQXbF8TKMPOM0UIU4uuFV9VmX2V5+PAxUFzAN3BBS0GUPwJnB2AFDjCXUjbIUad0FNiNxjCckGYfnkMjAu3CIRHgKdDsdInFBYqAIibtkAnxGJ9gkvKHYLv93/Eq5SWd1i3iagpxx30bqpoId41JggWVadTBMTUw+LiBsFPs/oHGLCt61q5XcCLCjzETZqQgqi0s8k0UfF/SP5ARTn3gJpJUXLhNmS57RmPNbVOga8WzDi1SgS5HyBnL9Fp5lMrPPTJyt/k+N/BvxeltVXm0LUuCR81dD7dmrYd8xq6nAproW+U3dpdo4bGv+Y6wwOf1DE/oc/XH6Y5cEOKLh80Smknmj2qr75PjcWTY0Rp1GPNFT/aP13JbEbW0dUyhYY6n7SxDopqZ/QANU/aVocAKK5m2JhhpOi6sBOoNwCxBo9FiMM3DVngln4MIB8ksyjimD2WgpLitZd44dlo1tgL4f2hTmPCVqcU/GS3GlYcJRgm/a6QO6kI10Z0AfDDd7rYJR5oPJAQCu2uQBSCVzsD/rgbmYkZ0H2gK/d5KlblRmyavktS3y4NsmF9+OTVelzu2u4tUuedsmc/wUK9rDRa3S+YD2f8e/3vF5QL/HRykmOHKniYsDl5hB33BV9RQCChhX+CxOfDw24sCFnNfpGprplW6KrCdQO6t75AQD2PbMseBluv7vn397YnxlSbuLtru/DwIBYpsqSO7A/gx0Laq/ukAYHu/L2UUfqe3dZifX86rDKGThs9wheNtacp3D1kG3XkjybdAwY9idzoAHsU173ZQwug1BmOHoFGqZncKd0YyX11AImdZqEIp1tUnAepj2++tlUytZiCGyT2sl5sCMzhPsefauDeRTMr1ue2YGN4p0e+lWcOnuC+ZOcQB19is8kcl6IKBtTbsqBERv1/c033zbqe5Wlf3D4vD1g/8v/gdQSwMEFAACAAgAkK6jSAh+CyMpAwAAhgwAACcAAAB1bml2ZXJzYWwvZmxhc2hfcHVibGlzaGluZ19zZXR0aW5ncy54bWzVV91u2jAUvucpLE+9LGk7unYooaoKaNVaQIVt7VVlYkOsOnYW21B6tafZg+1JdhwDBbXr0h+kTQgRn5/v/J+Y8Og2FWjCcs2VjPBudQcjJmNFuRxH+MugvX2IkTZEUiKUZBGWCqOjRiXM7FBwnfSZMSCqEcBIXc9MhBNjsnoQTKfTKtdZ7rhKWAP4uhqrNMhyppk0LA8yQWbwY2YZ03iOUAIAvqmSc7VGpYJQ6JHOFbWCIU7Bc8ldUES0BdEJDrzYkMQ341xZSU+UUDnKx8MIvzs8dp+FjIdq8pRJlxPdAKIjmzqhlDsviOjzO4YSxscJuHtQw2jKqUkivFdzKCAdPEQpsH3oxKGcKMiBNHP4lBlCiSH+6O0Zdmv0guBJdCZJyuMBcJCLP8LNwfWnq17r4uy08/l60O2eDU573olCJ1jHCYN1QyE4pGwes6WdkBhD4gT8Bp0REZqFwSppITZScs05d0ZDJSD3hRa0UTpktENStlKN/g2XbZDcxWgEgYhZhI9zTgRG3BDB46WytkNtuCmq3l6VRIAF7cnQeR/fm/fZiROSa7bq1oKjXc7jxjdlBUUzZZHgNwwZhSB+m8JTwtBqcdAoV2lBhfYxSAsOFiecTRk9KnI6B/yToSswkVrQhF7NBDPewnfL79CQjVQOuIxMoLOBzrXHrz4LOCNa34OShY9b/bPTZuv6tNNsXW65AAmdEBk/ExwKztLMbASfzJBUZqEH6YiJ1awoCuW04JWJrfryMmieWuHL/NbFWIHeYEk2Y+U5hfmrB6XNJmRSDKIbrgIaRpBDSTwmMGJYF1xaVhYwJhIpKWaIxLDWtBvrCVdWA8UPsIfWL/fQ6yMui9MYVhtYzCnLS0Hu7O69r+1/ODj8WK8Gv3783H5Sab7we4I4c37jnzy58pdr/+E2DAO3pR9f2ia3/+bO7l20vpbJa6d1OShV0la/FFy3jFT3cxmpC/+S6a28YEq5AEtp7IcM1pLgKTeMvmWLvaBNXvVu9z22mTbZYMyvGY3/JmR/Wl4T1+6FYfDoxdVxUi55ColwK3F5223s13bgpvkoq1IBtPX/Do3Kb1BLAwQUAAIACACQrqNItfwJZLoCAABVCgAAIQAAAHVuaXZlcnNhbC9mbGFzaF9za2luX3NldHRpbmdzLnhtbJVWbW/iMAz+fr8Ccd/p7pWd1CExxkmTdrfpNu172po2Ik2qJGXHv784TdYEKPSwJhH7eWzHsc1StaV88WEySXPBhHwGrSkvFWq8bkKLm2nWai34LBdcA9czLmRN2HTx8af9pIlFXmKJHcixnA3JoQ8zt58xFBfj2xxliJCLuiF8/yBKMctIvi2laHlxMbVq34BklG8N8urHfLUeDMCo0vca6iin9TXKOEojQSnAlL6vUS6yGMmA+UhX9jOS04c6f/sD2o4qqi1t+QlliNaQEuIiXy9RhvHceI9fZY5ynqDhrzbQL59RBqGM7EHGzu++ogwyRNM2/9MjjRQlFjTmnH/Edw4TpDDjh1ldoVwk4IUw0MVXcOWxd70LQO5rOPcpjqsU7AnrerAQ8NEzBgstW0gTf+psqhJvj6028wGLDWHKAEJVD3oyST+RVnk3sa7H/YE3yovQl9P0kFfB2hpWXcKBu1jf41erW7srQqfvuiBDCTunDFLslT3yt6nrETJQ9shnRgt45Gx/nMGhqSP5R74l7jnP199YgRNzLJzVn7wVIz3g6KogVafwmFoUsFCYzgutAd8tTayuSyk5yinlZEdLoqngvxCX7e1lVJocGFyvne6sVFPN4FTD2RzNmg7LZc9xPzpr3JDdz0J/ue480WaL30yJ1iSvavOzpKYTxzNjYgozTU4zcE8aOMh7vhEBx8YeItVEbkG+CMHGhuFCgxrrXnTDNQRPk6AGaXK6yqlzcqr8vK0zkGvzahSUr3Ks7IAVLStm/vQrhTcoDhgD1o6qK+OPE/rel4HCNQEQmVe+a7tDZ6lbpimDHfjhDxT2ykN3S5Xp0qGGW+oH2Oiw5ZxmVE+6XdH3SrxDAv0J/KtJK3J8YBnR9ppkyt4smny/hvtcosXs1xk2X7jJ7Nn1UuTY2I8raJT47+Q/UEsDBBQAAgAIAJCuo0gqlg9n/gIAAJcLAAAmAAAAdW5pdmVyc2FsL2h0bWxfcHVibGlzaGluZ19zZXR0aW5ncy54bWzNlm9PGjEYwN/zKZouvpRT56YjdxgjGIlOiLBNX5lyLVxjr721PfB8tU+zD7ZPsqdXQIiOnUaWhRDo0z6/51/7tOHRfSrQhGnDlYzwbn0HIyZjRbkcR/jL4HT7ECNjiaREKMkiLBVGR81amOVDwU3SZ9bCUoMAI00jsxFOrM0aQTCdTuvcZNrNKpFb4Jt6rNIg08wwaZkOMkEK+LFFxgyeESoA4JsqOVNr1moIhZ70WdFcMMQpeC65C4qIM5sKHPhVQxLfjbXKJT1RQmmkx8MIvzs8dp/5Gk9q8ZRJlxLTBKET2wahlDsniOjzB4YSxscJeHuwj9GUU5tEeG/fUWB18JRSsn3kxFFOFKRA2hk+ZZZQYokfenuW3VszF3gRLSRJeTyAGeTCj3BrcHt202tfXXQuz28H3e7FoNPzTpQ6wSonDFYNheCQynXMFnZCYi2JE/AbdEZEGBYGy6L5spGSK865MRoqAakvtTAagaeiiPCx5kRgxC0RPF7MWqLHzJ5yATE43d36SFr8CPTxxgnRhi0bms8Yl8W4+U3lgqJC5UjwO4asQhBRnsK/hKHldKORVmkpFcRYZASnDE04mzJ6VGZpBvyToRswkeagCZsvE8x6C99z/oCGbKQ0cBmZwFYFOTeeX38ROCPGPELJ3Met/kWn1b7tXLba11suQEInRMYvhEMJWZrZjfBJgaSycz1IR0xyw8qiUE7LuSqx1V9fBsPTXPgyv3UxltAbLMlmrLykMH/1oLLZhEzKg+gOV4mGI8ihJJ4JEzEcdy5zVhUYE4mUFAUiMTQq4471hKvcgMQfYI82r/fQ6yMuy9EYbg6wqCnTlZA7u3vv9z98PDj81KgHv3783F6rNGvhPUGcOd/DT9Y28UUjf9oNw8D1zufbsNX5v+rCvav21yqZumxfDyoVqd2vhOtWWdU9r7Lqyl8bvaUro5IL0GbG/thAoxE85ZbRt9w0ryj8+vvXb4s3KvwGo1i7ff/fIPxo8dxaeV+FwbMPwBrIVx/TzdpvUEsDBBQAAgAIAJCuo0hocVKRmgEAAB8GAAAfAAAAdW5pdmVyc2FsL2h0bWxfc2tpbl9zZXR0aW5ncy5qc42UTW/CMAyG7/wKlF0nxD5hu6HBpEkcJo3btEMoplSkSZWkHR3iv68OX03qjsUX8vLkdewq3na61WIR6z53t+6327/7e6cBalbncO3rokVPUWdGJAuYJSmIRAILkOJ49CTvzgRlzKQznZcfaGtqfkzhP0suTB3PCAtNaIY6XBDgN6FtqMM/J7FTq2tfU63R89xaJXuRkhak7UmlU+4YdvXqVr3EAFYF6AvokkfgmQ7caiPPjg8DjDoXqTTjspyqWPXmPFrHWuVy0ZZ/VWagq0++3gP9p8HLxLMTibFvFtIw8WSI0U5mGoyBQ97HCQYJCz4HUfPtu/UH6hk3CwroIjGJPdKjG4w6nfEYGl0ajjB8TFZejW4OMJqchY3dE3e3GB4heAm6YTW+x/BAleXZPz5gplWMHWmgzZ6fUKH4IpHxIXUfg+Twsmjb1r1zoe76Y+Y9IRU8oRX1/NK22RGChgCtN5aOeU2Qd0rZCUqURA5FaNS0Kug5YsM5gvvPLuPW8miVVuOhGo5VG7heg54pJarbf126Z5irs/sFUEsDBBQAAgAIAJCuo0g9PC/RwQAAAOUBAAAaAAAAdW5pdmVyc2FsL2kxOG5fcHJlc2V0cy54bWydkbEKwjAQhvc+RbjdxG6lJHUT3Bx0lpqmGmkvJZdaH9+UinSRgEMg//F9PyQnd6++Y0/jyTpUkPMtMIPaNRZvCs6n/aYARqHGpu4cGgXogO2qTNq8wKM3ZAKxWIGk4B7CUAoxTRO3NPjYQK4bQywmrl0v4ukditkUw6LC4pb2L/szgyrLGJPX0XbhgFW8x7QgjLxWMDsXjdxi60D8AhqTAEyqwVACaH0CeAwJwI8rQIrvm+ekRwrxo2KQYrWeKnsDUEsDBBQAAgAIAJCuo0izv7NQbQAAAHIAAAAcAAAAdW5pdmVyc2FsL2xvY2FsX3NldHRpbmdzLnhtbA3MPQ6DMAxA4Z1TWJ7K0L+NgcDGWFUqPYAVLITk2CixqnJ7sr3h0+vHfxL4cS6bacDn7YHAGm3ZdA34nadrh1CcdCEx5YBqCOPQ9GKR5MPuFRbYhQ7OM6cazi9KVb4zF1Ynr2e4RNuPFu9DcwJQSwMEFAACAAgARJRXRyO0Tvv7AgAAsAgAABQAAAB1bml2ZXJzYWwvcGxheWVyLnhtbK1V30/bMBB+LtL+h8jv2C0dA6oExJDQHsaE1LHtrTKJm3hN4sx2COWv39nO76VsSHtolZzv++58993Fv3rOUu+JScVFHqAFniOP5aGIeB4H6OHr7fE5urp8d+QXKd0z6fEoQGXODYCmyIuYCiUvNIDvqU4C1DNgYEZeIbmQXO+B+xS420gnS/TuaAYuuQpQonWxIqSqKswVIPJYibQ0JAqHIiOFZIrlmkni0kBeg13pv6Phl4mc6H3BVA9Z6LcHrklajmfFByTVEgsZk5P5fEF+3H1ehwnL6DHPlaZ5yJAHlZzZUj7ScHcnojJlythmvktyzbQ2SVjbzNcrvjjPPSXDADmHTcaUojFTOM1jRByWTID9bUpVUvOoAa3hVTte81q/jXnfNG62c6RzLsrHlKsEjvqQzjoJ9Mkwqp/Z61oFPTQKujVMyJPsV8kli+zrt1aM8wVyAVvF2TyxqkI4gKdbGmoh9zcAAxXVHcRt07BrGraglgO30dcdBWpuu2VUl5I1pZr5Tzxi4guVkhpZXGpZMp+MjDWWDME+cVeum9Q1xE90lp7+Q2+M36g1P9VrnbGA/9GYT0DU1oTnEXu+5eCjWQY11QyKbWxYFyk2MbucVPmY9XQ9MLkc66bARTxNZcxgDCOqKens5BCUSarAJSzlCNs7OAhOeJyk8NOTDOPTgzQZlbtJht7BQXAqwt0EtDW3ZSTjOo7E1CrIJxPrxA9LpUXGX6w8B3tGr6wOXxu55ui64O3B2fyPURzEaAZziyZWl3nq7avm8N7MqVadz6ZwloFaYR6YLgvn1cxCWYx8IralZapv+jk1+7AHHeU8NR3TXN9B76Ja8xfmVTwyX7rF0tQkYUYzAfpwvuwxQD9huwzCW9OhiFuRN3XAmNg3928r2mz5unWu64c67EMNnzirHMbN1EdQRyxFmUejHuKi+4ioFHbatWTUS9kWbrQ4AZGKIkDv4aG+88XpRXfls8VFg7V53bvALpc3rPQ64U5BpNZ1exG/3g3w+BtQSwMEFAACAAgAkK6jSIyYS/o+CAAAjyAAACkAAAB1bml2ZXJzYWwvc2tpbl9jdXN0b21pemF0aW9uX3NldHRpbmdzLnhtbLVa627iShL+v0/RYnWks9IqXMwtK4aVL01iDTEc7CQzu1qhBneCFdvNsRtmOOLHPs0+2D7JVrftYBMgdmYWT6JxddVX1XXrCxnEL16ob2LOAu8Pwj0W2pRzL3yOh39CaLBkPoumEY0pj+sHyqMXuuybGT4xQQNqzEnoksjVxWg8bKCR/KB+T+0bfXhra+0W6rVxC/eRgTs6jF0rxrWiw5jRauqD+hFEghvRJQ35adRBvTD6VsAMYxpxM3Tp96FS5M4PFWdwExHXA7542G2LZ59p3Rtt8aB2s9Pr4H1LVRSli/SO0TQa+17vuqc2EW60Ow1lr/VbSktBzU6ned3dN3utjgJvo+suoLTxdRe1e+12y9i3cAukkapqRkvf95TrZlMFbbh/re9HI63XaKBms6m0jX2nq4y0BgJuBTBUpS8cqBiKpnT3qqY2+woa6SNt1N5jA3f1Duq3cLfR2Lc1TWk0Ds49zC7vrgO19HQyd74DeDIEJ0dFbtVPJNdguYkiYHZosPYJpygkAf1UkzkZcpmx6NclW+/+UksTVCZzxp7ZVaQmRCALsOEJrEFdjmRs0q58YeTpyHM/1RYbzll4tWQhB6irkEUB8WvDPye5k86sjCTb0qiK3BNZ0oO6nvyUFUt1QT7Dc0loyYI1CXdj9syuFmT58hyxTeiWMnO1W9PI98IX4G5c93R8UZHvxdzkNCjYh/viKS+2hnjGVJjXxeIpJemTBfUzjQ35qSB3UPm+R45Et17scSmqNsVzSXRNnmkxAH1VPJdlQtBSjFpPPO8LcfqdA7siyr91kd0nOxoVlSTt8qIUW2/WVfNpHbFn4eyi3PuBfpXzGXSf8FlY2BBPKSExQaGwVJRSt8n5G0eM6etxLxkEoAWCm28uKUlCTrW5PrmbqtbX+XhyM5lr5k1tqCdViURZ/trq9r83O13oXKlcSST7Th2Pi1hIgnUa5bAsZzYZzwEQj+cW/uLUhuJ3ZdHJvTM2LVwbpv+pDDCd4YfaUPwuI3o/m2HLmdtj08Bz055bE0f6ZYwdbNSGX9kGrciWIs7Q1qPfEF9RBO3ZiyiKfc+VA6Jle+GGltBnTO5U05rPsO3MTN0xJ1ZtaLMo2v1VIpMNX0HyrEiMXC8mC5+6Ui2kiBxf51co+MdXHnCygHjhVRntM/XRtG7mzmQytufYMjJKbYhDFxkREZqqA81UG88AIyKwjn9MfC6zTyIg1fcrg9yaN7dj+HGEIbfe88qHH/4Ba6YYQjKlYQlBSBw8g6yz7cfJzBA+BIWIoDWJ428scgtJkw9dCWzT0ieQmrqTw3cETIYNgffCJaQOXfISeHfYttUbPNcmXyDHoTYnFYUmn6EkP1cU+optqCFslxCz1AfzRhUVIcowK5CsBpdE5Lu/Q2S5BDnhza3HNjFQhIehTGQ1xleVNdn4t3sIpKmOz1R7AgzOlm/P3paCKZELy1wJXdCGdGyI7Prt3vzHfKSaY2zMId2MyePckV1SKA3IDoWMI+JuSbikaEGXZAOVsIMx13PlmIi8NOH3jfcHIjztP7+krcsy8JdfPmBSoeGdsAz2y6AMtilr/p524bZ0Bh80ROT6WSvKOODDJtg6ttSZOfk5IYq9YOMnXfpnBOrVuKrBeteOH/dX+bD9H4yxkxasmdDRNI9VEsKwEoslBxZPv5KgaY1AXXpYhIYvTqiVAKxJimEx9AMwD+C5giEP4NFqEI9Ys00HNluPdCFOHyWEZa0mUTsdb3FG9Ckc0F9LdUGfGOyXfEq2yUYG1i4Z/jJRzm2VCkuLYzpjMNwCzOckqQDV9wJxhioHe3+HM1ckq0FhPo9s47uyun3vRa4I4OdNQN/uw54iFkiqT+Isr5NF6e8/aEgyxVmid1ptA/FaoKVjlavPH4qYjdWZfjvXVUvH4kQh6tkvLwfVIXwyduz5WNUEApRJQPhyBavwkzjnlcdKTgQGHqmAl07epiRarv777/+UhzmyJ6GilPq3qjhQ/KJr4le8f1qM0/hfJXAcVSuKypeSgumBKhMtf75yTEjQn3JkIcmyFLBAXHGVUg0lkIZRdRxVv72DKrFlUbBNBHvBiiB36uwzND65168N70j0Ao3TYcyvCiQ9L3KTV7bhcMTdcN8LaUXxH16JxOQdczpXDUOe/aFGfW/5kiy/Lhxg0ms+5LPnKnj6rWpBdz6CpK7Hq2PKxS3rWtASkvdDQ9ieXOteCYcLFZ9AD+eF+5mQR8yfiputt1e5wCAu4iCNhzwSR/rsLc8Rr9i3NHbDJ+LHwJYnHbNOwYap2CymkEXaMfdM1I6bx00px4wPzId1QU+mk4Mu0o+ldF2TN795Ba+0N5bDMSsdypl+IB7zW/Q7f8OfIx7z22JNmcC57q1Nx0N50ew6TiNRnl4mdsBDQ9mlUp7srcgjLBiLa9k4N5GUUOQMmEuHcm10vICm5SxoeYPrZywehK/blzshs9jJacfia4fCwCF965fzd8A97tPzyS3nASWYd7V8P1UBKc+pEki+Pjh2RkJFfLemn2pwECHLlej0cQ2lGJ9qwp3JNzTn5NZZPxPtLCcprbksGsh+Ltt5JZWh6OLVVLGk2C8LDepv/DSoX4rQIIU9H8BwEyxohCEHPOhyaYSKxDz7KrsKe5A70iO5M6N5AL4C7BDOSFkl5AiFxJLbqqxakpf8OOwtuefTLc1aVY6Qc87l+Q9iqI7Lya3yMX3i+fROKZWrIO11h1ws9sAc/ayUPJHllRyNVCw6ThaxnP2JbpUtPgcbTyxHWZsW6Z7v0IwfRb1+QhXwnvP+oJ5fZqFHvfmW9ZgGooB39m8O/gdQSwMEFAACAAgAkK6jSCqKN+aHEQAA8GEAABcAAAB1bml2ZXJzYWwvdW5pdmVyc2FsLnBuZ+3d+VeS2f8AcEszJ2eizcwsbZq0xQXUGjMXWmzSkXKd1FLR1GwzNTMUWVKnsUUldcpdmlzaJW3S3MAlJdSgCZXSlAqFEJUQkR0+9J2az4x+5g/4nvNwDni49znPva/73NUf3lzyOrDvm0WrF2lpaX3j7ubqo6WlA9PS0o7T09WkqHZb7tP8mRfvs2+3VhV1DVfzRSdq1/5dWlrVOH1F2ALN969i3QLjtbQWt396zyPH3I7Q0gq74O66yy8xZGIIfuVBpJIsUOajtJzPH9AGteV+tHya9SNk04+uznrL59ssmXgGKf/ouv5F2jL9+Xt0Lnl5KrRTkJWBFJlobZNiSH7uQT2fdujRUcI2JuOX/fUcWml9FaOnNIlP6yE+LlBIpume9vxm8TC7BDFcL5Gyi2Jk3K9XhZ6fp/v3j7c/rF6lLDvkti2bizvMgrpI3qYZS7uuuNw01P4a0qL194/7Nl7REYoneuamWEV1wM2Vtv/MhrTsTNbucxsjP6BB1U3KsPt3YCb7MiNmlXcjPeWEWd0Y72xQIk4fQZss+Gf2+ZRI7b4fTyuVfKwhDFY1p7rnU8Df+FnUV1ha5ZlFjWTMzv8QuRPivcTAVXd2Rr7REliTd2LZnPvNay1n/PwsogdtN0tz1fghxHvpT3Nv9RBCuZezjNMzt+yWNte9fkuNZpfR0lbuv9R355D97Batn6e/3MB7b8ScOunnNm3ZHEfNmG0P0bWE+bkaZM++XpOMNLBZ0AsgAASAABAAAkAACAABIAAEgAAQAAJAAAgAASAABIAAEAACQAAIAAEgAASAABAAAkAACAABIAAEgAAQAAJAAAgAASAABIAAEAACQAAIAAEgAASAABAAAkAACAABIAAEgAAQAAJAAAgAASAABIAAEAACQAAIAAEgAASAABAA4v8RIkXaNvKI5jIo+R/RAs+nqO1ju8MS0+bG0dM9bb8uP+BVwCqb2WEBW3rOh77PbDNeMCeioJ750YNHD85OhcT+e/v+W/I12ObIOXV9dh5MmWc+v2zn3RezylirKTr1Umib1uwq+QucYS7SkdznHuDm35OmKBvtcU5Tz9gpC0221+NFZ/q6/cFRzU1rx/IY3qP/LNDaHqJEzayA5gXLbfs4jSJhHUkZPe0Q06wSbWVxGSrMLUkiWVUMDclHSd6lF5mqJeSNhm7WjU3IJN7oTFa7qck/YynCtflE+SRFVaH+dtdNF84DRjTlnDO1Hu1CYgedgFSzRfAdeGk7K3TqTTyt5CdLo/TDYARy+0kT9QXDkFe9tG04ebupKlZIdeSjJuLgaFHfczBGcOUKnuYiH7/LecwWC7d3Y5c0CTqN4SVKPlYtH6RikGBRYiP10eSpN0yoWkobNAE3M4J/qHovDkAGmqCn/3geSeD8VlqFLDi6t3Zc/sJROE3N//L0c1JkHtO+ykWXtnmHcuNKk9gFHTQzXtz1Ulq9S9PkzN30ZXEQB8bqn8Din0jVjI3ViKEERsfG7pOl4mbxsPwx+d4rH1IIvphBi8EIiwzVjWxpUnG7WuveI4KXT5SqmY/mv1cz6g9KViG8QY3yyUZEZxWyAVmMHEA2xYFHb65/qgcWqfMmTxVlC2rWTiUHzdT08g4R9gS6XG8OB9PvP1uMPRxQw333V4Wpr3cqR4dYOCgmPLz14hoPxNkqm4iJ7mAE6hoz57vF5ifhL3xRTWZOlHbe8h7ZyBMVYj/kTiSl1jP/pDdEuSHhvlZOXgdrUpzO0PuWpTgR7J1drkrW+UXw8HJ4gr+IaVDfWZL51taE4JTR4b3gIvf9iDFT0tn/wbb0XF42GotDru28ya3JqwjhvJMGtI7suH6cfCg7ST7An+iud7D/3K+2m2mLmq08BfG99zAF16mKu1iSLwqTwPDgPJx5l0opZX6VhOK2DbR442NppJHwQbPA/CCmqSWrO6hS7BX2myrZpGbLhgzRvguEpXu3pMLwmMTbXjbwKxlmf1TZU4N/mFE6j4ktbnmAuy9u8QAzBxBbBk34n2oSkL12akfyAC/58Ll+auGXDm7nxRx8vwJaDe3s/n26NjaDKewt5QzwOTVnD4piWyNoobaLEdGQO6RWPBZ7RbqgbyM3vOMhe8qJGoaFnGpsXApjC0JXw2oXXK9Pj8aRVmw4Z2QEphNJ5IG8SO6o49PBhOblziOR07+nNzs7QDnkz2Ph1rEbRCeWOZaZIyW/9kDEBpvmMbnMW8StUVzLfqcgSH1laM1Esm+G/t2rPiBDjyoxqMBX37wxQ8+cp349tY0/7UQVEUscYjjPP98Q8bJlv8r81uDNpy8DmdyrcSUkrJJO8eBUT8e2jqxOdUdvplbx432qy4mGXYUxeg1nC0xKlWF+8IN2mX50fpgPyUXJwFUy2yOQVJGZHx0rPYYC5coeC5RenSz4jDPM2u7MB371TGQ1hKJITI4P+WsaPG6cOPGYMYDanBUja1CCA+FYpSjtJmWtvnnRa9zx4w3jYekr7oQ37TksNHPIU8Y/EF1KWpArIIz0qk/Lb6XjBDUIbGkC1cCmU1xWgHH368hpyFt06LsTmedtlZUE+q07HLvM9QY7Kj3tQJvoQritbduBqWQYicsrzBvtTaWYqj6mP8C29MnTg/kLG4pmZPiZhdGTZOXnKRetm6UkbDWZSuLa4M9RXtlg+b6o4XTVycJUSop+ruznxAbXV7pnGXmHMsAdd9I9sdbOpAr7+SC4OusJtYE4UoHJ2mlLJazvSAyw2tdJ8NQUe3EzS1CJsH//g/P93V2R6vnPX+ad6uu+rjJhFRH7u5vZkfWWA2tObEniBPJ7hzHyiSunGya4OrkiIqjZ3pN///NC9jbomzVTnnoM+JvnWNWYP0k2Fk6XPUmSfTSEo+KEvb6e0RiVEM+cEfBqOb6kGYWQBkddaJWohbgkXlJf+xg2F1fGi8ubtEBjRBKRZk7Yjh4Q2PbzvEkhBHoVo84khOMPwpeGK5HOTJlItiaUQecnr2SNOo/IC/TMF+rmml01mQQZ6bocVmYRhwUYGfcWPLOH3f1IFtP6dPDXus1/BdK11YxVi5mvtFnH2XABRJXsmibLT2Dg7Jko4T1mMoPVC1/cz9/mMlmivpLDJ6lVHblZq7KbrD1ijCnCQjx561u/p7dNWYxOeOLp5BKe1A9211S0A8eoe++uXMWpFnqpxeeDecLHBBqRSXOFLIWttBh5aVySLtc+SWmJ5D+zTiZvyn/4OKK73Sjs8/p3J6VuGMm7EWCrSj2NWgY9uITuOb4PUoBZBo9jaSY+otVZGP7oILkdq+TBwSbYhuHbHF/olsL7mfPo5MPI5FecpCwcgycy9iRZ5AfNKMj0Xl7wHxE6ZUmrVnMcm9PQIZNS+q+ZFcICaJCmPke2brbF8UHVe1IpAb/2qBGDwojMbX+F/a1LuSfxj6u9kFUtu43bVbcgVyaCqgS4ugfW1zXXB8NYbh25Mm/4+xrPDQFTJJqwWLWAc9FVrpMrayY7ZO3tqh19Vp3q/jpgh2mr67pL2eW3nTB8aHntECm07Wex/l9jLGHVq416Pfijlk5jy8Uyh91uVusrW8tduKZMRLhqe/idmuj9zpk64ddsiWqK3iIhmB4oR1qVCAY4dnAkg3cIfLikVaKyEDVYod2pKDPb9d7OE2erbZXKLAPYmPhT4Rv0zDUrN/R7kmIUDN4Jw/YT+tpfts9IVFc/nNgJCSPdQxPs5X9WJ4iQgk5tqQ2tsTqbEROww+U30+oyk7rdu9HqHG5eXgaccAyidAjGZbzwUTsS19wiRkQyGeGUQRcawjKykxdM4FRdoCgSHjBOypIPkFZEMfLe6JnDMazOzW1JrQOih2jrRKfny0oFHy9/e0GkkvOZTjOvwos2lia+r8WDoIqP7EamcrKDpbeRIV8cO7EW2URvMGwd+X2yfTBd/mWHVHTibfY+k9eO32fgAjn6uVLSQTt1TvFSEDsulOtxZkxchLHrFYxuF2LdzaVrErkhuZxtzril9p3iYCO4jx0839JZfdkqPNhWrbJiHccZwLo6X0oD8i0tYS6yD2XPxSS1cv/e7NQGHofuCUULtoueiLZyW5NRWLcE21g3SAGxzITeGUwj0AuQwc2gsC9bKeLpt9f8Q+pzQs+8tl8zpJlSO/Ne9qivFW9jPjnb4PdaFLnF49sjE26hE8LXM2YOopP0C89qwZT6cSmj5qhr+fFNher4HvIi88jv0EWC/fCoeRX9G0AukrcV1RGrvcfieMdfpoklqvO8iNAJR7Y3h9x2SpV1CCI4R+dOdPK6HP9cJeRGiZrdH+iyuUf31WD1j1TJqnP3rc9peoXTzYxId2cVqqJmhvWBt8hcJM/ALk48DCnAuh9QIhZky8YyZDUVAmevMWkGI1kFnr/2u/xfL6GHS3Vy3SFJrEx7a2Ivu0azkUgfiqc5F2meEaKIpJyIwZS+NlKw7Un1kpcWUAR+V3PaIKeke/p4DmJatPiMYnn4YGnVsM3h/HFxa/tv4g/cks8V/bo4LcVTs2U98lU26usd6DeyDeqaWG9TUwarR21WtEiLZdzaLxxcCeok7MeSLn/FYnDUT0/LdlgOecoUnTwbKE72snjpnrG4sXeNIcwdBNmVP5CSabxX1S1jWpQs0o2FAmXuYyVY6Uce4Z6qdQ6CFGiG5NEqkbMH27vcWuyJldE7aDK1MB06/WJPEV4xsvEIpaAjZ+mTpzmjob/THPPQaZR82UQheJG5i5djb9mtqIufu17M2wd1wwOO+ePLDQ6MHr9+Ct/VnVQCJvMIJKK/5Z1HTeGaXRHo2IQTV7MNbpREZVfuKl/0CuXgQ/oeXVwoRskHmSthOrnGjX6BSHLj9EceMhmOdHBSsLGxI1lDNp8b52ttcPO0T+OxmhF1g4s19BqTU88pHXS8rmf+iA8/w28WY6Kda3jdp9gWuTFo3mHNmWB9/riksoshWhzPBemBxPNWfNmSv+hu0Uyaw1sKLaXEKly35zvxHaxBFBPcYcQ5FmYr1fGEcKXOASh3KlfTS4j80DzV+Y8fQ0zX1ceIv2w9TDGSd7uYtAgmzoPfS7cqIPmCGSUSNBMtHkrrN1tp/oj0DfNTj9Y0rkWuVGwjMHPgrD2kk8tamLuHyO0fQFSJki2V8969czl25MtgkRnd5odVz4R3xWObzJgclewBWgpPnnhsIX3T0haxbP8YfuHwzH44HCMdJdx0V6qjmdOPVUlhmi6d9Mvy1hFJaznxXOyEYx3alP+C4Bkka+9ol6NjR6lDDn/W2Z7ckoByauCTq/2lZz2OEqbEO/o4Cdfwhk81z0dVKVm1kMSOwasVHCgcBbo8jTdQURHER1IRAWuVX/xODJF2w1Vnwkn8Zz9duGGqeLtwIeN1uOe3vIlGDK4Cuk7zvFAvWNZDZp9buVx3zEI7S1DPvuNEk5Wu9YjywcVvAfNtQrIaWBV2biYmC3PjreJPWtBxmOmy5+0gaNOOwl5WP31D+mRcczxfs1f85eMqrFufsOkywXM8cWNIFP/KlyUoNyVcbTZsM3/nlBMDRU2uwtMIDunhCrMTa2DUpYFnYj8Fy68k5lE+9WmPMsp/p6yS4T8Sg5WtXX8/KHKO3VDdnAginXhfc+zhTPxwvAKFibZ06ITf7GwtH96UJbLvOLl4PboYrZqpn++GhubKfH6WMaV5HxTjUdBGiW0WMj/gPehyvCKtrbvH6r/HPn9tzrR0vJCGpdOSGkmqS/LmVPcp42IhizjVZVG0zxR91lf95uN0lPKQ83gx3B7cCF03+8j/KnonpEBJb3uYmN4654Cr6eFHNrfPSbbTZNgvilkx5ywOAZmrZQzSmsv2X+vO/fEAj/8L1i9nqs+tG970b8H6RR2G8O1L/se9W1rydO9eezOg4Kdfu8RX8Rx32s25IsowsxwTpJlzBJo+ts/dZ/mcf3DceJBy4jsW2b+1HPNOs+Dw2UIaNCYZ8mNhYdfs3yeAavftvnsJhlWYFhB7mn9T60K1NC/3vQdcq3aHpv4HUEsDBBQAAgAIAJCuo0iV7pF+SwAAAGsAAAAbAAAAdW5pdmVyc2FsL3VuaXZlcnNhbC5wbmcueG1ss7GvyM1RKEstKs7Mz7NVMtQzULK34+WyKShKLctMLVeoAIoBBSFASaESyDVCcMszU0oygEIG5mYIwYzUzPSMElslCwNzuKA+0EwAUEsBAgAAFAACAAgAkK6jSA5qJE5iBAAABREAAB0AAAAAAAAAAQAAAAAAAAAAAHVuaXZlcnNhbC9jb21tb25fbWVzc2FnZXMubG5nUEsBAgAAFAACAAgAkK6jSAh+CyMpAwAAhgwAACcAAAAAAAAAAQAAAAAAnQQAAHVuaXZlcnNhbC9mbGFzaF9wdWJsaXNoaW5nX3NldHRpbmdzLnhtbFBLAQIAABQAAgAIAJCuo0i1/AlkugIAAFUKAAAhAAAAAAAAAAEAAAAAAAsIAAB1bml2ZXJzYWwvZmxhc2hfc2tpbl9zZXR0aW5ncy54bWxQSwECAAAUAAIACACQrqNIKpYPZ/4CAACXCwAAJgAAAAAAAAABAAAAAAAECwAAdW5pdmVyc2FsL2h0bWxfcHVibGlzaGluZ19zZXR0aW5ncy54bWxQSwECAAAUAAIACACQrqNIaHFSkZoBAAAfBgAAHwAAAAAAAAABAAAAAABGDgAAdW5pdmVyc2FsL2h0bWxfc2tpbl9zZXR0aW5ncy5qc1BLAQIAABQAAgAIAJCuo0g9PC/RwQAAAOUBAAAaAAAAAAAAAAEAAAAAAB0QAAB1bml2ZXJzYWwvaTE4bl9wcmVzZXRzLnhtbFBLAQIAABQAAgAIAJCuo0izv7NQbQAAAHIAAAAcAAAAAAAAAAEAAAAAABYRAAB1bml2ZXJzYWwvbG9jYWxfc2V0dGluZ3MueG1sUEsBAgAAFAACAAgARJRXRyO0Tvv7AgAAsAgAABQAAAAAAAAAAQAAAAAAvREAAHVuaXZlcnNhbC9wbGF5ZXIueG1sUEsBAgAAFAACAAgAkK6jSIyYS/o+CAAAjyAAACkAAAAAAAAAAQAAAAAA6hQAAHVuaXZlcnNhbC9za2luX2N1c3RvbWl6YXRpb25fc2V0dGluZ3MueG1sUEsBAgAAFAACAAgAkK6jSCqKN+aHEQAA8GEAABcAAAAAAAAAAAAAAAAAbx0AAHVuaXZlcnNhbC91bml2ZXJzYWwucG5nUEsBAgAAFAACAAgAkK6jSJXukX5LAAAAawAAABsAAAAAAAAAAQAAAAAAKy8AAHVuaXZlcnNhbC91bml2ZXJzYWwucG5nLnhtbFBLBQYAAAAACwALAEkDAACvLwAAAAA="/>
  <p:tag name="ISPRING_PRESENTATION_TITLE" val="1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PASSING_SCORE" val="100.000000"/>
  <p:tag name="ISPRING_SCORM_RATE_QUIZZES" val="0"/>
  <p:tag name="ISPRING_SCORM_RATE_SLIDES" val="1"/>
  <p:tag name="ISPRING_ULTRA_SCORM_COURSE_ID" val="82ADB108-2F67-4B4E-A97E-19ABB6FAC58E"/>
  <p:tag name="ISPRINGCLOUDFOLDERID" val="0"/>
  <p:tag name="ISPRINGCLOUDFOLDERPATH" val="Repository"/>
  <p:tag name="ISPRINGONLINEFOLDERID" val="0"/>
  <p:tag name="ISPRINGONLINEFOLDERPATH" val="Content List"/>
</p:tagLst>
</file>

<file path=ppt/tags/tag34.xml><?xml version="1.0" encoding="utf-8"?>
<p:tagLst xmlns:p="http://schemas.openxmlformats.org/presentationml/2006/main">
  <p:tag name="AS_UNIQUEID" val="29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5**"/>
  <p:tag name="KSO_WM_UNIT_LAYERLEVEL" val="1"/>
</p:tagLst>
</file>

<file path=ppt/tags/tag35.xml><?xml version="1.0" encoding="utf-8"?>
<p:tagLst xmlns:p="http://schemas.openxmlformats.org/presentationml/2006/main">
  <p:tag name="AS_UNIQUEID" val="295"/>
</p:tagLst>
</file>

<file path=ppt/tags/tag36.xml><?xml version="1.0" encoding="utf-8"?>
<p:tagLst xmlns:p="http://schemas.openxmlformats.org/presentationml/2006/main">
  <p:tag name="AS_UNIQUEID" val="29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7.xml><?xml version="1.0" encoding="utf-8"?>
<p:tagLst xmlns:p="http://schemas.openxmlformats.org/presentationml/2006/main">
  <p:tag name="AS_UNIQUEID" val="29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8.xml><?xml version="1.0" encoding="utf-8"?>
<p:tagLst xmlns:p="http://schemas.openxmlformats.org/presentationml/2006/main">
  <p:tag name="AS_UNIQUEID" val="29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39.xml><?xml version="1.0" encoding="utf-8"?>
<p:tagLst xmlns:p="http://schemas.openxmlformats.org/presentationml/2006/main">
  <p:tag name="AS_UNIQUEID" val="29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6**"/>
  <p:tag name="KSO_WM_UNIT_LAYERLEVEL" val="1"/>
</p:tagLst>
</file>

<file path=ppt/tags/tag4.xml><?xml version="1.0" encoding="utf-8"?>
<p:tagLst xmlns:p="http://schemas.openxmlformats.org/presentationml/2006/main">
  <p:tag name="AS_UNIQUEID" val="26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40.xml><?xml version="1.0" encoding="utf-8"?>
<p:tagLst xmlns:p="http://schemas.openxmlformats.org/presentationml/2006/main">
  <p:tag name="AS_UNIQUEID" val="300"/>
</p:tagLst>
</file>

<file path=ppt/tags/tag41.xml><?xml version="1.0" encoding="utf-8"?>
<p:tagLst xmlns:p="http://schemas.openxmlformats.org/presentationml/2006/main">
  <p:tag name="AS_UNIQUEID" val="30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42.xml><?xml version="1.0" encoding="utf-8"?>
<p:tagLst xmlns:p="http://schemas.openxmlformats.org/presentationml/2006/main">
  <p:tag name="AS_UNIQUEID" val="30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43.xml><?xml version="1.0" encoding="utf-8"?>
<p:tagLst xmlns:p="http://schemas.openxmlformats.org/presentationml/2006/main">
  <p:tag name="AS_UNIQUEID" val="30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7**"/>
  <p:tag name="KSO_WM_UNIT_LAYERLEVEL" val="1"/>
</p:tagLst>
</file>

<file path=ppt/tags/tag44.xml><?xml version="1.0" encoding="utf-8"?>
<p:tagLst xmlns:p="http://schemas.openxmlformats.org/presentationml/2006/main">
  <p:tag name="AS_UNIQUEID" val="304"/>
</p:tagLst>
</file>

<file path=ppt/tags/tag45.xml><?xml version="1.0" encoding="utf-8"?>
<p:tagLst xmlns:p="http://schemas.openxmlformats.org/presentationml/2006/main">
  <p:tag name="AS_UNIQUEID" val="30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6.xml><?xml version="1.0" encoding="utf-8"?>
<p:tagLst xmlns:p="http://schemas.openxmlformats.org/presentationml/2006/main">
  <p:tag name="AS_UNIQUEID" val="30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7.xml><?xml version="1.0" encoding="utf-8"?>
<p:tagLst xmlns:p="http://schemas.openxmlformats.org/presentationml/2006/main">
  <p:tag name="AS_UNIQUEID" val="30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8.xml><?xml version="1.0" encoding="utf-8"?>
<p:tagLst xmlns:p="http://schemas.openxmlformats.org/presentationml/2006/main">
  <p:tag name="AS_UNIQUEID" val="30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49.xml><?xml version="1.0" encoding="utf-8"?>
<p:tagLst xmlns:p="http://schemas.openxmlformats.org/presentationml/2006/main">
  <p:tag name="AS_UNIQUEID" val="30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5.xml><?xml version="1.0" encoding="utf-8"?>
<p:tagLst xmlns:p="http://schemas.openxmlformats.org/presentationml/2006/main">
  <p:tag name="AS_UNIQUEID" val="26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50.xml><?xml version="1.0" encoding="utf-8"?>
<p:tagLst xmlns:p="http://schemas.openxmlformats.org/presentationml/2006/main">
  <p:tag name="AS_UNIQUEID" val="31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8**"/>
  <p:tag name="KSO_WM_UNIT_LAYERLEVEL" val="1"/>
</p:tagLst>
</file>

<file path=ppt/tags/tag51.xml><?xml version="1.0" encoding="utf-8"?>
<p:tagLst xmlns:p="http://schemas.openxmlformats.org/presentationml/2006/main">
  <p:tag name="AS_UNIQUEID" val="311"/>
</p:tagLst>
</file>

<file path=ppt/tags/tag52.xml><?xml version="1.0" encoding="utf-8"?>
<p:tagLst xmlns:p="http://schemas.openxmlformats.org/presentationml/2006/main">
  <p:tag name="AS_UNIQUEID" val="312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53.xml><?xml version="1.0" encoding="utf-8"?>
<p:tagLst xmlns:p="http://schemas.openxmlformats.org/presentationml/2006/main">
  <p:tag name="AS_UNIQUEID" val="31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54.xml><?xml version="1.0" encoding="utf-8"?>
<p:tagLst xmlns:p="http://schemas.openxmlformats.org/presentationml/2006/main">
  <p:tag name="AS_UNIQUEID" val="31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55.xml><?xml version="1.0" encoding="utf-8"?>
<p:tagLst xmlns:p="http://schemas.openxmlformats.org/presentationml/2006/main">
  <p:tag name="AS_UNIQUEID" val="31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56.xml><?xml version="1.0" encoding="utf-8"?>
<p:tagLst xmlns:p="http://schemas.openxmlformats.org/presentationml/2006/main">
  <p:tag name="AS_UNIQUEID" val="31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9**"/>
  <p:tag name="KSO_WM_UNIT_LAYERLEVEL" val="1"/>
</p:tagLst>
</file>

<file path=ppt/tags/tag57.xml><?xml version="1.0" encoding="utf-8"?>
<p:tagLst xmlns:p="http://schemas.openxmlformats.org/presentationml/2006/main">
  <p:tag name="AS_UNIQUEID" val="317"/>
</p:tagLst>
</file>

<file path=ppt/tags/tag58.xml><?xml version="1.0" encoding="utf-8"?>
<p:tagLst xmlns:p="http://schemas.openxmlformats.org/presentationml/2006/main">
  <p:tag name="AS_UNIQUEID" val="31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59.xml><?xml version="1.0" encoding="utf-8"?>
<p:tagLst xmlns:p="http://schemas.openxmlformats.org/presentationml/2006/main">
  <p:tag name="AS_UNIQUEID" val="31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6.xml><?xml version="1.0" encoding="utf-8"?>
<p:tagLst xmlns:p="http://schemas.openxmlformats.org/presentationml/2006/main">
  <p:tag name="AS_UNIQUEID" val="26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**"/>
  <p:tag name="KSO_WM_UNIT_LAYERLEVEL" val="1"/>
</p:tagLst>
</file>

<file path=ppt/tags/tag60.xml><?xml version="1.0" encoding="utf-8"?>
<p:tagLst xmlns:p="http://schemas.openxmlformats.org/presentationml/2006/main">
  <p:tag name="AS_UNIQUEID" val="320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61.xml><?xml version="1.0" encoding="utf-8"?>
<p:tagLst xmlns:p="http://schemas.openxmlformats.org/presentationml/2006/main">
  <p:tag name="AS_UNIQUEID" val="321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0**"/>
  <p:tag name="KSO_WM_UNIT_LAYERLEVEL" val="1"/>
</p:tagLst>
</file>

<file path=ppt/tags/tag62.xml><?xml version="1.0" encoding="utf-8"?>
<p:tagLst xmlns:p="http://schemas.openxmlformats.org/presentationml/2006/main">
  <p:tag name="AS_UNIQUEID" val="322"/>
</p:tagLst>
</file>

<file path=ppt/tags/tag63.xml><?xml version="1.0" encoding="utf-8"?>
<p:tagLst xmlns:p="http://schemas.openxmlformats.org/presentationml/2006/main">
  <p:tag name="AS_UNIQUEID" val="323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64.xml><?xml version="1.0" encoding="utf-8"?>
<p:tagLst xmlns:p="http://schemas.openxmlformats.org/presentationml/2006/main">
  <p:tag name="AS_UNIQUEID" val="324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65.xml><?xml version="1.0" encoding="utf-8"?>
<p:tagLst xmlns:p="http://schemas.openxmlformats.org/presentationml/2006/main">
  <p:tag name="AS_UNIQUEID" val="325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66.xml><?xml version="1.0" encoding="utf-8"?>
<p:tagLst xmlns:p="http://schemas.openxmlformats.org/presentationml/2006/main">
  <p:tag name="AS_UNIQUEID" val="326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67.xml><?xml version="1.0" encoding="utf-8"?>
<p:tagLst xmlns:p="http://schemas.openxmlformats.org/presentationml/2006/main">
  <p:tag name="AS_UNIQUEID" val="327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11**"/>
  <p:tag name="KSO_WM_UNIT_LAYERLEVEL" val="1"/>
</p:tagLst>
</file>

<file path=ppt/tags/tag68.xml><?xml version="1.0" encoding="utf-8"?>
<p:tagLst xmlns:p="http://schemas.openxmlformats.org/presentationml/2006/main">
  <p:tag name="AS_UNIQUEID" val="328"/>
</p:tagLst>
</file>

<file path=ppt/tags/tag69.xml><?xml version="1.0" encoding="utf-8"?>
<p:tagLst xmlns:p="http://schemas.openxmlformats.org/presentationml/2006/main">
  <p:tag name="AS_UNIQUEID" val="329"/>
</p:tagLst>
</file>

<file path=ppt/tags/tag7.xml><?xml version="1.0" encoding="utf-8"?>
<p:tagLst xmlns:p="http://schemas.openxmlformats.org/presentationml/2006/main">
  <p:tag name="AS_UNIQUEID" val="267"/>
</p:tagLst>
</file>

<file path=ppt/tags/tag70.xml><?xml version="1.0" encoding="utf-8"?>
<p:tagLst xmlns:p="http://schemas.openxmlformats.org/presentationml/2006/main">
  <p:tag name="AS_UNIQUEID" val="330"/>
</p:tagLst>
</file>

<file path=ppt/tags/tag71.xml><?xml version="1.0" encoding="utf-8"?>
<p:tagLst xmlns:p="http://schemas.openxmlformats.org/presentationml/2006/main">
  <p:tag name="AS_UNIQUEID" val="331"/>
</p:tagLst>
</file>

<file path=ppt/tags/tag72.xml><?xml version="1.0" encoding="utf-8"?>
<p:tagLst xmlns:p="http://schemas.openxmlformats.org/presentationml/2006/main">
  <p:tag name="AS_UNIQUEID" val="332"/>
</p:tagLst>
</file>

<file path=ppt/tags/tag73.xml><?xml version="1.0" encoding="utf-8"?>
<p:tagLst xmlns:p="http://schemas.openxmlformats.org/presentationml/2006/main">
  <p:tag name="AS_UNIQUEID" val="333"/>
</p:tagLst>
</file>

<file path=ppt/tags/tag74.xml><?xml version="1.0" encoding="utf-8"?>
<p:tagLst xmlns:p="http://schemas.openxmlformats.org/presentationml/2006/main">
  <p:tag name="AS_UNIQUEID" val="334"/>
</p:tagLst>
</file>

<file path=ppt/tags/tag75.xml><?xml version="1.0" encoding="utf-8"?>
<p:tagLst xmlns:p="http://schemas.openxmlformats.org/presentationml/2006/main">
  <p:tag name="AS_UNIQUEID" val="335"/>
</p:tagLst>
</file>

<file path=ppt/tags/tag76.xml><?xml version="1.0" encoding="utf-8"?>
<p:tagLst xmlns:p="http://schemas.openxmlformats.org/presentationml/2006/main">
  <p:tag name="AS_UNIQUEID" val="336"/>
</p:tagLst>
</file>

<file path=ppt/tags/tag77.xml><?xml version="1.0" encoding="utf-8"?>
<p:tagLst xmlns:p="http://schemas.openxmlformats.org/presentationml/2006/main">
  <p:tag name="AS_UNIQUEID" val="337"/>
</p:tagLst>
</file>

<file path=ppt/tags/tag78.xml><?xml version="1.0" encoding="utf-8"?>
<p:tagLst xmlns:p="http://schemas.openxmlformats.org/presentationml/2006/main">
  <p:tag name="AS_UNIQUEID" val="338"/>
</p:tagLst>
</file>

<file path=ppt/tags/tag79.xml><?xml version="1.0" encoding="utf-8"?>
<p:tagLst xmlns:p="http://schemas.openxmlformats.org/presentationml/2006/main">
  <p:tag name="AS_UNIQUEID" val="339"/>
</p:tagLst>
</file>

<file path=ppt/tags/tag8.xml><?xml version="1.0" encoding="utf-8"?>
<p:tagLst xmlns:p="http://schemas.openxmlformats.org/presentationml/2006/main">
  <p:tag name="AS_UNIQUEID" val="268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80.xml><?xml version="1.0" encoding="utf-8"?>
<p:tagLst xmlns:p="http://schemas.openxmlformats.org/presentationml/2006/main">
  <p:tag name="AS_UNIQUEID" val="340"/>
</p:tagLst>
</file>

<file path=ppt/tags/tag81.xml><?xml version="1.0" encoding="utf-8"?>
<p:tagLst xmlns:p="http://schemas.openxmlformats.org/presentationml/2006/main">
  <p:tag name="AS_UNIQUEID" val="341"/>
</p:tagLst>
</file>

<file path=ppt/tags/tag82.xml><?xml version="1.0" encoding="utf-8"?>
<p:tagLst xmlns:p="http://schemas.openxmlformats.org/presentationml/2006/main">
  <p:tag name="AS_UNIQUEID" val="342"/>
</p:tagLst>
</file>

<file path=ppt/tags/tag83.xml><?xml version="1.0" encoding="utf-8"?>
<p:tagLst xmlns:p="http://schemas.openxmlformats.org/presentationml/2006/main">
  <p:tag name="AS_UNIQUEID" val="343"/>
</p:tagLst>
</file>

<file path=ppt/tags/tag84.xml><?xml version="1.0" encoding="utf-8"?>
<p:tagLst xmlns:p="http://schemas.openxmlformats.org/presentationml/2006/main">
  <p:tag name="AS_UNIQUEID" val="344"/>
</p:tagLst>
</file>

<file path=ppt/tags/tag85.xml><?xml version="1.0" encoding="utf-8"?>
<p:tagLst xmlns:p="http://schemas.openxmlformats.org/presentationml/2006/main">
  <p:tag name="AS_UNIQUEID" val="345"/>
</p:tagLst>
</file>

<file path=ppt/tags/tag86.xml><?xml version="1.0" encoding="utf-8"?>
<p:tagLst xmlns:p="http://schemas.openxmlformats.org/presentationml/2006/main">
  <p:tag name="AS_UNIQUEID" val="346"/>
</p:tagLst>
</file>

<file path=ppt/tags/tag87.xml><?xml version="1.0" encoding="utf-8"?>
<p:tagLst xmlns:p="http://schemas.openxmlformats.org/presentationml/2006/main">
  <p:tag name="AS_UNIQUEID" val="347"/>
</p:tagLst>
</file>

<file path=ppt/tags/tag88.xml><?xml version="1.0" encoding="utf-8"?>
<p:tagLst xmlns:p="http://schemas.openxmlformats.org/presentationml/2006/main">
  <p:tag name="AS_UNIQUEID" val="348"/>
</p:tagLst>
</file>

<file path=ppt/tags/tag89.xml><?xml version="1.0" encoding="utf-8"?>
<p:tagLst xmlns:p="http://schemas.openxmlformats.org/presentationml/2006/main">
  <p:tag name="AS_UNIQUEID" val="349"/>
</p:tagLst>
</file>

<file path=ppt/tags/tag9.xml><?xml version="1.0" encoding="utf-8"?>
<p:tagLst xmlns:p="http://schemas.openxmlformats.org/presentationml/2006/main">
  <p:tag name="AS_UNIQUEID" val="269"/>
  <p:tag name="KSO_WM_BEAUTIFY_FLAG" val="#wm#"/>
  <p:tag name="KSO_WM_TAG_VERSION" val="1.0"/>
  <p:tag name="KSO_WM_UNIT_COMPATIBLE" val="0"/>
  <p:tag name="KSO_WM_UNIT_DIAGRAM_ISNUMVISUAL" val="0"/>
  <p:tag name="KSO_WM_UNIT_DIAGRAM_ISREFERUNIT" val="0"/>
  <p:tag name="KSO_WM_UNIT_HIGHLIGHT" val="0"/>
  <p:tag name="KSO_WM_UNIT_ID" val="_2**"/>
  <p:tag name="KSO_WM_UNIT_LAYERLEVEL" val="1"/>
</p:tagLst>
</file>

<file path=ppt/tags/tag90.xml><?xml version="1.0" encoding="utf-8"?>
<p:tagLst xmlns:p="http://schemas.openxmlformats.org/presentationml/2006/main">
  <p:tag name="AS_UNIQUEID" val="350"/>
</p:tagLst>
</file>

<file path=ppt/tags/tag91.xml><?xml version="1.0" encoding="utf-8"?>
<p:tagLst xmlns:p="http://schemas.openxmlformats.org/presentationml/2006/main">
  <p:tag name="AS_UNIQUEID" val="351"/>
</p:tagLst>
</file>

<file path=ppt/tags/tag92.xml><?xml version="1.0" encoding="utf-8"?>
<p:tagLst xmlns:p="http://schemas.openxmlformats.org/presentationml/2006/main">
  <p:tag name="AS_UNIQUEID" val="352"/>
</p:tagLst>
</file>

<file path=ppt/tags/tag93.xml><?xml version="1.0" encoding="utf-8"?>
<p:tagLst xmlns:p="http://schemas.openxmlformats.org/presentationml/2006/main">
  <p:tag name="AS_UNIQUEID" val="353"/>
</p:tagLst>
</file>

<file path=ppt/tags/tag94.xml><?xml version="1.0" encoding="utf-8"?>
<p:tagLst xmlns:p="http://schemas.openxmlformats.org/presentationml/2006/main">
  <p:tag name="AS_UNIQUEID" val="354"/>
</p:tagLst>
</file>

<file path=ppt/tags/tag95.xml><?xml version="1.0" encoding="utf-8"?>
<p:tagLst xmlns:p="http://schemas.openxmlformats.org/presentationml/2006/main">
  <p:tag name="AS_UNIQUEID" val="355"/>
</p:tagLst>
</file>

<file path=ppt/tags/tag96.xml><?xml version="1.0" encoding="utf-8"?>
<p:tagLst xmlns:p="http://schemas.openxmlformats.org/presentationml/2006/main">
  <p:tag name="AS_UNIQUEID" val="356"/>
</p:tagLst>
</file>

<file path=ppt/tags/tag97.xml><?xml version="1.0" encoding="utf-8"?>
<p:tagLst xmlns:p="http://schemas.openxmlformats.org/presentationml/2006/main">
  <p:tag name="AS_UNIQUEID" val="357"/>
</p:tagLst>
</file>

<file path=ppt/tags/tag98.xml><?xml version="1.0" encoding="utf-8"?>
<p:tagLst xmlns:p="http://schemas.openxmlformats.org/presentationml/2006/main">
  <p:tag name="AS_UNIQUEID" val="358"/>
</p:tagLst>
</file>

<file path=ppt/tags/tag99.xml><?xml version="1.0" encoding="utf-8"?>
<p:tagLst xmlns:p="http://schemas.openxmlformats.org/presentationml/2006/main">
  <p:tag name="AS_UNIQUEID" val="359"/>
</p:tagLst>
</file>

<file path=ppt/theme/theme1.xml><?xml version="1.0" encoding="utf-8"?>
<a:theme xmlns:r="http://schemas.openxmlformats.org/officeDocument/2006/relationships" xmlns:a="http://schemas.openxmlformats.org/drawingml/2006/main" name="123">
  <a:themeElements>
    <a:clrScheme name="自定义 3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55BBC5"/>
      </a:accent1>
      <a:accent2>
        <a:srgbClr val="FBB505"/>
      </a:accent2>
      <a:accent3>
        <a:srgbClr val="55BBC5"/>
      </a:accent3>
      <a:accent4>
        <a:srgbClr val="FBB505"/>
      </a:accent4>
      <a:accent5>
        <a:srgbClr val="55BBC5"/>
      </a:accent5>
      <a:accent6>
        <a:srgbClr val="FBB505"/>
      </a:accent6>
      <a:hlink>
        <a:srgbClr val="55BBC5"/>
      </a:hlink>
      <a:folHlink>
        <a:srgbClr val="FBB505"/>
      </a:folHlink>
    </a:clrScheme>
    <a:fontScheme name="自定义 1">
      <a:majorFont>
        <a:latin typeface="Arial Black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Calibri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>学科网</Company>
  <Paragraphs>82</Paragraphs>
  <Slides>20</Slides>
  <Notes>2</Notes>
  <TotalTime>0</TotalTime>
  <HiddenSlides>0</HiddenSlides>
  <MMClips>2</MMClips>
  <ScaleCrop>0</ScaleCrop>
  <HeadingPairs>
    <vt:vector baseType="variant" size="6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baseType="lpstr" size="31">
      <vt:lpstr>Arial</vt:lpstr>
      <vt:lpstr>Arial Black</vt:lpstr>
      <vt:lpstr>微软雅黑</vt:lpstr>
      <vt:lpstr>Wingdings</vt:lpstr>
      <vt:lpstr>Calibri</vt:lpstr>
      <vt:lpstr>Times New Roman</vt:lpstr>
      <vt:lpstr>宋体</vt:lpstr>
      <vt:lpstr>Tahoma</vt:lpstr>
      <vt:lpstr>楷体</vt:lpstr>
      <vt:lpstr>华文新魏</vt:lpstr>
      <vt:lpstr>123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23.0300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rbm.xkw.com</dc:creator>
  <cp:revision>1</cp:revision>
  <cp:lastPrinted>2024-06-20T08:45:40.157</cp:lastPrinted>
  <dcterms:created xsi:type="dcterms:W3CDTF">2024-06-20T08:45:40Z</dcterms:created>
  <dcterms:modified xsi:type="dcterms:W3CDTF">2024-06-20T00:45:40Z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album">
    <vt:lpwstr>rbm.xkw.com</vt:lpwstr>
  </property>
  <property fmtid="{D5CDD505-2E9C-101B-9397-08002B2CF9AE}" pid="3" name="author">
    <vt:lpwstr>rbm.xkw.com</vt:lpwstr>
  </property>
  <property fmtid="{D5CDD505-2E9C-101B-9397-08002B2CF9AE}" pid="4" name="company">
    <vt:lpwstr>学科网</vt:lpwstr>
  </property>
  <property fmtid="{D5CDD505-2E9C-101B-9397-08002B2CF9AE}" pid="5" name="copyright">
    <vt:lpwstr>学科网版权所有</vt:lpwstr>
  </property>
</Properties>
</file>