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50" r:id="rId1"/>
    <p:sldMasterId id="2147483748" r:id="rId2"/>
    <p:sldMasterId id="2147483758" r:id="rId3"/>
    <p:sldMasterId id="2147483768" r:id="rId4"/>
  </p:sldMasterIdLst>
  <p:notesMasterIdLst>
    <p:notesMasterId r:id="rId5"/>
  </p:notesMasterIdLst>
  <p:sldIdLst>
    <p:sldId id="257" r:id="rId6"/>
    <p:sldId id="315" r:id="rId7"/>
    <p:sldId id="316" r:id="rId8"/>
    <p:sldId id="318" r:id="rId9"/>
    <p:sldId id="317" r:id="rId10"/>
    <p:sldId id="288" r:id="rId11"/>
    <p:sldId id="277" r:id="rId12"/>
    <p:sldId id="289" r:id="rId13"/>
    <p:sldId id="320" r:id="rId14"/>
    <p:sldId id="321" r:id="rId15"/>
    <p:sldId id="322" r:id="rId16"/>
    <p:sldId id="338" r:id="rId17"/>
    <p:sldId id="339" r:id="rId18"/>
    <p:sldId id="324" r:id="rId19"/>
    <p:sldId id="265" r:id="rId20"/>
    <p:sldId id="268" r:id="rId21"/>
    <p:sldId id="334" r:id="rId22"/>
    <p:sldId id="335" r:id="rId23"/>
    <p:sldId id="336" r:id="rId24"/>
    <p:sldId id="328" r:id="rId25"/>
    <p:sldId id="329" r:id="rId26"/>
    <p:sldId id="332" r:id="rId27"/>
    <p:sldId id="333" r:id="rId28"/>
    <p:sldId id="307" r:id="rId29"/>
    <p:sldId id="309" r:id="rId30"/>
    <p:sldId id="308" r:id="rId31"/>
    <p:sldId id="293" r:id="rId32"/>
    <p:sldId id="303" r:id="rId33"/>
    <p:sldId id="294" r:id="rId34"/>
    <p:sldId id="310" r:id="rId35"/>
    <p:sldId id="295" r:id="rId36"/>
    <p:sldId id="296" r:id="rId37"/>
    <p:sldId id="297" r:id="rId38"/>
    <p:sldId id="298" r:id="rId39"/>
    <p:sldId id="311" r:id="rId40"/>
    <p:sldId id="305" r:id="rId41"/>
    <p:sldId id="340" r:id="rId42"/>
    <p:sldId id="337" r:id="rId43"/>
  </p:sldIdLst>
  <p:sldSz cx="12198350" cy="6858000"/>
  <p:notesSz cx="6858000" cy="9144000"/>
  <p:custShowLst>
    <p:custShow name="自定义放映 1" id="0">
      <p:sldLst/>
    </p:custShow>
  </p:custShowLst>
  <p:custDataLst>
    <p:tags r:id="rId44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6971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3943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0913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7887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4856" algn="l" defTabSz="913943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1828" algn="l" defTabSz="913943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198799" algn="l" defTabSz="913943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5770" algn="l" defTabSz="913943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 autoAdjust="0"/>
    <p:restoredTop sz="94660"/>
  </p:normalViewPr>
  <p:slideViewPr>
    <p:cSldViewPr>
      <p:cViewPr varScale="1">
        <p:scale>
          <a:sx n="66" d="100"/>
          <a:sy n="66" d="100"/>
        </p:scale>
        <p:origin x="-780" y="-102"/>
      </p:cViewPr>
      <p:guideLst>
        <p:guide orient="horz" pos="21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tags" Target="tags/tag1002.xml" /><Relationship Id="rId45" Type="http://schemas.openxmlformats.org/officeDocument/2006/relationships/presProps" Target="presProps.xml" /><Relationship Id="rId46" Type="http://schemas.openxmlformats.org/officeDocument/2006/relationships/viewProps" Target="viewProps.xml" /><Relationship Id="rId47" Type="http://schemas.openxmlformats.org/officeDocument/2006/relationships/theme" Target="theme/theme1.xml" /><Relationship Id="rId48" Type="http://schemas.openxmlformats.org/officeDocument/2006/relationships/tableStyles" Target="tableStyles.xml" /><Relationship Id="rId5" Type="http://schemas.openxmlformats.org/officeDocument/2006/relationships/notesMaster" Target="notesMasters/notes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wmf" /><Relationship Id="rId2" Type="http://schemas.openxmlformats.org/officeDocument/2006/relationships/image" Target="../media/image9.wmf" /><Relationship Id="rId3" Type="http://schemas.openxmlformats.org/officeDocument/2006/relationships/image" Target="../media/image10.wmf" /><Relationship Id="rId4" Type="http://schemas.openxmlformats.org/officeDocument/2006/relationships/image" Target="../media/image11.wmf" /><Relationship Id="rId5" Type="http://schemas.openxmlformats.org/officeDocument/2006/relationships/image" Target="../media/image12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Relationship Id="rId2" Type="http://schemas.openxmlformats.org/officeDocument/2006/relationships/image" Target="../media/image40.emf" /><Relationship Id="rId3" Type="http://schemas.openxmlformats.org/officeDocument/2006/relationships/image" Target="../media/image41.emf" /><Relationship Id="rId4" Type="http://schemas.openxmlformats.org/officeDocument/2006/relationships/image" Target="../media/image42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Relationship Id="rId2" Type="http://schemas.openxmlformats.org/officeDocument/2006/relationships/image" Target="../media/image45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wmf" /><Relationship Id="rId2" Type="http://schemas.openxmlformats.org/officeDocument/2006/relationships/image" Target="../media/image14.wmf" /><Relationship Id="rId3" Type="http://schemas.openxmlformats.org/officeDocument/2006/relationships/image" Target="../media/image15.wmf" /><Relationship Id="rId4" Type="http://schemas.openxmlformats.org/officeDocument/2006/relationships/image" Target="../media/image16.wmf" /><Relationship Id="rId5" Type="http://schemas.openxmlformats.org/officeDocument/2006/relationships/image" Target="../media/image17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Relationship Id="rId2" Type="http://schemas.openxmlformats.org/officeDocument/2006/relationships/image" Target="../media/image19.emf" /><Relationship Id="rId3" Type="http://schemas.openxmlformats.org/officeDocument/2006/relationships/image" Target="../media/image20.emf" /><Relationship Id="rId4" Type="http://schemas.openxmlformats.org/officeDocument/2006/relationships/image" Target="../media/image21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wmf" /><Relationship Id="rId2" Type="http://schemas.openxmlformats.org/officeDocument/2006/relationships/image" Target="../media/image25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wmf" /><Relationship Id="rId2" Type="http://schemas.openxmlformats.org/officeDocument/2006/relationships/image" Target="../media/image36.wmf" /><Relationship Id="rId3" Type="http://schemas.openxmlformats.org/officeDocument/2006/relationships/image" Target="../media/image37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7.xml" /><Relationship Id="rId2" Type="http://schemas.openxmlformats.org/officeDocument/2006/relationships/tags" Target="../tags/tag308.xml" /><Relationship Id="rId3" Type="http://schemas.openxmlformats.org/officeDocument/2006/relationships/tags" Target="../tags/tag309.xml" /><Relationship Id="rId4" Type="http://schemas.openxmlformats.org/officeDocument/2006/relationships/tags" Target="../tags/tag310.xml" /><Relationship Id="rId5" Type="http://schemas.openxmlformats.org/officeDocument/2006/relationships/tags" Target="../tags/tag311.xml" /><Relationship Id="rId6" Type="http://schemas.openxmlformats.org/officeDocument/2006/relationships/tags" Target="../tags/tag312.xml" /><Relationship Id="rId7" Type="http://schemas.openxmlformats.org/officeDocument/2006/relationships/tags" Target="../tags/tag313.xml" /><Relationship Id="rId8" Type="http://schemas.openxmlformats.org/officeDocument/2006/relationships/theme" Target="../theme/theme5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  <p:custDataLst>
              <p:tags r:id="rId3"/>
            </p:custDataLst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  <p:custDataLst>
              <p:tags r:id="rId4"/>
            </p:custDataLst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  <p:custDataLst>
              <p:tags r:id="rId5"/>
            </p:custDataLst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  <p:custDataLst>
              <p:tags r:id="rId6"/>
            </p:custDataLst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  <p:custDataLst>
              <p:tags r:id="rId7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  <a:ea typeface="宋体" pitchFamily="2" charset="-122"/>
              </a:defRPr>
            </a:lvl1pPr>
          </a:lstStyle>
          <a:p>
            <a:pPr>
              <a:defRPr/>
            </a:pPr>
            <a:fld id="{7857A557-A203-4379-B2A2-553689CEB6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190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宋体" pitchFamily="2" charset="-122"/>
        <a:cs typeface="+mn-cs"/>
      </a:defRPr>
    </a:lvl1pPr>
    <a:lvl2pPr marL="4569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宋体" pitchFamily="2" charset="-122"/>
        <a:cs typeface="+mn-cs"/>
      </a:defRPr>
    </a:lvl2pPr>
    <a:lvl3pPr marL="91394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宋体" pitchFamily="2" charset="-122"/>
        <a:cs typeface="+mn-cs"/>
      </a:defRPr>
    </a:lvl3pPr>
    <a:lvl4pPr marL="13709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宋体" pitchFamily="2" charset="-122"/>
        <a:cs typeface="+mn-cs"/>
      </a:defRPr>
    </a:lvl4pPr>
    <a:lvl5pPr marL="182788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宋体" pitchFamily="2" charset="-122"/>
        <a:cs typeface="+mn-cs"/>
      </a:defRPr>
    </a:lvl5pPr>
    <a:lvl6pPr marL="2284856" algn="l" defTabSz="9139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28" algn="l" defTabSz="9139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99" algn="l" defTabSz="9139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70" algn="l" defTabSz="9139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14.xml" /><Relationship Id="rId4" Type="http://schemas.openxmlformats.org/officeDocument/2006/relationships/tags" Target="../tags/tag315.xml" /><Relationship Id="rId5" Type="http://schemas.openxmlformats.org/officeDocument/2006/relationships/tags" Target="../tags/tag316.xml" /><Relationship Id="rId6" Type="http://schemas.openxmlformats.org/officeDocument/2006/relationships/tags" Target="../tags/tag317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972.xml" /><Relationship Id="rId4" Type="http://schemas.openxmlformats.org/officeDocument/2006/relationships/tags" Target="../tags/tag973.xml" /><Relationship Id="rId5" Type="http://schemas.openxmlformats.org/officeDocument/2006/relationships/tags" Target="../tags/tag974.xml" /><Relationship Id="rId6" Type="http://schemas.openxmlformats.org/officeDocument/2006/relationships/tags" Target="../tags/tag975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427.xml" /><Relationship Id="rId4" Type="http://schemas.openxmlformats.org/officeDocument/2006/relationships/tags" Target="../tags/tag428.xml" /><Relationship Id="rId5" Type="http://schemas.openxmlformats.org/officeDocument/2006/relationships/tags" Target="../tags/tag429.xml" /><Relationship Id="rId6" Type="http://schemas.openxmlformats.org/officeDocument/2006/relationships/tags" Target="../tags/tag430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445.xml" /><Relationship Id="rId4" Type="http://schemas.openxmlformats.org/officeDocument/2006/relationships/tags" Target="../tags/tag446.xml" /><Relationship Id="rId5" Type="http://schemas.openxmlformats.org/officeDocument/2006/relationships/tags" Target="../tags/tag447.xml" /><Relationship Id="rId6" Type="http://schemas.openxmlformats.org/officeDocument/2006/relationships/tags" Target="../tags/tag448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563.xml" /><Relationship Id="rId4" Type="http://schemas.openxmlformats.org/officeDocument/2006/relationships/tags" Target="../tags/tag564.xml" /><Relationship Id="rId5" Type="http://schemas.openxmlformats.org/officeDocument/2006/relationships/tags" Target="../tags/tag565.xml" /><Relationship Id="rId6" Type="http://schemas.openxmlformats.org/officeDocument/2006/relationships/tags" Target="../tags/tag566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571.xml" /><Relationship Id="rId4" Type="http://schemas.openxmlformats.org/officeDocument/2006/relationships/tags" Target="../tags/tag572.xml" /><Relationship Id="rId5" Type="http://schemas.openxmlformats.org/officeDocument/2006/relationships/tags" Target="../tags/tag573.xml" /><Relationship Id="rId6" Type="http://schemas.openxmlformats.org/officeDocument/2006/relationships/tags" Target="../tags/tag574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778.xml" /><Relationship Id="rId4" Type="http://schemas.openxmlformats.org/officeDocument/2006/relationships/tags" Target="../tags/tag779.xml" /><Relationship Id="rId5" Type="http://schemas.openxmlformats.org/officeDocument/2006/relationships/tags" Target="../tags/tag780.xml" /><Relationship Id="rId6" Type="http://schemas.openxmlformats.org/officeDocument/2006/relationships/tags" Target="../tags/tag78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852.xml" /><Relationship Id="rId4" Type="http://schemas.openxmlformats.org/officeDocument/2006/relationships/tags" Target="../tags/tag853.xml" /><Relationship Id="rId5" Type="http://schemas.openxmlformats.org/officeDocument/2006/relationships/tags" Target="../tags/tag854.xml" /><Relationship Id="rId6" Type="http://schemas.openxmlformats.org/officeDocument/2006/relationships/tags" Target="../tags/tag855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939.xml" /><Relationship Id="rId4" Type="http://schemas.openxmlformats.org/officeDocument/2006/relationships/tags" Target="../tags/tag940.xml" /><Relationship Id="rId5" Type="http://schemas.openxmlformats.org/officeDocument/2006/relationships/tags" Target="../tags/tag941.xml" /><Relationship Id="rId6" Type="http://schemas.openxmlformats.org/officeDocument/2006/relationships/tags" Target="../tags/tag942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963.xml" /><Relationship Id="rId4" Type="http://schemas.openxmlformats.org/officeDocument/2006/relationships/tags" Target="../tags/tag964.xml" /><Relationship Id="rId5" Type="http://schemas.openxmlformats.org/officeDocument/2006/relationships/tags" Target="../tags/tag965.xml" /><Relationship Id="rId6" Type="http://schemas.openxmlformats.org/officeDocument/2006/relationships/tags" Target="../tags/tag966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  <p:custDataLst>
              <p:tags r:id="rId4"/>
            </p:custDataLst>
          </p:nvPr>
        </p:nvSpPr>
        <p:spPr>
          <a:noFill/>
          <a:ln>
            <a:miter lim="800000"/>
          </a:ln>
        </p:spPr>
        <p:txBody>
          <a:bodyPr/>
          <a:lstStyle/>
          <a:p>
            <a:fld id="{75FDC09E-BBD7-4558-BE06-79E7652AADE9}" type="slidenum">
              <a:rPr lang="en-US" altLang="zh-CN" smtClean="0">
                <a:latin typeface="Arial" pitchFamily="34" charset="0"/>
              </a:rPr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xfrm>
            <a:off x="379413" y="685800"/>
            <a:ext cx="6099175" cy="3429000"/>
          </a:xfrm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  <p:custDataLst>
              <p:tags r:id="rId4"/>
            </p:custDataLst>
          </p:nvPr>
        </p:nvSpPr>
        <p:spPr>
          <a:noFill/>
          <a:ln>
            <a:miter lim="800000"/>
          </a:ln>
        </p:spPr>
        <p:txBody>
          <a:bodyPr/>
          <a:lstStyle/>
          <a:p>
            <a:fld id="{D04CFE22-8764-41D4-BCAC-ADC67561B546}" type="slidenum">
              <a:rPr lang="en-US" altLang="zh-CN" smtClean="0">
                <a:latin typeface="Arial" pitchFamily="34" charset="0"/>
              </a:rPr>
              <a:t>36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xfrm>
            <a:off x="379413" y="685800"/>
            <a:ext cx="6099175" cy="3429000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  <p:custDataLst>
              <p:tags r:id="rId4"/>
            </p:custDataLst>
          </p:nvPr>
        </p:nvSpPr>
        <p:spPr>
          <a:noFill/>
          <a:ln>
            <a:miter lim="800000"/>
          </a:ln>
        </p:spPr>
        <p:txBody>
          <a:bodyPr/>
          <a:lstStyle/>
          <a:p>
            <a:fld id="{D894B70D-C1DD-49E7-A972-038DE1072C52}" type="slidenum">
              <a:rPr lang="en-US" altLang="zh-CN" smtClean="0">
                <a:latin typeface="Arial" pitchFamily="34" charset="0"/>
              </a:rPr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xfrm>
            <a:off x="379413" y="685800"/>
            <a:ext cx="6099175" cy="34290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  <p:custDataLst>
              <p:tags r:id="rId4"/>
            </p:custDataLst>
          </p:nvPr>
        </p:nvSpPr>
        <p:spPr>
          <a:noFill/>
          <a:ln>
            <a:miter lim="800000"/>
          </a:ln>
        </p:spPr>
        <p:txBody>
          <a:bodyPr/>
          <a:lstStyle/>
          <a:p>
            <a:fld id="{652527CF-088A-4E10-902A-EF28ADDB6CCA}" type="slidenum">
              <a:rPr lang="en-US" altLang="zh-CN" smtClean="0">
                <a:latin typeface="Arial" pitchFamily="34" charset="0"/>
              </a:rPr>
              <a:t>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xfrm>
            <a:off x="379413" y="685800"/>
            <a:ext cx="6099175" cy="342900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  <p:custDataLst>
              <p:tags r:id="rId4"/>
            </p:custDataLst>
          </p:nvPr>
        </p:nvSpPr>
        <p:spPr>
          <a:noFill/>
          <a:ln>
            <a:miter lim="800000"/>
          </a:ln>
        </p:spPr>
        <p:txBody>
          <a:bodyPr/>
          <a:lstStyle/>
          <a:p>
            <a:fld id="{DD33EB16-50BE-4DCC-86FE-418F152A7C44}" type="slidenum">
              <a:rPr lang="en-US" altLang="zh-CN" smtClean="0">
                <a:latin typeface="Arial" pitchFamily="34" charset="0"/>
              </a:rPr>
              <a:t>15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xfrm>
            <a:off x="379413" y="685800"/>
            <a:ext cx="6099175" cy="342900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  <p:custDataLst>
              <p:tags r:id="rId4"/>
            </p:custDataLst>
          </p:nvPr>
        </p:nvSpPr>
        <p:spPr>
          <a:noFill/>
          <a:ln>
            <a:miter lim="800000"/>
          </a:ln>
        </p:spPr>
        <p:txBody>
          <a:bodyPr/>
          <a:lstStyle/>
          <a:p>
            <a:fld id="{425DDFA0-F4B7-4759-A44A-B67010B3ACFD}" type="slidenum">
              <a:rPr lang="en-US" altLang="zh-CN" smtClean="0">
                <a:latin typeface="Arial" pitchFamily="34" charset="0"/>
              </a:rPr>
              <a:t>16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xfrm>
            <a:off x="379413" y="685800"/>
            <a:ext cx="6099175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  <p:custDataLst>
              <p:tags r:id="rId4"/>
            </p:custDataLst>
          </p:nvPr>
        </p:nvSpPr>
        <p:spPr>
          <a:noFill/>
          <a:ln>
            <a:miter lim="800000"/>
          </a:ln>
        </p:spPr>
        <p:txBody>
          <a:bodyPr/>
          <a:lstStyle/>
          <a:p>
            <a:fld id="{5606F0DB-FC97-41E3-9618-94517694E74C}" type="slidenum">
              <a:rPr lang="en-US" altLang="zh-CN" smtClean="0">
                <a:latin typeface="Arial" pitchFamily="34" charset="0"/>
              </a:rPr>
              <a:t>24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xfrm>
            <a:off x="379413" y="685800"/>
            <a:ext cx="6099175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  <p:custDataLst>
              <p:tags r:id="rId4"/>
            </p:custDataLst>
          </p:nvPr>
        </p:nvSpPr>
        <p:spPr>
          <a:noFill/>
          <a:ln>
            <a:miter lim="800000"/>
          </a:ln>
        </p:spPr>
        <p:txBody>
          <a:bodyPr/>
          <a:lstStyle/>
          <a:p>
            <a:fld id="{4617CCA9-038B-4B38-A3BC-01C8D79BB345}" type="slidenum">
              <a:rPr lang="en-US" altLang="zh-CN" smtClean="0">
                <a:latin typeface="Arial" pitchFamily="34" charset="0"/>
              </a:rPr>
              <a:t>26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xfrm>
            <a:off x="379413" y="685800"/>
            <a:ext cx="6099175" cy="3429000"/>
          </a:xfrm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  <p:custDataLst>
              <p:tags r:id="rId4"/>
            </p:custDataLst>
          </p:nvPr>
        </p:nvSpPr>
        <p:spPr>
          <a:noFill/>
          <a:ln>
            <a:miter lim="800000"/>
          </a:ln>
        </p:spPr>
        <p:txBody>
          <a:bodyPr/>
          <a:lstStyle/>
          <a:p>
            <a:fld id="{5B22FA89-2C8D-4EB0-B16F-C67D48212C90}" type="slidenum">
              <a:rPr lang="en-US" altLang="zh-CN" smtClean="0">
                <a:latin typeface="Arial" pitchFamily="34" charset="0"/>
              </a:rPr>
              <a:t>30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xfrm>
            <a:off x="379413" y="685800"/>
            <a:ext cx="6099175" cy="3429000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  <p:custDataLst>
              <p:tags r:id="rId4"/>
            </p:custDataLst>
          </p:nvPr>
        </p:nvSpPr>
        <p:spPr>
          <a:noFill/>
          <a:ln>
            <a:miter lim="800000"/>
          </a:ln>
        </p:spPr>
        <p:txBody>
          <a:bodyPr/>
          <a:lstStyle/>
          <a:p>
            <a:fld id="{398221AE-200B-4A7D-ABA1-0FF11BBCFCAC}" type="slidenum">
              <a:rPr lang="en-US" altLang="zh-CN" smtClean="0">
                <a:latin typeface="Arial" pitchFamily="34" charset="0"/>
              </a:rPr>
              <a:t>35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xfrm>
            <a:off x="379413" y="685800"/>
            <a:ext cx="6099175" cy="3429000"/>
          </a:xfrm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1.xml" /><Relationship Id="rId2" Type="http://schemas.openxmlformats.org/officeDocument/2006/relationships/tags" Target="../tags/tag32.xml" /><Relationship Id="rId3" Type="http://schemas.openxmlformats.org/officeDocument/2006/relationships/tags" Target="../tags/tag33.xml" /><Relationship Id="rId4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2.xml" /><Relationship Id="rId2" Type="http://schemas.openxmlformats.org/officeDocument/2006/relationships/tags" Target="../tags/tag43.xml" /><Relationship Id="rId3" Type="http://schemas.openxmlformats.org/officeDocument/2006/relationships/tags" Target="../tags/tag44.xml" /><Relationship Id="rId4" Type="http://schemas.openxmlformats.org/officeDocument/2006/relationships/tags" Target="../tags/tag45.xml" /><Relationship Id="rId5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6.xml" /><Relationship Id="rId2" Type="http://schemas.openxmlformats.org/officeDocument/2006/relationships/tags" Target="../tags/tag47.xml" /><Relationship Id="rId3" Type="http://schemas.openxmlformats.org/officeDocument/2006/relationships/tags" Target="../tags/tag48.xml" /><Relationship Id="rId4" Type="http://schemas.openxmlformats.org/officeDocument/2006/relationships/tags" Target="../tags/tag49.xml" /><Relationship Id="rId5" Type="http://schemas.openxmlformats.org/officeDocument/2006/relationships/tags" Target="../tags/tag50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6.xml" /><Relationship Id="rId2" Type="http://schemas.openxmlformats.org/officeDocument/2006/relationships/tags" Target="../tags/tag57.xml" /><Relationship Id="rId3" Type="http://schemas.openxmlformats.org/officeDocument/2006/relationships/tags" Target="../tags/tag58.xml" /><Relationship Id="rId4" Type="http://schemas.openxmlformats.org/officeDocument/2006/relationships/tags" Target="../tags/tag59.xml" /><Relationship Id="rId5" Type="http://schemas.openxmlformats.org/officeDocument/2006/relationships/tags" Target="../tags/tag60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1.xml" /><Relationship Id="rId2" Type="http://schemas.openxmlformats.org/officeDocument/2006/relationships/tags" Target="../tags/tag62.xml" /><Relationship Id="rId3" Type="http://schemas.openxmlformats.org/officeDocument/2006/relationships/tags" Target="../tags/tag63.xml" /><Relationship Id="rId4" Type="http://schemas.openxmlformats.org/officeDocument/2006/relationships/tags" Target="../tags/tag64.xml" /><Relationship Id="rId5" Type="http://schemas.openxmlformats.org/officeDocument/2006/relationships/tags" Target="../tags/tag6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6.xml" /><Relationship Id="rId2" Type="http://schemas.openxmlformats.org/officeDocument/2006/relationships/tags" Target="../tags/tag67.xml" /><Relationship Id="rId3" Type="http://schemas.openxmlformats.org/officeDocument/2006/relationships/tags" Target="../tags/tag68.xml" /><Relationship Id="rId4" Type="http://schemas.openxmlformats.org/officeDocument/2006/relationships/tags" Target="../tags/tag69.xml" /><Relationship Id="rId5" Type="http://schemas.openxmlformats.org/officeDocument/2006/relationships/tags" Target="../tags/tag70.xml" /><Relationship Id="rId6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1.xml" /><Relationship Id="rId2" Type="http://schemas.openxmlformats.org/officeDocument/2006/relationships/tags" Target="../tags/tag72.xml" /><Relationship Id="rId3" Type="http://schemas.openxmlformats.org/officeDocument/2006/relationships/tags" Target="../tags/tag73.xml" /><Relationship Id="rId4" Type="http://schemas.openxmlformats.org/officeDocument/2006/relationships/tags" Target="../tags/tag74.xml" /><Relationship Id="rId5" Type="http://schemas.openxmlformats.org/officeDocument/2006/relationships/tags" Target="../tags/tag75.xml" /><Relationship Id="rId6" Type="http://schemas.openxmlformats.org/officeDocument/2006/relationships/tags" Target="../tags/tag76.xml" /><Relationship Id="rId7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.xml" /><Relationship Id="rId2" Type="http://schemas.openxmlformats.org/officeDocument/2006/relationships/tags" Target="../tags/tag5.xml" /><Relationship Id="rId3" Type="http://schemas.openxmlformats.org/officeDocument/2006/relationships/tags" Target="../tags/tag6.xml" /><Relationship Id="rId4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9.xml" /><Relationship Id="rId10" Type="http://schemas.openxmlformats.org/officeDocument/2006/relationships/tags" Target="../tags/tag88.xml" /><Relationship Id="rId11" Type="http://schemas.openxmlformats.org/officeDocument/2006/relationships/tags" Target="../tags/tag89.xml" /><Relationship Id="rId12" Type="http://schemas.openxmlformats.org/officeDocument/2006/relationships/slideMaster" Target="../slideMasters/slideMaster2.xml" /><Relationship Id="rId2" Type="http://schemas.openxmlformats.org/officeDocument/2006/relationships/tags" Target="../tags/tag80.xml" /><Relationship Id="rId3" Type="http://schemas.openxmlformats.org/officeDocument/2006/relationships/tags" Target="../tags/tag81.xml" /><Relationship Id="rId4" Type="http://schemas.openxmlformats.org/officeDocument/2006/relationships/tags" Target="../tags/tag82.xml" /><Relationship Id="rId5" Type="http://schemas.openxmlformats.org/officeDocument/2006/relationships/tags" Target="../tags/tag83.xml" /><Relationship Id="rId6" Type="http://schemas.openxmlformats.org/officeDocument/2006/relationships/tags" Target="../tags/tag84.xml" /><Relationship Id="rId7" Type="http://schemas.openxmlformats.org/officeDocument/2006/relationships/tags" Target="../tags/tag85.xml" /><Relationship Id="rId8" Type="http://schemas.openxmlformats.org/officeDocument/2006/relationships/tags" Target="../tags/tag86.xml" /><Relationship Id="rId9" Type="http://schemas.openxmlformats.org/officeDocument/2006/relationships/tags" Target="../tags/tag87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0.xml" /><Relationship Id="rId2" Type="http://schemas.openxmlformats.org/officeDocument/2006/relationships/tags" Target="../tags/tag91.xml" /><Relationship Id="rId3" Type="http://schemas.openxmlformats.org/officeDocument/2006/relationships/tags" Target="../tags/tag92.xml" /><Relationship Id="rId4" Type="http://schemas.openxmlformats.org/officeDocument/2006/relationships/tags" Target="../tags/tag93.xml" /><Relationship Id="rId5" Type="http://schemas.openxmlformats.org/officeDocument/2006/relationships/tags" Target="../tags/tag94.xml" /><Relationship Id="rId6" Type="http://schemas.openxmlformats.org/officeDocument/2006/relationships/tags" Target="../tags/tag95.xml" /><Relationship Id="rId7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10" Type="http://schemas.openxmlformats.org/officeDocument/2006/relationships/slideMaster" Target="../slideMasters/slideMaster2.xml" /><Relationship Id="rId2" Type="http://schemas.openxmlformats.org/officeDocument/2006/relationships/tags" Target="../tags/tag97.xml" /><Relationship Id="rId3" Type="http://schemas.openxmlformats.org/officeDocument/2006/relationships/tags" Target="../tags/tag98.xml" /><Relationship Id="rId4" Type="http://schemas.openxmlformats.org/officeDocument/2006/relationships/tags" Target="../tags/tag99.xml" /><Relationship Id="rId5" Type="http://schemas.openxmlformats.org/officeDocument/2006/relationships/tags" Target="../tags/tag100.xml" /><Relationship Id="rId6" Type="http://schemas.openxmlformats.org/officeDocument/2006/relationships/tags" Target="../tags/tag101.xml" /><Relationship Id="rId7" Type="http://schemas.openxmlformats.org/officeDocument/2006/relationships/tags" Target="../tags/tag102.xml" /><Relationship Id="rId8" Type="http://schemas.openxmlformats.org/officeDocument/2006/relationships/tags" Target="../tags/tag103.xml" /><Relationship Id="rId9" Type="http://schemas.openxmlformats.org/officeDocument/2006/relationships/tags" Target="../tags/tag104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5.xml" /><Relationship Id="rId2" Type="http://schemas.openxmlformats.org/officeDocument/2006/relationships/tags" Target="../tags/tag106.xml" /><Relationship Id="rId3" Type="http://schemas.openxmlformats.org/officeDocument/2006/relationships/tags" Target="../tags/tag107.xml" /><Relationship Id="rId4" Type="http://schemas.openxmlformats.org/officeDocument/2006/relationships/tags" Target="../tags/tag108.xml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tags" Target="../tags/tag111.xml" /><Relationship Id="rId8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2.xml" /><Relationship Id="rId10" Type="http://schemas.openxmlformats.org/officeDocument/2006/relationships/slideMaster" Target="../slideMasters/slideMaster2.xml" /><Relationship Id="rId2" Type="http://schemas.openxmlformats.org/officeDocument/2006/relationships/tags" Target="../tags/tag113.xml" /><Relationship Id="rId3" Type="http://schemas.openxmlformats.org/officeDocument/2006/relationships/tags" Target="../tags/tag114.xml" /><Relationship Id="rId4" Type="http://schemas.openxmlformats.org/officeDocument/2006/relationships/tags" Target="../tags/tag115.xml" /><Relationship Id="rId5" Type="http://schemas.openxmlformats.org/officeDocument/2006/relationships/tags" Target="../tags/tag116.xml" /><Relationship Id="rId6" Type="http://schemas.openxmlformats.org/officeDocument/2006/relationships/tags" Target="../tags/tag117.xml" /><Relationship Id="rId7" Type="http://schemas.openxmlformats.org/officeDocument/2006/relationships/tags" Target="../tags/tag118.xml" /><Relationship Id="rId8" Type="http://schemas.openxmlformats.org/officeDocument/2006/relationships/tags" Target="../tags/tag119.xml" /><Relationship Id="rId9" Type="http://schemas.openxmlformats.org/officeDocument/2006/relationships/tags" Target="../tags/tag120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6.xml" /><Relationship Id="rId2" Type="http://schemas.openxmlformats.org/officeDocument/2006/relationships/tags" Target="../tags/tag127.xml" /><Relationship Id="rId3" Type="http://schemas.openxmlformats.org/officeDocument/2006/relationships/tags" Target="../tags/tag128.xml" /><Relationship Id="rId4" Type="http://schemas.openxmlformats.org/officeDocument/2006/relationships/tags" Target="../tags/tag129.xml" /><Relationship Id="rId5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0.xml" /><Relationship Id="rId2" Type="http://schemas.openxmlformats.org/officeDocument/2006/relationships/tags" Target="../tags/tag131.xml" /><Relationship Id="rId3" Type="http://schemas.openxmlformats.org/officeDocument/2006/relationships/tags" Target="../tags/tag132.xml" /><Relationship Id="rId4" Type="http://schemas.openxmlformats.org/officeDocument/2006/relationships/tags" Target="../tags/tag133.xml" /><Relationship Id="rId5" Type="http://schemas.openxmlformats.org/officeDocument/2006/relationships/tags" Target="../tags/tag134.xml" /><Relationship Id="rId6" Type="http://schemas.openxmlformats.org/officeDocument/2006/relationships/tags" Target="../tags/tag135.xml" /><Relationship Id="rId7" Type="http://schemas.openxmlformats.org/officeDocument/2006/relationships/tags" Target="../tags/tag136.xml" /><Relationship Id="rId8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7.xml" /><Relationship Id="rId10" Type="http://schemas.openxmlformats.org/officeDocument/2006/relationships/tags" Target="../tags/tag146.xml" /><Relationship Id="rId11" Type="http://schemas.openxmlformats.org/officeDocument/2006/relationships/tags" Target="../tags/tag147.xml" /><Relationship Id="rId12" Type="http://schemas.openxmlformats.org/officeDocument/2006/relationships/slideMaster" Target="../slideMasters/slideMaster2.xml" /><Relationship Id="rId2" Type="http://schemas.openxmlformats.org/officeDocument/2006/relationships/tags" Target="../tags/tag138.xml" /><Relationship Id="rId3" Type="http://schemas.openxmlformats.org/officeDocument/2006/relationships/tags" Target="../tags/tag139.xml" /><Relationship Id="rId4" Type="http://schemas.openxmlformats.org/officeDocument/2006/relationships/tags" Target="../tags/tag140.xml" /><Relationship Id="rId5" Type="http://schemas.openxmlformats.org/officeDocument/2006/relationships/tags" Target="../tags/tag141.xml" /><Relationship Id="rId6" Type="http://schemas.openxmlformats.org/officeDocument/2006/relationships/tags" Target="../tags/tag142.xml" /><Relationship Id="rId7" Type="http://schemas.openxmlformats.org/officeDocument/2006/relationships/tags" Target="../tags/tag143.xml" /><Relationship Id="rId8" Type="http://schemas.openxmlformats.org/officeDocument/2006/relationships/tags" Target="../tags/tag144.xml" /><Relationship Id="rId9" Type="http://schemas.openxmlformats.org/officeDocument/2006/relationships/tags" Target="../tags/tag145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5.xml" /><Relationship Id="rId10" Type="http://schemas.openxmlformats.org/officeDocument/2006/relationships/tags" Target="../tags/tag164.xml" /><Relationship Id="rId11" Type="http://schemas.openxmlformats.org/officeDocument/2006/relationships/tags" Target="../tags/tag165.xml" /><Relationship Id="rId12" Type="http://schemas.openxmlformats.org/officeDocument/2006/relationships/slideMaster" Target="../slideMasters/slideMaster3.xml" /><Relationship Id="rId2" Type="http://schemas.openxmlformats.org/officeDocument/2006/relationships/tags" Target="../tags/tag156.xml" /><Relationship Id="rId3" Type="http://schemas.openxmlformats.org/officeDocument/2006/relationships/tags" Target="../tags/tag157.xml" /><Relationship Id="rId4" Type="http://schemas.openxmlformats.org/officeDocument/2006/relationships/tags" Target="../tags/tag158.xml" /><Relationship Id="rId5" Type="http://schemas.openxmlformats.org/officeDocument/2006/relationships/tags" Target="../tags/tag159.xml" /><Relationship Id="rId6" Type="http://schemas.openxmlformats.org/officeDocument/2006/relationships/tags" Target="../tags/tag160.xml" /><Relationship Id="rId7" Type="http://schemas.openxmlformats.org/officeDocument/2006/relationships/tags" Target="../tags/tag161.xml" /><Relationship Id="rId8" Type="http://schemas.openxmlformats.org/officeDocument/2006/relationships/tags" Target="../tags/tag162.xml" /><Relationship Id="rId9" Type="http://schemas.openxmlformats.org/officeDocument/2006/relationships/tags" Target="../tags/tag16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6.xml" /><Relationship Id="rId2" Type="http://schemas.openxmlformats.org/officeDocument/2006/relationships/tags" Target="../tags/tag167.xml" /><Relationship Id="rId3" Type="http://schemas.openxmlformats.org/officeDocument/2006/relationships/tags" Target="../tags/tag168.xml" /><Relationship Id="rId4" Type="http://schemas.openxmlformats.org/officeDocument/2006/relationships/tags" Target="../tags/tag169.xml" /><Relationship Id="rId5" Type="http://schemas.openxmlformats.org/officeDocument/2006/relationships/tags" Target="../tags/tag170.xml" /><Relationship Id="rId6" Type="http://schemas.openxmlformats.org/officeDocument/2006/relationships/tags" Target="../tags/tag171.xml" /><Relationship Id="rId7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72.xml" /><Relationship Id="rId10" Type="http://schemas.openxmlformats.org/officeDocument/2006/relationships/slideMaster" Target="../slideMasters/slideMaster3.xml" /><Relationship Id="rId2" Type="http://schemas.openxmlformats.org/officeDocument/2006/relationships/tags" Target="../tags/tag173.xml" /><Relationship Id="rId3" Type="http://schemas.openxmlformats.org/officeDocument/2006/relationships/tags" Target="../tags/tag174.xml" /><Relationship Id="rId4" Type="http://schemas.openxmlformats.org/officeDocument/2006/relationships/tags" Target="../tags/tag175.xml" /><Relationship Id="rId5" Type="http://schemas.openxmlformats.org/officeDocument/2006/relationships/tags" Target="../tags/tag176.xml" /><Relationship Id="rId6" Type="http://schemas.openxmlformats.org/officeDocument/2006/relationships/tags" Target="../tags/tag177.xml" /><Relationship Id="rId7" Type="http://schemas.openxmlformats.org/officeDocument/2006/relationships/tags" Target="../tags/tag178.xml" /><Relationship Id="rId8" Type="http://schemas.openxmlformats.org/officeDocument/2006/relationships/tags" Target="../tags/tag179.xml" /><Relationship Id="rId9" Type="http://schemas.openxmlformats.org/officeDocument/2006/relationships/tags" Target="../tags/tag180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81.xml" /><Relationship Id="rId2" Type="http://schemas.openxmlformats.org/officeDocument/2006/relationships/tags" Target="../tags/tag182.xml" /><Relationship Id="rId3" Type="http://schemas.openxmlformats.org/officeDocument/2006/relationships/tags" Target="../tags/tag183.xml" /><Relationship Id="rId4" Type="http://schemas.openxmlformats.org/officeDocument/2006/relationships/tags" Target="../tags/tag184.xml" /><Relationship Id="rId5" Type="http://schemas.openxmlformats.org/officeDocument/2006/relationships/tags" Target="../tags/tag185.xml" /><Relationship Id="rId6" Type="http://schemas.openxmlformats.org/officeDocument/2006/relationships/tags" Target="../tags/tag186.xml" /><Relationship Id="rId7" Type="http://schemas.openxmlformats.org/officeDocument/2006/relationships/tags" Target="../tags/tag187.xml" /><Relationship Id="rId8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88.xml" /><Relationship Id="rId10" Type="http://schemas.openxmlformats.org/officeDocument/2006/relationships/slideMaster" Target="../slideMasters/slideMaster3.xml" /><Relationship Id="rId2" Type="http://schemas.openxmlformats.org/officeDocument/2006/relationships/tags" Target="../tags/tag189.xml" /><Relationship Id="rId3" Type="http://schemas.openxmlformats.org/officeDocument/2006/relationships/tags" Target="../tags/tag190.xml" /><Relationship Id="rId4" Type="http://schemas.openxmlformats.org/officeDocument/2006/relationships/tags" Target="../tags/tag191.xml" /><Relationship Id="rId5" Type="http://schemas.openxmlformats.org/officeDocument/2006/relationships/tags" Target="../tags/tag192.xml" /><Relationship Id="rId6" Type="http://schemas.openxmlformats.org/officeDocument/2006/relationships/tags" Target="../tags/tag193.xml" /><Relationship Id="rId7" Type="http://schemas.openxmlformats.org/officeDocument/2006/relationships/tags" Target="../tags/tag194.xml" /><Relationship Id="rId8" Type="http://schemas.openxmlformats.org/officeDocument/2006/relationships/tags" Target="../tags/tag195.xml" /><Relationship Id="rId9" Type="http://schemas.openxmlformats.org/officeDocument/2006/relationships/tags" Target="../tags/tag196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7.xml" /><Relationship Id="rId2" Type="http://schemas.openxmlformats.org/officeDocument/2006/relationships/tags" Target="../tags/tag198.xml" /><Relationship Id="rId3" Type="http://schemas.openxmlformats.org/officeDocument/2006/relationships/tags" Target="../tags/tag199.xml" /><Relationship Id="rId4" Type="http://schemas.openxmlformats.org/officeDocument/2006/relationships/tags" Target="../tags/tag200.xml" /><Relationship Id="rId5" Type="http://schemas.openxmlformats.org/officeDocument/2006/relationships/tags" Target="../tags/tag201.xml" /><Relationship Id="rId6" Type="http://schemas.openxmlformats.org/officeDocument/2006/relationships/slideMaster" Target="../slideMasters/slideMaster3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02.xml" /><Relationship Id="rId2" Type="http://schemas.openxmlformats.org/officeDocument/2006/relationships/tags" Target="../tags/tag203.xml" /><Relationship Id="rId3" Type="http://schemas.openxmlformats.org/officeDocument/2006/relationships/tags" Target="../tags/tag204.xml" /><Relationship Id="rId4" Type="http://schemas.openxmlformats.org/officeDocument/2006/relationships/tags" Target="../tags/tag205.xml" /><Relationship Id="rId5" Type="http://schemas.openxmlformats.org/officeDocument/2006/relationships/slideMaster" Target="../slideMasters/slideMaster3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06.xml" /><Relationship Id="rId2" Type="http://schemas.openxmlformats.org/officeDocument/2006/relationships/tags" Target="../tags/tag207.xml" /><Relationship Id="rId3" Type="http://schemas.openxmlformats.org/officeDocument/2006/relationships/tags" Target="../tags/tag208.xml" /><Relationship Id="rId4" Type="http://schemas.openxmlformats.org/officeDocument/2006/relationships/tags" Target="../tags/tag209.xml" /><Relationship Id="rId5" Type="http://schemas.openxmlformats.org/officeDocument/2006/relationships/tags" Target="../tags/tag210.xml" /><Relationship Id="rId6" Type="http://schemas.openxmlformats.org/officeDocument/2006/relationships/tags" Target="../tags/tag211.xml" /><Relationship Id="rId7" Type="http://schemas.openxmlformats.org/officeDocument/2006/relationships/tags" Target="../tags/tag212.xml" /><Relationship Id="rId8" Type="http://schemas.openxmlformats.org/officeDocument/2006/relationships/slideMaster" Target="../slideMasters/slideMaster3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13.xml" /><Relationship Id="rId10" Type="http://schemas.openxmlformats.org/officeDocument/2006/relationships/tags" Target="../tags/tag222.xml" /><Relationship Id="rId11" Type="http://schemas.openxmlformats.org/officeDocument/2006/relationships/tags" Target="../tags/tag223.xml" /><Relationship Id="rId12" Type="http://schemas.openxmlformats.org/officeDocument/2006/relationships/slideMaster" Target="../slideMasters/slideMaster3.xml" /><Relationship Id="rId2" Type="http://schemas.openxmlformats.org/officeDocument/2006/relationships/tags" Target="../tags/tag214.xml" /><Relationship Id="rId3" Type="http://schemas.openxmlformats.org/officeDocument/2006/relationships/tags" Target="../tags/tag215.xml" /><Relationship Id="rId4" Type="http://schemas.openxmlformats.org/officeDocument/2006/relationships/tags" Target="../tags/tag216.xml" /><Relationship Id="rId5" Type="http://schemas.openxmlformats.org/officeDocument/2006/relationships/tags" Target="../tags/tag217.xml" /><Relationship Id="rId6" Type="http://schemas.openxmlformats.org/officeDocument/2006/relationships/tags" Target="../tags/tag218.xml" /><Relationship Id="rId7" Type="http://schemas.openxmlformats.org/officeDocument/2006/relationships/tags" Target="../tags/tag219.xml" /><Relationship Id="rId8" Type="http://schemas.openxmlformats.org/officeDocument/2006/relationships/tags" Target="../tags/tag220.xml" /><Relationship Id="rId9" Type="http://schemas.openxmlformats.org/officeDocument/2006/relationships/tags" Target="../tags/tag221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31.xml" /><Relationship Id="rId10" Type="http://schemas.openxmlformats.org/officeDocument/2006/relationships/tags" Target="../tags/tag240.xml" /><Relationship Id="rId11" Type="http://schemas.openxmlformats.org/officeDocument/2006/relationships/tags" Target="../tags/tag241.xml" /><Relationship Id="rId12" Type="http://schemas.openxmlformats.org/officeDocument/2006/relationships/slideMaster" Target="../slideMasters/slideMaster4.xml" /><Relationship Id="rId2" Type="http://schemas.openxmlformats.org/officeDocument/2006/relationships/tags" Target="../tags/tag232.xml" /><Relationship Id="rId3" Type="http://schemas.openxmlformats.org/officeDocument/2006/relationships/tags" Target="../tags/tag233.xml" /><Relationship Id="rId4" Type="http://schemas.openxmlformats.org/officeDocument/2006/relationships/tags" Target="../tags/tag234.xml" /><Relationship Id="rId5" Type="http://schemas.openxmlformats.org/officeDocument/2006/relationships/tags" Target="../tags/tag235.xml" /><Relationship Id="rId6" Type="http://schemas.openxmlformats.org/officeDocument/2006/relationships/tags" Target="../tags/tag236.xml" /><Relationship Id="rId7" Type="http://schemas.openxmlformats.org/officeDocument/2006/relationships/tags" Target="../tags/tag237.xml" /><Relationship Id="rId8" Type="http://schemas.openxmlformats.org/officeDocument/2006/relationships/tags" Target="../tags/tag238.xml" /><Relationship Id="rId9" Type="http://schemas.openxmlformats.org/officeDocument/2006/relationships/tags" Target="../tags/tag239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42.xml" /><Relationship Id="rId2" Type="http://schemas.openxmlformats.org/officeDocument/2006/relationships/tags" Target="../tags/tag243.xml" /><Relationship Id="rId3" Type="http://schemas.openxmlformats.org/officeDocument/2006/relationships/tags" Target="../tags/tag244.xml" /><Relationship Id="rId4" Type="http://schemas.openxmlformats.org/officeDocument/2006/relationships/tags" Target="../tags/tag245.xml" /><Relationship Id="rId5" Type="http://schemas.openxmlformats.org/officeDocument/2006/relationships/tags" Target="../tags/tag246.xml" /><Relationship Id="rId6" Type="http://schemas.openxmlformats.org/officeDocument/2006/relationships/tags" Target="../tags/tag247.xml" /><Relationship Id="rId7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.xml" /><Relationship Id="rId2" Type="http://schemas.openxmlformats.org/officeDocument/2006/relationships/tags" Target="../tags/tag11.xml" /><Relationship Id="rId3" Type="http://schemas.openxmlformats.org/officeDocument/2006/relationships/tags" Target="../tags/tag12.xml" /><Relationship Id="rId4" Type="http://schemas.openxmlformats.org/officeDocument/2006/relationships/tags" Target="../tags/tag13.xml" /><Relationship Id="rId5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48.xml" /><Relationship Id="rId10" Type="http://schemas.openxmlformats.org/officeDocument/2006/relationships/slideMaster" Target="../slideMasters/slideMaster4.xml" /><Relationship Id="rId2" Type="http://schemas.openxmlformats.org/officeDocument/2006/relationships/tags" Target="../tags/tag249.xml" /><Relationship Id="rId3" Type="http://schemas.openxmlformats.org/officeDocument/2006/relationships/tags" Target="../tags/tag250.xml" /><Relationship Id="rId4" Type="http://schemas.openxmlformats.org/officeDocument/2006/relationships/tags" Target="../tags/tag251.xml" /><Relationship Id="rId5" Type="http://schemas.openxmlformats.org/officeDocument/2006/relationships/tags" Target="../tags/tag252.xml" /><Relationship Id="rId6" Type="http://schemas.openxmlformats.org/officeDocument/2006/relationships/tags" Target="../tags/tag253.xml" /><Relationship Id="rId7" Type="http://schemas.openxmlformats.org/officeDocument/2006/relationships/tags" Target="../tags/tag254.xml" /><Relationship Id="rId8" Type="http://schemas.openxmlformats.org/officeDocument/2006/relationships/tags" Target="../tags/tag255.xml" /><Relationship Id="rId9" Type="http://schemas.openxmlformats.org/officeDocument/2006/relationships/tags" Target="../tags/tag256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57.xml" /><Relationship Id="rId2" Type="http://schemas.openxmlformats.org/officeDocument/2006/relationships/tags" Target="../tags/tag258.xml" /><Relationship Id="rId3" Type="http://schemas.openxmlformats.org/officeDocument/2006/relationships/tags" Target="../tags/tag259.xml" /><Relationship Id="rId4" Type="http://schemas.openxmlformats.org/officeDocument/2006/relationships/tags" Target="../tags/tag260.xml" /><Relationship Id="rId5" Type="http://schemas.openxmlformats.org/officeDocument/2006/relationships/tags" Target="../tags/tag261.xml" /><Relationship Id="rId6" Type="http://schemas.openxmlformats.org/officeDocument/2006/relationships/tags" Target="../tags/tag262.xml" /><Relationship Id="rId7" Type="http://schemas.openxmlformats.org/officeDocument/2006/relationships/tags" Target="../tags/tag263.xml" /><Relationship Id="rId8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4.xml" /><Relationship Id="rId10" Type="http://schemas.openxmlformats.org/officeDocument/2006/relationships/slideMaster" Target="../slideMasters/slideMaster4.xml" /><Relationship Id="rId2" Type="http://schemas.openxmlformats.org/officeDocument/2006/relationships/tags" Target="../tags/tag265.xml" /><Relationship Id="rId3" Type="http://schemas.openxmlformats.org/officeDocument/2006/relationships/tags" Target="../tags/tag266.xml" /><Relationship Id="rId4" Type="http://schemas.openxmlformats.org/officeDocument/2006/relationships/tags" Target="../tags/tag267.xml" /><Relationship Id="rId5" Type="http://schemas.openxmlformats.org/officeDocument/2006/relationships/tags" Target="../tags/tag268.xml" /><Relationship Id="rId6" Type="http://schemas.openxmlformats.org/officeDocument/2006/relationships/tags" Target="../tags/tag269.xml" /><Relationship Id="rId7" Type="http://schemas.openxmlformats.org/officeDocument/2006/relationships/tags" Target="../tags/tag270.xml" /><Relationship Id="rId8" Type="http://schemas.openxmlformats.org/officeDocument/2006/relationships/tags" Target="../tags/tag271.xml" /><Relationship Id="rId9" Type="http://schemas.openxmlformats.org/officeDocument/2006/relationships/tags" Target="../tags/tag27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73.xml" /><Relationship Id="rId2" Type="http://schemas.openxmlformats.org/officeDocument/2006/relationships/tags" Target="../tags/tag274.xml" /><Relationship Id="rId3" Type="http://schemas.openxmlformats.org/officeDocument/2006/relationships/tags" Target="../tags/tag275.xml" /><Relationship Id="rId4" Type="http://schemas.openxmlformats.org/officeDocument/2006/relationships/tags" Target="../tags/tag276.xml" /><Relationship Id="rId5" Type="http://schemas.openxmlformats.org/officeDocument/2006/relationships/tags" Target="../tags/tag277.xml" /><Relationship Id="rId6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78.xml" /><Relationship Id="rId2" Type="http://schemas.openxmlformats.org/officeDocument/2006/relationships/tags" Target="../tags/tag279.xml" /><Relationship Id="rId3" Type="http://schemas.openxmlformats.org/officeDocument/2006/relationships/tags" Target="../tags/tag280.xml" /><Relationship Id="rId4" Type="http://schemas.openxmlformats.org/officeDocument/2006/relationships/tags" Target="../tags/tag281.xml" /><Relationship Id="rId5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82.xml" /><Relationship Id="rId2" Type="http://schemas.openxmlformats.org/officeDocument/2006/relationships/tags" Target="../tags/tag283.xml" /><Relationship Id="rId3" Type="http://schemas.openxmlformats.org/officeDocument/2006/relationships/tags" Target="../tags/tag284.xml" /><Relationship Id="rId4" Type="http://schemas.openxmlformats.org/officeDocument/2006/relationships/tags" Target="../tags/tag285.xml" /><Relationship Id="rId5" Type="http://schemas.openxmlformats.org/officeDocument/2006/relationships/tags" Target="../tags/tag286.xml" /><Relationship Id="rId6" Type="http://schemas.openxmlformats.org/officeDocument/2006/relationships/tags" Target="../tags/tag287.xml" /><Relationship Id="rId7" Type="http://schemas.openxmlformats.org/officeDocument/2006/relationships/tags" Target="../tags/tag288.xml" /><Relationship Id="rId8" Type="http://schemas.openxmlformats.org/officeDocument/2006/relationships/slideMaster" Target="../slideMasters/slideMaster4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89.xml" /><Relationship Id="rId10" Type="http://schemas.openxmlformats.org/officeDocument/2006/relationships/tags" Target="../tags/tag298.xml" /><Relationship Id="rId11" Type="http://schemas.openxmlformats.org/officeDocument/2006/relationships/tags" Target="../tags/tag299.xml" /><Relationship Id="rId12" Type="http://schemas.openxmlformats.org/officeDocument/2006/relationships/slideMaster" Target="../slideMasters/slideMaster4.xml" /><Relationship Id="rId2" Type="http://schemas.openxmlformats.org/officeDocument/2006/relationships/tags" Target="../tags/tag290.xml" /><Relationship Id="rId3" Type="http://schemas.openxmlformats.org/officeDocument/2006/relationships/tags" Target="../tags/tag291.xml" /><Relationship Id="rId4" Type="http://schemas.openxmlformats.org/officeDocument/2006/relationships/tags" Target="../tags/tag292.xml" /><Relationship Id="rId5" Type="http://schemas.openxmlformats.org/officeDocument/2006/relationships/tags" Target="../tags/tag293.xml" /><Relationship Id="rId6" Type="http://schemas.openxmlformats.org/officeDocument/2006/relationships/tags" Target="../tags/tag294.xml" /><Relationship Id="rId7" Type="http://schemas.openxmlformats.org/officeDocument/2006/relationships/tags" Target="../tags/tag295.xml" /><Relationship Id="rId8" Type="http://schemas.openxmlformats.org/officeDocument/2006/relationships/tags" Target="../tags/tag296.xml" /><Relationship Id="rId9" Type="http://schemas.openxmlformats.org/officeDocument/2006/relationships/tags" Target="../tags/tag297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.xml" /><Relationship Id="rId2" Type="http://schemas.openxmlformats.org/officeDocument/2006/relationships/tags" Target="../tags/tag15.xml" /><Relationship Id="rId3" Type="http://schemas.openxmlformats.org/officeDocument/2006/relationships/tags" Target="../tags/tag16.xml" /><Relationship Id="rId4" Type="http://schemas.openxmlformats.org/officeDocument/2006/relationships/tags" Target="../tags/tag17.xml" /><Relationship Id="rId5" Type="http://schemas.openxmlformats.org/officeDocument/2006/relationships/tags" Target="../tags/tag18.xml" /><Relationship Id="rId6" Type="http://schemas.openxmlformats.org/officeDocument/2006/relationships/tags" Target="../tags/tag19.xml" /><Relationship Id="rId7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0.xml" /><Relationship Id="rId2" Type="http://schemas.openxmlformats.org/officeDocument/2006/relationships/tags" Target="../tags/tag21.xml" /><Relationship Id="rId3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3.xml" /><Relationship Id="rId2" Type="http://schemas.openxmlformats.org/officeDocument/2006/relationships/tags" Target="../tags/tag24.xml" /><Relationship Id="rId3" Type="http://schemas.openxmlformats.org/officeDocument/2006/relationships/tags" Target="../tags/tag25.xml" /><Relationship Id="rId4" Type="http://schemas.openxmlformats.org/officeDocument/2006/relationships/tags" Target="../tags/tag26.xml" /><Relationship Id="rId5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7.xml" /><Relationship Id="rId2" Type="http://schemas.openxmlformats.org/officeDocument/2006/relationships/tags" Target="../tags/tag28.xml" /><Relationship Id="rId3" Type="http://schemas.openxmlformats.org/officeDocument/2006/relationships/tags" Target="../tags/tag29.xml" /><Relationship Id="rId4" Type="http://schemas.openxmlformats.org/officeDocument/2006/relationships/tags" Target="../tags/tag30.xml" /><Relationship Id="rId5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5" y="2130430"/>
            <a:ext cx="7772399" cy="1470025"/>
          </a:xfrm>
          <a:prstGeom prst="rect">
            <a:avLst/>
          </a:prstGeom>
        </p:spPr>
        <p:txBody>
          <a:bodyPr lIns="91393" tIns="45698" rIns="91393" bIns="456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393" tIns="45698" rIns="91393" bIns="45698"/>
          <a:lstStyle>
            <a:lvl1pPr marL="0" indent="0" algn="ctr">
              <a:buNone/>
              <a:defRPr/>
            </a:lvl1pPr>
            <a:lvl2pPr marL="456971" indent="0" algn="ctr">
              <a:buNone/>
              <a:defRPr/>
            </a:lvl2pPr>
            <a:lvl3pPr marL="913943" indent="0" algn="ctr">
              <a:buNone/>
              <a:defRPr/>
            </a:lvl3pPr>
            <a:lvl4pPr marL="1370913" indent="0" algn="ctr">
              <a:buNone/>
              <a:defRPr/>
            </a:lvl4pPr>
            <a:lvl5pPr marL="1827887" indent="0" algn="ctr">
              <a:buNone/>
              <a:defRPr/>
            </a:lvl5pPr>
            <a:lvl6pPr marL="2284856" indent="0" algn="ctr">
              <a:buNone/>
              <a:defRPr/>
            </a:lvl6pPr>
            <a:lvl7pPr marL="2741828" indent="0" algn="ctr">
              <a:buNone/>
              <a:defRPr/>
            </a:lvl7pPr>
            <a:lvl8pPr marL="3198799" indent="0" algn="ctr">
              <a:buNone/>
              <a:defRPr/>
            </a:lvl8pPr>
            <a:lvl9pPr marL="365577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393" tIns="45698" rIns="91393" bIns="456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 lIns="91393" tIns="45698" rIns="91393" bIns="4569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6629401" y="274640"/>
            <a:ext cx="2057400" cy="5851525"/>
          </a:xfrm>
          <a:prstGeom prst="rect">
            <a:avLst/>
          </a:prstGeom>
        </p:spPr>
        <p:txBody>
          <a:bodyPr vert="eaVert" lIns="91393" tIns="45698" rIns="91393" bIns="456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 lIns="91393" tIns="45698" rIns="91393" bIns="4569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xAndTwoObj" preserve="1">
  <p:cSld name="标题，文本与两项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393" tIns="45698" rIns="91393" bIns="456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457201" y="1600201"/>
            <a:ext cx="4038600" cy="4525963"/>
          </a:xfrm>
          <a:prstGeom prst="rect">
            <a:avLst/>
          </a:prstGeom>
        </p:spPr>
        <p:txBody>
          <a:bodyPr lIns="91393" tIns="45698" rIns="91393" bIns="4569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648200" y="1600203"/>
            <a:ext cx="4038600" cy="2185988"/>
          </a:xfrm>
          <a:prstGeom prst="rect">
            <a:avLst/>
          </a:prstGeom>
        </p:spPr>
        <p:txBody>
          <a:bodyPr lIns="91393" tIns="45698" rIns="91393" bIns="4569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4648200" y="3938594"/>
            <a:ext cx="4038600" cy="2187575"/>
          </a:xfrm>
          <a:prstGeom prst="rect">
            <a:avLst/>
          </a:prstGeom>
        </p:spPr>
        <p:txBody>
          <a:bodyPr lIns="91393" tIns="45698" rIns="91393" bIns="4569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xAndObj" preserve="1">
  <p:cSld name="标题，文本与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393" tIns="45698" rIns="91393" bIns="456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457201" y="1600201"/>
            <a:ext cx="4038600" cy="4525963"/>
          </a:xfrm>
          <a:prstGeom prst="rect">
            <a:avLst/>
          </a:prstGeom>
        </p:spPr>
        <p:txBody>
          <a:bodyPr lIns="91393" tIns="45698" rIns="91393" bIns="4569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lIns="91393" tIns="45698" rIns="91393" bIns="4569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userDrawn="1">
  <p:cSld name="8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329" y="608017"/>
            <a:ext cx="10975337" cy="706439"/>
          </a:xfrm>
          <a:prstGeom prst="rect">
            <a:avLst/>
          </a:prstGeom>
        </p:spPr>
        <p:txBody>
          <a:bodyPr lIns="91393" tIns="45698" rIns="91393" bIns="45698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319" y="6314400"/>
            <a:ext cx="2701406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C2BCE080-264D-4882-AF88-582D80C469B4}" type="datetime1">
              <a:rPr lang="zh-CN" altLang="en-US" sz="900" baseline="0">
                <a:solidFill>
                  <a:srgbClr val="898989"/>
                </a:solidFill>
              </a:rPr>
              <a:pPr lvl="0"/>
              <a:t>2021/11/13</a:t>
            </a:fld>
            <a:endParaRPr lang="zh-CN" altLang="en-US" sz="900" baseline="0">
              <a:solidFill>
                <a:srgbClr val="898989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8145" y="6314400"/>
            <a:ext cx="3962063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900" baseline="0">
              <a:solidFill>
                <a:srgbClr val="898989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82224" y="6314400"/>
            <a:ext cx="2701406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A735944D-DE87-4DEF-9ED9-A1D561AD93C6}" type="slidenum">
              <a:rPr lang="zh-CN" altLang="en-US" sz="900" baseline="0">
                <a:solidFill>
                  <a:srgbClr val="898989"/>
                </a:solidFill>
              </a:rPr>
              <a:pPr lvl="0" algn="r"/>
              <a:t>‹#›</a:t>
            </a:fld>
            <a:endParaRPr lang="zh-CN" altLang="en-US" sz="900" baseline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userDrawn="1">
  <p:cSld name="9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329" y="608017"/>
            <a:ext cx="10975337" cy="706439"/>
          </a:xfrm>
          <a:prstGeom prst="rect">
            <a:avLst/>
          </a:prstGeom>
        </p:spPr>
        <p:txBody>
          <a:bodyPr lIns="91393" tIns="45698" rIns="91393" bIns="45698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319" y="6314400"/>
            <a:ext cx="2701406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C2BCE080-264D-4882-AF88-582D80C469B4}" type="datetime1">
              <a:rPr lang="zh-CN" altLang="en-US" sz="900" baseline="0">
                <a:solidFill>
                  <a:srgbClr val="898989"/>
                </a:solidFill>
              </a:rPr>
              <a:pPr lvl="0"/>
              <a:t>2021/11/13</a:t>
            </a:fld>
            <a:endParaRPr lang="zh-CN" altLang="en-US" sz="900" baseline="0">
              <a:solidFill>
                <a:srgbClr val="898989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8145" y="6314400"/>
            <a:ext cx="3962063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900" baseline="0">
              <a:solidFill>
                <a:srgbClr val="898989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82224" y="6314400"/>
            <a:ext cx="2701406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A735944D-DE87-4DEF-9ED9-A1D561AD93C6}" type="slidenum">
              <a:rPr lang="zh-CN" altLang="en-US" sz="900" baseline="0">
                <a:solidFill>
                  <a:srgbClr val="898989"/>
                </a:solidFill>
              </a:rPr>
              <a:pPr lvl="0" algn="r"/>
              <a:t>‹#›</a:t>
            </a:fld>
            <a:endParaRPr lang="zh-CN" altLang="en-US" sz="900" baseline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userDrawn="1">
  <p:cSld name="5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329" y="608017"/>
            <a:ext cx="10975337" cy="706439"/>
          </a:xfrm>
          <a:prstGeom prst="rect">
            <a:avLst/>
          </a:prstGeom>
        </p:spPr>
        <p:txBody>
          <a:bodyPr lIns="91393" tIns="45698" rIns="91393" bIns="45698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319" y="6314400"/>
            <a:ext cx="2701406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C2BCE080-264D-4882-AF88-582D80C469B4}" type="datetime1">
              <a:rPr lang="zh-CN" altLang="en-US" sz="900" baseline="0">
                <a:solidFill>
                  <a:srgbClr val="898989"/>
                </a:solidFill>
              </a:rPr>
              <a:pPr lvl="0"/>
              <a:t>2021/11/13</a:t>
            </a:fld>
            <a:endParaRPr lang="zh-CN" altLang="en-US" sz="900" baseline="0">
              <a:solidFill>
                <a:srgbClr val="898989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8145" y="6314400"/>
            <a:ext cx="3962063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900" baseline="0">
              <a:solidFill>
                <a:srgbClr val="898989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82224" y="6314400"/>
            <a:ext cx="2701406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A735944D-DE87-4DEF-9ED9-A1D561AD93C6}" type="slidenum">
              <a:rPr lang="zh-CN" altLang="en-US" sz="900" baseline="0">
                <a:solidFill>
                  <a:srgbClr val="898989"/>
                </a:solidFill>
              </a:rPr>
              <a:pPr lvl="0" algn="r"/>
              <a:t>‹#›</a:t>
            </a:fld>
            <a:endParaRPr lang="zh-CN" altLang="en-US" sz="900" baseline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userDrawn="1">
  <p:cSld name="6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329" y="608017"/>
            <a:ext cx="10975337" cy="706439"/>
          </a:xfrm>
          <a:prstGeom prst="rect">
            <a:avLst/>
          </a:prstGeom>
        </p:spPr>
        <p:txBody>
          <a:bodyPr lIns="91393" tIns="45698" rIns="91393" bIns="45698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319" y="6314400"/>
            <a:ext cx="2701406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C2BCE080-264D-4882-AF88-582D80C469B4}" type="datetime1">
              <a:rPr lang="zh-CN" altLang="en-US" sz="900" baseline="0">
                <a:solidFill>
                  <a:srgbClr val="898989"/>
                </a:solidFill>
              </a:rPr>
              <a:pPr lvl="0"/>
              <a:t>2021/11/13</a:t>
            </a:fld>
            <a:endParaRPr lang="zh-CN" altLang="en-US" sz="900" baseline="0">
              <a:solidFill>
                <a:srgbClr val="898989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8145" y="6314400"/>
            <a:ext cx="3962063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900" baseline="0">
              <a:solidFill>
                <a:srgbClr val="898989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82224" y="6314400"/>
            <a:ext cx="2701406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A735944D-DE87-4DEF-9ED9-A1D561AD93C6}" type="slidenum">
              <a:rPr lang="zh-CN" altLang="en-US" sz="900" baseline="0">
                <a:solidFill>
                  <a:srgbClr val="898989"/>
                </a:solidFill>
              </a:rPr>
              <a:pPr lvl="0" algn="r"/>
              <a:t>‹#›</a:t>
            </a:fld>
            <a:endParaRPr lang="zh-CN" altLang="en-US" sz="900" baseline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userDrawn="1">
  <p:cSld name="7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329" y="608017"/>
            <a:ext cx="10975337" cy="706439"/>
          </a:xfrm>
          <a:prstGeom prst="rect">
            <a:avLst/>
          </a:prstGeom>
        </p:spPr>
        <p:txBody>
          <a:bodyPr lIns="91393" tIns="45698" rIns="91393" bIns="45698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319" y="6314400"/>
            <a:ext cx="2701406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C2BCE080-264D-4882-AF88-582D80C469B4}" type="datetime1">
              <a:rPr lang="zh-CN" altLang="en-US" sz="900" baseline="0">
                <a:solidFill>
                  <a:srgbClr val="898989"/>
                </a:solidFill>
              </a:rPr>
              <a:pPr lvl="0"/>
              <a:t>2021/11/13</a:t>
            </a:fld>
            <a:endParaRPr lang="zh-CN" altLang="en-US" sz="900" baseline="0">
              <a:solidFill>
                <a:srgbClr val="898989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8145" y="6314400"/>
            <a:ext cx="3962063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900" baseline="0">
              <a:solidFill>
                <a:srgbClr val="898989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82224" y="6314400"/>
            <a:ext cx="2701406" cy="316800"/>
          </a:xfrm>
          <a:prstGeom prst="rect">
            <a:avLst/>
          </a:prstGeom>
        </p:spPr>
        <p:txBody>
          <a:bodyPr vert="horz" lIns="91393" tIns="45698" rIns="91393" bIns="45698" rtlCol="0" anchor="ctr" anchorCtr="0"/>
          <a:lstStyle>
            <a:defPPr>
              <a:defRPr lang="zh-CN"/>
            </a:defPPr>
            <a:lvl1pPr mar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71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3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7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6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799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0" algn="l" defTabSz="913943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A735944D-DE87-4DEF-9ED9-A1D561AD93C6}" type="slidenum">
              <a:rPr lang="zh-CN" altLang="en-US" sz="900" baseline="0">
                <a:solidFill>
                  <a:srgbClr val="898989"/>
                </a:solidFill>
              </a:rPr>
              <a:pPr lvl="0" algn="r"/>
              <a:t>‹#›</a:t>
            </a:fld>
            <a:endParaRPr lang="zh-CN" altLang="en-US" sz="900" baseline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Rectang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52960" y="-24"/>
            <a:ext cx="10768931" cy="666755"/>
          </a:xfrm>
          <a:prstGeom prst="rect">
            <a:avLst/>
          </a:prstGeom>
        </p:spPr>
        <p:txBody>
          <a:bodyPr lIns="91393" tIns="45698" rIns="91393" bIns="45698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132233" y="6248400"/>
            <a:ext cx="3557852" cy="365125"/>
          </a:xfrm>
          <a:prstGeom prst="rect">
            <a:avLst/>
          </a:prstGeom>
        </p:spPr>
        <p:txBody>
          <a:bodyPr lIns="91393" tIns="45698" rIns="91393" bIns="45698"/>
          <a:lstStyle/>
          <a:p>
            <a:fld id="{E4606EA6-EFEA-4C30-9264-4F9291A5780D}" type="datetime1">
              <a:rPr/>
              <a:t>2006-6-30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13224" y="6248208"/>
            <a:ext cx="7231877" cy="365125"/>
          </a:xfrm>
          <a:prstGeom prst="rect">
            <a:avLst/>
          </a:prstGeom>
        </p:spPr>
        <p:txBody>
          <a:bodyPr lIns="91393" tIns="45698" rIns="91393" bIns="45698"/>
          <a:lstStyle/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0" y="857235"/>
            <a:ext cx="711570" cy="244476"/>
          </a:xfrm>
          <a:prstGeom prst="rect">
            <a:avLst/>
          </a:prstGeom>
        </p:spPr>
        <p:txBody>
          <a:bodyPr lIns="121856" tIns="60926" rIns="121856" bIns="60926"/>
          <a:lstStyle/>
          <a:p>
            <a:pPr algn="ctr"/>
            <a:fld id="{8F82E0A0-C266-4798-8C8F-B9F91E9DA37E}" type="slidenum">
              <a:rPr kumimoji="0" lang="en-US" altLang="zh-CN" sz="19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813223" y="1803400"/>
            <a:ext cx="10876862" cy="4368800"/>
          </a:xfrm>
          <a:prstGeom prst="rect">
            <a:avLst/>
          </a:prstGeom>
        </p:spPr>
        <p:txBody>
          <a:bodyPr lIns="91393" tIns="45698" rIns="91393" bIns="45698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644788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393" tIns="45698" rIns="91393" bIns="456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lIns="91393" tIns="45698" rIns="91393" bIns="4569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13" name="TextBox 12"/>
          <p:cNvSpPr txBox="1"/>
          <p:nvPr userDrawn="1">
            <p:custDataLst>
              <p:tags r:id="rId2"/>
            </p:custDataLst>
          </p:nvPr>
        </p:nvSpPr>
        <p:spPr>
          <a:xfrm>
            <a:off x="0" y="6286521"/>
            <a:ext cx="381158" cy="153858"/>
          </a:xfrm>
          <a:prstGeom prst="rect">
            <a:avLst/>
          </a:prstGeom>
          <a:noFill/>
        </p:spPr>
        <p:txBody>
          <a:bodyPr wrap="square" lIns="121892" tIns="60945" rIns="121892" bIns="60945" rtlCol="0">
            <a:spAutoFit/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版权所有：徐圣钦</a:t>
            </a:r>
            <a:endParaRPr lang="en-US" altLang="zh-CN" sz="100" smtClean="0">
              <a:solidFill>
                <a:srgbClr val="FF0000"/>
              </a:solidFill>
              <a:latin typeface="Tw Cen MT"/>
              <a:ea typeface="华文仿宋"/>
            </a:endParaRPr>
          </a:p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QQ</a:t>
            </a: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：</a:t>
            </a: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894665727</a:t>
            </a:r>
            <a:endParaRPr lang="zh-CN" altLang="en-US" sz="100">
              <a:solidFill>
                <a:srgbClr val="FF0000"/>
              </a:solidFill>
              <a:latin typeface="Tw Cen MT"/>
              <a:ea typeface="华文仿宋"/>
            </a:endParaRPr>
          </a:p>
        </p:txBody>
      </p:sp>
      <p:sp>
        <p:nvSpPr>
          <p:cNvPr id="14" name="TextBox 13"/>
          <p:cNvSpPr txBox="1"/>
          <p:nvPr userDrawn="1">
            <p:custDataLst>
              <p:tags r:id="rId3"/>
            </p:custDataLst>
          </p:nvPr>
        </p:nvSpPr>
        <p:spPr>
          <a:xfrm>
            <a:off x="11817192" y="6286521"/>
            <a:ext cx="381158" cy="153858"/>
          </a:xfrm>
          <a:prstGeom prst="rect">
            <a:avLst/>
          </a:prstGeom>
          <a:noFill/>
        </p:spPr>
        <p:txBody>
          <a:bodyPr wrap="square" lIns="121892" tIns="60945" rIns="121892" bIns="60945" rtlCol="0">
            <a:spAutoFit/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版权所有：徐圣钦</a:t>
            </a:r>
            <a:endParaRPr lang="en-US" altLang="zh-CN" sz="100" smtClean="0">
              <a:solidFill>
                <a:srgbClr val="FF0000"/>
              </a:solidFill>
              <a:latin typeface="Tw Cen MT"/>
              <a:ea typeface="华文仿宋"/>
            </a:endParaRPr>
          </a:p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QQ</a:t>
            </a: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：</a:t>
            </a: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894665727</a:t>
            </a:r>
            <a:endParaRPr lang="zh-CN" altLang="en-US" sz="100">
              <a:solidFill>
                <a:srgbClr val="FF0000"/>
              </a:solidFill>
              <a:latin typeface="Tw Cen MT"/>
              <a:ea typeface="华文仿宋"/>
            </a:endParaRP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0" y="5971032"/>
            <a:ext cx="1219835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2" tIns="60945" rIns="121892" bIns="60945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-12198" y="6053328"/>
            <a:ext cx="300079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2" tIns="60945" rIns="121892" bIns="60945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3147174" y="6044184"/>
            <a:ext cx="905117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2" tIns="60945" rIns="121892" bIns="60945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3151241" y="6050037"/>
            <a:ext cx="8691324" cy="6858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3700">
                <a:solidFill>
                  <a:srgbClr val="FFFFFF"/>
                </a:solidFill>
              </a:defRPr>
            </a:lvl1pPr>
            <a:lvl2pPr marL="609464" indent="0" algn="ctr" eaLnBrk="1" latinLnBrk="0" hangingPunct="1">
              <a:buNone/>
            </a:lvl2pPr>
            <a:lvl3pPr marL="1218926" indent="0" algn="ctr" eaLnBrk="1" latinLnBrk="0" hangingPunct="1">
              <a:buNone/>
            </a:lvl3pPr>
            <a:lvl4pPr marL="1828387" indent="0" algn="ctr" eaLnBrk="1" latinLnBrk="0" hangingPunct="1">
              <a:buNone/>
            </a:lvl4pPr>
            <a:lvl5pPr marL="2437852" indent="0" algn="ctr" eaLnBrk="1" latinLnBrk="0" hangingPunct="1">
              <a:buNone/>
            </a:lvl5pPr>
            <a:lvl6pPr marL="3047312" indent="0" algn="ctr" eaLnBrk="1" latinLnBrk="0" hangingPunct="1">
              <a:buNone/>
            </a:lvl6pPr>
            <a:lvl7pPr marL="3656776" indent="0" algn="ctr" eaLnBrk="1" latinLnBrk="0" hangingPunct="1">
              <a:buNone/>
            </a:lvl7pPr>
            <a:lvl8pPr marL="4266238" indent="0" algn="ctr" eaLnBrk="1" latinLnBrk="0" hangingPunct="1">
              <a:buNone/>
            </a:lvl8pPr>
            <a:lvl9pPr marL="4875699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101654" y="6068699"/>
            <a:ext cx="2744629" cy="68580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700">
                <a:solidFill>
                  <a:srgbClr val="FFFFFF"/>
                </a:solidFill>
              </a:defRPr>
            </a:lvl1pPr>
          </a:lstStyle>
          <a:p>
            <a:fld id="{047E157E-8DCB-4F70-A0AF-5EB586A91DD4}" type="datetime1">
              <a:rPr lang="en-US" altLang="zh-CN"/>
              <a:t>11/13/2021</a:t>
            </a:fld>
            <a:endParaRPr altLang="en-US">
              <a:ea typeface="华文仿宋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2781972" y="236540"/>
            <a:ext cx="7827275" cy="365125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</a:lstStyle>
          <a:p>
            <a:endParaRPr altLang="en-US">
              <a:solidFill>
                <a:srgbClr val="DEF5FA"/>
              </a:solidFill>
              <a:ea typeface="华文仿宋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10673556" y="228600"/>
            <a:ext cx="1118182" cy="381000"/>
          </a:xfrm>
          <a:prstGeom prst="rect">
            <a:avLst/>
          </a:prstGeom>
        </p:spPr>
        <p:txBody>
          <a:bodyPr lIns="121892" tIns="60945" rIns="121892" bIns="60945"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</a:lstStyle>
          <a:p>
            <a:pPr algn="l"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smtClean="0">
                <a:solidFill>
                  <a:srgbClr val="DEF5FA"/>
                </a:solidFill>
                <a:latin typeface="Tw Cen MT"/>
                <a:ea typeface="华文仿宋"/>
              </a:rPr>
              <a:pPr algn="l"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DEF5FA"/>
              </a:solidFill>
              <a:latin typeface="Tw Cen MT"/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151240" y="3124200"/>
            <a:ext cx="8640498" cy="271780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7141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Rectang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52960" y="-24"/>
            <a:ext cx="10768931" cy="666755"/>
          </a:xfrm>
        </p:spPr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4606EA6-EFEA-4C30-9264-4F9291A5780D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0" y="857235"/>
            <a:ext cx="711570" cy="244476"/>
          </a:xfrm>
          <a:prstGeom prst="rect">
            <a:avLst/>
          </a:prstGeom>
        </p:spPr>
        <p:txBody>
          <a:bodyPr lIns="121892" tIns="60945" rIns="121892" bIns="60945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sz="1900" b="1" smtClean="0">
                <a:solidFill>
                  <a:srgbClr val="FFFFFF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813223" y="1803400"/>
            <a:ext cx="10876862" cy="4368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286616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829758" y="2743206"/>
            <a:ext cx="9502431" cy="1673225"/>
          </a:xfrm>
        </p:spPr>
        <p:txBody>
          <a:bodyPr anchor="t"/>
          <a:lstStyle>
            <a:lvl1pPr eaLnBrk="1" latinLnBrk="0" hangingPunct="1">
              <a:buNone/>
              <a:defRPr kumimoji="0" lang="zh-CN" sz="37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24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21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9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0" y="1524000"/>
            <a:ext cx="1219835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2" tIns="60945" rIns="121892" bIns="60945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0" y="1600200"/>
            <a:ext cx="17281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2" tIns="60945" rIns="121892" bIns="60945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829752" y="1600200"/>
            <a:ext cx="10368598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2" tIns="60945" rIns="121892" bIns="60945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829752" y="1600200"/>
            <a:ext cx="10165292" cy="990600"/>
          </a:xfrm>
        </p:spPr>
        <p:txBody>
          <a:bodyPr/>
          <a:lstStyle>
            <a:lvl1pPr algn="l" eaLnBrk="1" latinLnBrk="0" hangingPunct="1">
              <a:buNone/>
              <a:defRPr kumimoji="0" lang="zh-CN" sz="59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FCF9F07-3BC7-4570-B054-79111B0A380C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  <p:custDataLst>
              <p:tags r:id="rId8"/>
            </p:custDataLst>
          </p:nvPr>
        </p:nvSpPr>
        <p:spPr>
          <a:xfrm>
            <a:off x="0" y="1752602"/>
            <a:ext cx="1728100" cy="701676"/>
          </a:xfrm>
          <a:prstGeom prst="rect">
            <a:avLst/>
          </a:prstGeom>
        </p:spPr>
        <p:txBody>
          <a:bodyPr lIns="121892" tIns="60945" rIns="121892" bIns="60945">
            <a:noAutofit/>
          </a:bodyPr>
          <a:lstStyle>
            <a:lvl1pPr eaLnBrk="1" latinLnBrk="0" hangingPunct="1">
              <a:defRPr kumimoji="0" lang="zh-CN" sz="32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b="1" smtClean="0"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latin typeface="Tw Cen MT"/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  <p:custDataLst>
              <p:tags r:id="rId9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301649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813223" y="1803404"/>
            <a:ext cx="5184299" cy="4358165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463232" y="1803405"/>
            <a:ext cx="5184299" cy="4358167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 rtlCol="0"/>
          <a:lstStyle/>
          <a:p>
            <a:fld id="{E4606EA6-EFEA-4C30-9264-4F9291A5780D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>
          <a:xfrm>
            <a:off x="0" y="857235"/>
            <a:ext cx="711570" cy="244476"/>
          </a:xfrm>
          <a:prstGeom prst="rect">
            <a:avLst/>
          </a:prstGeom>
        </p:spPr>
        <p:txBody>
          <a:bodyPr lIns="121892" tIns="60945" rIns="121892" bIns="60945" rtlCol="0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sz="1900" b="1" smtClean="0">
                <a:solidFill>
                  <a:srgbClr val="FFFFFF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  <p:custDataLst>
              <p:tags r:id="rId7"/>
            </p:custDataLst>
          </p:nvPr>
        </p:nvSpPr>
        <p:spPr/>
        <p:txBody>
          <a:bodyPr rtlCol="0"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98690583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7289" y="157480"/>
            <a:ext cx="10876862" cy="1341120"/>
          </a:xfrm>
        </p:spPr>
        <p:txBody>
          <a:bodyPr anchor="b"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813223" y="2559757"/>
            <a:ext cx="5184299" cy="3505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404135" y="2559757"/>
            <a:ext cx="5184299" cy="3505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 rtlCol="0"/>
          <a:lstStyle/>
          <a:p>
            <a:fld id="{E4606EA6-EFEA-4C30-9264-4F9291A5780D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>
          <a:xfrm>
            <a:off x="0" y="857235"/>
            <a:ext cx="711570" cy="244476"/>
          </a:xfrm>
          <a:prstGeom prst="rect">
            <a:avLst/>
          </a:prstGeom>
        </p:spPr>
        <p:txBody>
          <a:bodyPr lIns="121892" tIns="60945" rIns="121892" bIns="60945" rtlCol="0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sz="1900" b="1" smtClean="0">
                <a:solidFill>
                  <a:srgbClr val="FFFFFF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  <p:custDataLst>
              <p:tags r:id="rId7"/>
            </p:custDataLst>
          </p:nvPr>
        </p:nvSpPr>
        <p:spPr/>
        <p:txBody>
          <a:bodyPr rtlCol="0"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  <p:custDataLst>
              <p:tags r:id="rId8"/>
            </p:custDataLst>
          </p:nvPr>
        </p:nvSpPr>
        <p:spPr>
          <a:xfrm>
            <a:off x="813223" y="1816383"/>
            <a:ext cx="5184299" cy="707136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7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  <p:custDataLst>
              <p:tags r:id="rId9"/>
            </p:custDataLst>
          </p:nvPr>
        </p:nvSpPr>
        <p:spPr>
          <a:xfrm>
            <a:off x="6404135" y="1816383"/>
            <a:ext cx="5184299" cy="707136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7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3353197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DFADB5D-B7A0-47E3-AD2D-B1A6F8614213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0" y="857235"/>
            <a:ext cx="711570" cy="244476"/>
          </a:xfrm>
          <a:prstGeom prst="rect">
            <a:avLst/>
          </a:prstGeom>
        </p:spPr>
        <p:txBody>
          <a:bodyPr lIns="121892" tIns="60945" rIns="121892" bIns="60945"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</a:lstStyle>
          <a:p>
            <a:pPr algn="l" fontAlgn="auto">
              <a:spcBef>
                <a:spcPct val="0"/>
              </a:spcBef>
              <a:spcAft>
                <a:spcPct val="0"/>
              </a:spcAft>
            </a:pPr>
            <a:fld id="{A3F7CB7D-F184-43C7-B6FD-03D728E1BBFF}" type="slidenum">
              <a:rPr lang="en-US" altLang="zh-CN" smtClean="0">
                <a:latin typeface="Tw Cen MT"/>
                <a:ea typeface="华文仿宋"/>
              </a:rPr>
              <a:pPr algn="l"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latin typeface="Tw Cen MT"/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806374009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2968126-03FC-49C0-B9B8-2B561CCC3D90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0" y="6248400"/>
            <a:ext cx="711570" cy="381000"/>
          </a:xfrm>
          <a:prstGeom prst="rect">
            <a:avLst/>
          </a:prstGeom>
        </p:spPr>
        <p:txBody>
          <a:bodyPr lIns="121892" tIns="60945" rIns="121892" bIns="60945"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</a:lstStyle>
          <a:p>
            <a:pPr algn="l" fontAlgn="auto">
              <a:spcBef>
                <a:spcPct val="0"/>
              </a:spcBef>
              <a:spcAft>
                <a:spcPct val="0"/>
              </a:spcAft>
            </a:pPr>
            <a:fld id="{A3F7CB7D-F184-43C7-B6FD-03D728E1BBFF}" type="slidenum">
              <a:rPr lang="en-US" altLang="zh-CN" smtClean="0">
                <a:solidFill>
                  <a:srgbClr val="464646"/>
                </a:solidFill>
                <a:latin typeface="Tw Cen MT"/>
                <a:ea typeface="华文仿宋"/>
              </a:rPr>
              <a:pPr algn="l"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464646"/>
              </a:solidFill>
              <a:latin typeface="Tw Cen MT"/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13139610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3223" y="157480"/>
            <a:ext cx="10876862" cy="1341120"/>
          </a:xfrm>
        </p:spPr>
        <p:txBody>
          <a:bodyPr anchor="b"/>
          <a:lstStyle>
            <a:lvl1pPr algn="l" eaLnBrk="1" latinLnBrk="0" hangingPunct="1">
              <a:buNone/>
              <a:defRPr kumimoji="0" lang="zh-CN" sz="5600" b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49A8198-4617-485E-9585-4840B69DBBA6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0" y="857235"/>
            <a:ext cx="711570" cy="244476"/>
          </a:xfrm>
          <a:prstGeom prst="rect">
            <a:avLst/>
          </a:prstGeom>
        </p:spPr>
        <p:txBody>
          <a:bodyPr lIns="121892" tIns="60945" rIns="121892" bIns="60945"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</a:lstStyle>
          <a:p>
            <a:pPr algn="l" fontAlgn="auto">
              <a:spcBef>
                <a:spcPct val="0"/>
              </a:spcBef>
              <a:spcAft>
                <a:spcPct val="0"/>
              </a:spcAft>
            </a:pPr>
            <a:fld id="{A3F7CB7D-F184-43C7-B6FD-03D728E1BBFF}" type="slidenum">
              <a:rPr lang="en-US" altLang="zh-CN" smtClean="0">
                <a:latin typeface="Tw Cen MT"/>
                <a:ea typeface="华文仿宋"/>
              </a:rPr>
              <a:pPr algn="l"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latin typeface="Tw Cen MT"/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813223" y="1905000"/>
            <a:ext cx="2134711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82840" tIns="243784" rIns="182840" bIns="121892"/>
          <a:lstStyle>
            <a:lvl1pPr marL="0" indent="0" eaLnBrk="1" latinLnBrk="0" hangingPunct="1">
              <a:spcAft>
                <a:spcPts val="1334"/>
              </a:spcAft>
              <a:buNone/>
              <a:defRPr kumimoji="0" lang="zh-CN" sz="2400"/>
            </a:lvl1pPr>
            <a:lvl2pPr eaLnBrk="1" latinLnBrk="0" hangingPunct="1">
              <a:buNone/>
              <a:defRPr kumimoji="0" lang="zh-CN" sz="1600"/>
            </a:lvl2pPr>
            <a:lvl3pPr eaLnBrk="1" latinLnBrk="0" hangingPunct="1">
              <a:buNone/>
              <a:defRPr kumimoji="0" lang="zh-CN" sz="1300"/>
            </a:lvl3pPr>
            <a:lvl4pPr eaLnBrk="1" latinLnBrk="0" hangingPunct="1">
              <a:buNone/>
              <a:defRPr kumimoji="0" lang="zh-CN" sz="1200"/>
            </a:lvl4pPr>
            <a:lvl5pPr eaLnBrk="1" latinLnBrk="0" hangingPunct="1">
              <a:buNone/>
              <a:defRPr kumimoji="0" lang="zh-CN" sz="12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3151240" y="1905000"/>
            <a:ext cx="8538845" cy="4267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7866221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077972" y="0"/>
            <a:ext cx="10120378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43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134711" y="5486400"/>
            <a:ext cx="9758680" cy="6858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300"/>
            </a:lvl1pPr>
            <a:lvl2pPr eaLnBrk="1" latinLnBrk="0" hangingPunct="1">
              <a:buFontTx/>
              <a:buNone/>
              <a:defRPr kumimoji="0" lang="zh-CN" sz="1600"/>
            </a:lvl2pPr>
            <a:lvl3pPr eaLnBrk="1" latinLnBrk="0" hangingPunct="1">
              <a:buFontTx/>
              <a:buNone/>
              <a:defRPr kumimoji="0" lang="zh-CN" sz="1300"/>
            </a:lvl3pPr>
            <a:lvl4pPr eaLnBrk="1" latinLnBrk="0" hangingPunct="1">
              <a:buFontTx/>
              <a:buNone/>
              <a:defRPr kumimoji="0" lang="zh-CN" sz="1200"/>
            </a:lvl4pPr>
            <a:lvl5pPr eaLnBrk="1" latinLnBrk="0" hangingPunct="1">
              <a:buFontTx/>
              <a:buNone/>
              <a:defRPr kumimoji="0" lang="zh-CN" sz="12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-12198" y="4572000"/>
            <a:ext cx="1219835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2" tIns="60945" rIns="121892" bIns="60945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-12198" y="4663440"/>
            <a:ext cx="195173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2" tIns="60945" rIns="121892" bIns="60945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2061521" y="4654296"/>
            <a:ext cx="10124631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2" tIns="60945" rIns="121892" bIns="60945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134711" y="4724400"/>
            <a:ext cx="9758680" cy="609600"/>
          </a:xfrm>
        </p:spPr>
        <p:txBody>
          <a:bodyPr anchor="ctr"/>
          <a:lstStyle>
            <a:lvl1pPr algn="l" eaLnBrk="1" latinLnBrk="0" hangingPunct="1">
              <a:buNone/>
              <a:defRPr kumimoji="0" lang="zh-CN" sz="3700" b="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1931405" y="0"/>
            <a:ext cx="13418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2" tIns="60945" rIns="121892" bIns="60945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35539" y="6248400"/>
            <a:ext cx="3557852" cy="365125"/>
          </a:xfrm>
        </p:spPr>
        <p:txBody>
          <a:bodyPr rtlCol="0"/>
          <a:lstStyle/>
          <a:p>
            <a:fld id="{E4606EA6-EFEA-4C30-9264-4F9291A5780D}" type="datetime1">
              <a:rPr lang="en-US" altLang="zh-CN">
                <a:solidFill>
                  <a:srgbClr val="DEF5FA"/>
                </a:solidFill>
              </a:rPr>
              <a:t>11/13/2021</a:t>
            </a:fld>
            <a:endParaRPr altLang="en-US">
              <a:solidFill>
                <a:srgbClr val="DEF5FA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  <p:custDataLst>
              <p:tags r:id="rId10"/>
            </p:custDataLst>
          </p:nvPr>
        </p:nvSpPr>
        <p:spPr>
          <a:xfrm>
            <a:off x="0" y="4667249"/>
            <a:ext cx="1931405" cy="663579"/>
          </a:xfrm>
          <a:prstGeom prst="rect">
            <a:avLst/>
          </a:prstGeom>
        </p:spPr>
        <p:txBody>
          <a:bodyPr lIns="121892" tIns="60945" rIns="121892" bIns="60945" rtlCol="0"/>
          <a:lstStyle>
            <a:lvl1pPr eaLnBrk="1" latinLnBrk="0" hangingPunct="1">
              <a:defRPr kumimoji="0" lang="zh-CN" sz="3700"/>
            </a:lvl1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b="1" smtClean="0">
                <a:solidFill>
                  <a:srgbClr val="FFFFFF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white"/>
              </a:solidFill>
              <a:latin typeface="Tw Cen MT"/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  <p:custDataLst>
              <p:tags r:id="rId11"/>
            </p:custDataLst>
          </p:nvPr>
        </p:nvSpPr>
        <p:spPr>
          <a:xfrm>
            <a:off x="2134711" y="6248208"/>
            <a:ext cx="6099175" cy="365125"/>
          </a:xfrm>
        </p:spPr>
        <p:txBody>
          <a:bodyPr rtlCol="0"/>
          <a:lstStyle/>
          <a:p>
            <a:endParaRPr altLang="en-US">
              <a:solidFill>
                <a:srgbClr val="DEF5FA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86060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13" name="TextBox 12"/>
          <p:cNvSpPr txBox="1"/>
          <p:nvPr userDrawn="1">
            <p:custDataLst>
              <p:tags r:id="rId2"/>
            </p:custDataLst>
          </p:nvPr>
        </p:nvSpPr>
        <p:spPr>
          <a:xfrm>
            <a:off x="0" y="6286521"/>
            <a:ext cx="381158" cy="153890"/>
          </a:xfrm>
          <a:prstGeom prst="rect">
            <a:avLst/>
          </a:prstGeom>
          <a:noFill/>
        </p:spPr>
        <p:txBody>
          <a:bodyPr wrap="square" lIns="121924" tIns="60961" rIns="121924" bIns="60961" rtlCol="0">
            <a:spAutoFit/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版权所有：徐圣钦</a:t>
            </a:r>
            <a:endParaRPr lang="en-US" altLang="zh-CN" sz="100" smtClean="0">
              <a:solidFill>
                <a:srgbClr val="FF0000"/>
              </a:solidFill>
              <a:latin typeface="Tw Cen MT"/>
              <a:ea typeface="华文仿宋"/>
            </a:endParaRPr>
          </a:p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QQ</a:t>
            </a: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：</a:t>
            </a: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894665727</a:t>
            </a:r>
            <a:endParaRPr lang="zh-CN" altLang="en-US" sz="100">
              <a:solidFill>
                <a:srgbClr val="FF0000"/>
              </a:solidFill>
              <a:latin typeface="Tw Cen MT"/>
              <a:ea typeface="华文仿宋"/>
            </a:endParaRPr>
          </a:p>
        </p:txBody>
      </p:sp>
      <p:sp>
        <p:nvSpPr>
          <p:cNvPr id="14" name="TextBox 13"/>
          <p:cNvSpPr txBox="1"/>
          <p:nvPr userDrawn="1">
            <p:custDataLst>
              <p:tags r:id="rId3"/>
            </p:custDataLst>
          </p:nvPr>
        </p:nvSpPr>
        <p:spPr>
          <a:xfrm>
            <a:off x="11817192" y="6286521"/>
            <a:ext cx="381158" cy="153890"/>
          </a:xfrm>
          <a:prstGeom prst="rect">
            <a:avLst/>
          </a:prstGeom>
          <a:noFill/>
        </p:spPr>
        <p:txBody>
          <a:bodyPr wrap="square" lIns="121924" tIns="60961" rIns="121924" bIns="60961" rtlCol="0">
            <a:spAutoFit/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版权所有：徐圣钦</a:t>
            </a:r>
            <a:endParaRPr lang="en-US" altLang="zh-CN" sz="100" smtClean="0">
              <a:solidFill>
                <a:srgbClr val="FF0000"/>
              </a:solidFill>
              <a:latin typeface="Tw Cen MT"/>
              <a:ea typeface="华文仿宋"/>
            </a:endParaRPr>
          </a:p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QQ</a:t>
            </a: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：</a:t>
            </a: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894665727</a:t>
            </a:r>
            <a:endParaRPr lang="zh-CN" altLang="en-US" sz="100">
              <a:solidFill>
                <a:srgbClr val="FF0000"/>
              </a:solidFill>
              <a:latin typeface="Tw Cen MT"/>
              <a:ea typeface="华文仿宋"/>
            </a:endParaRP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0" y="5971032"/>
            <a:ext cx="1219835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4" tIns="60961" rIns="121924" bIns="60961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-12198" y="6053328"/>
            <a:ext cx="300079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4" tIns="60961" rIns="121924" bIns="60961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3147174" y="6044184"/>
            <a:ext cx="905117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4" tIns="60961" rIns="121924" bIns="60961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3151241" y="6050037"/>
            <a:ext cx="8691324" cy="6858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3700">
                <a:solidFill>
                  <a:srgbClr val="FFFFFF"/>
                </a:solidFill>
              </a:defRPr>
            </a:lvl1pPr>
            <a:lvl2pPr marL="609616" indent="0" algn="ctr" eaLnBrk="1" latinLnBrk="0" hangingPunct="1">
              <a:buNone/>
            </a:lvl2pPr>
            <a:lvl3pPr marL="1219230" indent="0" algn="ctr" eaLnBrk="1" latinLnBrk="0" hangingPunct="1">
              <a:buNone/>
            </a:lvl3pPr>
            <a:lvl4pPr marL="1828845" indent="0" algn="ctr" eaLnBrk="1" latinLnBrk="0" hangingPunct="1">
              <a:buNone/>
            </a:lvl4pPr>
            <a:lvl5pPr marL="2438461" indent="0" algn="ctr" eaLnBrk="1" latinLnBrk="0" hangingPunct="1">
              <a:buNone/>
            </a:lvl5pPr>
            <a:lvl6pPr marL="3048075" indent="0" algn="ctr" eaLnBrk="1" latinLnBrk="0" hangingPunct="1">
              <a:buNone/>
            </a:lvl6pPr>
            <a:lvl7pPr marL="3657691" indent="0" algn="ctr" eaLnBrk="1" latinLnBrk="0" hangingPunct="1">
              <a:buNone/>
            </a:lvl7pPr>
            <a:lvl8pPr marL="4267305" indent="0" algn="ctr" eaLnBrk="1" latinLnBrk="0" hangingPunct="1">
              <a:buNone/>
            </a:lvl8pPr>
            <a:lvl9pPr marL="4876919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101654" y="6068699"/>
            <a:ext cx="2744629" cy="68580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700">
                <a:solidFill>
                  <a:srgbClr val="FFFFFF"/>
                </a:solidFill>
              </a:defRPr>
            </a:lvl1pPr>
          </a:lstStyle>
          <a:p>
            <a:fld id="{047E157E-8DCB-4F70-A0AF-5EB586A91DD4}" type="datetime1">
              <a:rPr lang="en-US" altLang="zh-CN"/>
              <a:t>11/13/2021</a:t>
            </a:fld>
            <a:endParaRPr altLang="en-US">
              <a:ea typeface="华文仿宋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2781972" y="236540"/>
            <a:ext cx="7827275" cy="365125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</a:lstStyle>
          <a:p>
            <a:endParaRPr altLang="en-US">
              <a:solidFill>
                <a:srgbClr val="DEF5FA"/>
              </a:solidFill>
              <a:ea typeface="华文仿宋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10673556" y="228600"/>
            <a:ext cx="1118182" cy="381000"/>
          </a:xfrm>
          <a:prstGeom prst="rect">
            <a:avLst/>
          </a:prstGeom>
        </p:spPr>
        <p:txBody>
          <a:bodyPr lIns="121924" tIns="60961" rIns="121924" bIns="60961"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</a:lstStyle>
          <a:p>
            <a:pPr algn="l"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smtClean="0">
                <a:solidFill>
                  <a:srgbClr val="DEF5FA"/>
                </a:solidFill>
                <a:latin typeface="Tw Cen MT"/>
                <a:ea typeface="华文仿宋"/>
              </a:rPr>
              <a:pPr algn="l"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DEF5FA"/>
              </a:solidFill>
              <a:latin typeface="Tw Cen MT"/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151240" y="3124200"/>
            <a:ext cx="8640498" cy="271780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3242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22318" y="4406901"/>
            <a:ext cx="7772399" cy="1362075"/>
          </a:xfrm>
          <a:prstGeom prst="rect">
            <a:avLst/>
          </a:prstGeom>
        </p:spPr>
        <p:txBody>
          <a:bodyPr lIns="91393" tIns="45698" rIns="91393" bIns="45698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2318" y="2906713"/>
            <a:ext cx="7772399" cy="1500187"/>
          </a:xfrm>
          <a:prstGeom prst="rect">
            <a:avLst/>
          </a:prstGeom>
        </p:spPr>
        <p:txBody>
          <a:bodyPr lIns="91393" tIns="45698" rIns="91393" bIns="45698" anchor="b"/>
          <a:lstStyle>
            <a:lvl1pPr marL="0" indent="0">
              <a:buNone/>
              <a:defRPr sz="2000"/>
            </a:lvl1pPr>
            <a:lvl2pPr marL="456971" indent="0">
              <a:buNone/>
              <a:defRPr sz="1700"/>
            </a:lvl2pPr>
            <a:lvl3pPr marL="913943" indent="0">
              <a:buNone/>
              <a:defRPr sz="1600"/>
            </a:lvl3pPr>
            <a:lvl4pPr marL="1370913" indent="0">
              <a:buNone/>
              <a:defRPr sz="1300"/>
            </a:lvl4pPr>
            <a:lvl5pPr marL="1827887" indent="0">
              <a:buNone/>
              <a:defRPr sz="1300"/>
            </a:lvl5pPr>
            <a:lvl6pPr marL="2284856" indent="0">
              <a:buNone/>
              <a:defRPr sz="1300"/>
            </a:lvl6pPr>
            <a:lvl7pPr marL="2741828" indent="0">
              <a:buNone/>
              <a:defRPr sz="1300"/>
            </a:lvl7pPr>
            <a:lvl8pPr marL="3198799" indent="0">
              <a:buNone/>
              <a:defRPr sz="1300"/>
            </a:lvl8pPr>
            <a:lvl9pPr marL="365577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Rectang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52960" y="-24"/>
            <a:ext cx="10768931" cy="666755"/>
          </a:xfrm>
        </p:spPr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4606EA6-EFEA-4C30-9264-4F9291A5780D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0" y="857235"/>
            <a:ext cx="711570" cy="244476"/>
          </a:xfrm>
          <a:prstGeom prst="rect">
            <a:avLst/>
          </a:prstGeom>
        </p:spPr>
        <p:txBody>
          <a:bodyPr lIns="121924" tIns="60961" rIns="121924" bIns="60961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sz="1900" b="1" smtClean="0">
                <a:solidFill>
                  <a:srgbClr val="FFFFFF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813223" y="1803400"/>
            <a:ext cx="10876862" cy="4368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5723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829756" y="2743204"/>
            <a:ext cx="9502431" cy="1673225"/>
          </a:xfrm>
        </p:spPr>
        <p:txBody>
          <a:bodyPr anchor="t"/>
          <a:lstStyle>
            <a:lvl1pPr eaLnBrk="1" latinLnBrk="0" hangingPunct="1">
              <a:buNone/>
              <a:defRPr kumimoji="0" lang="zh-CN" sz="37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24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21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9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0" y="1524000"/>
            <a:ext cx="1219835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4" tIns="60961" rIns="121924" bIns="60961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0" y="1600200"/>
            <a:ext cx="17281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4" tIns="60961" rIns="121924" bIns="60961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829752" y="1600200"/>
            <a:ext cx="10368598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4" tIns="60961" rIns="121924" bIns="60961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829752" y="1600200"/>
            <a:ext cx="10165292" cy="990600"/>
          </a:xfrm>
        </p:spPr>
        <p:txBody>
          <a:bodyPr/>
          <a:lstStyle>
            <a:lvl1pPr algn="l" eaLnBrk="1" latinLnBrk="0" hangingPunct="1">
              <a:buNone/>
              <a:defRPr kumimoji="0" lang="zh-CN" sz="59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FCF9F07-3BC7-4570-B054-79111B0A380C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  <p:custDataLst>
              <p:tags r:id="rId8"/>
            </p:custDataLst>
          </p:nvPr>
        </p:nvSpPr>
        <p:spPr>
          <a:xfrm>
            <a:off x="0" y="1752602"/>
            <a:ext cx="1728100" cy="701676"/>
          </a:xfrm>
          <a:prstGeom prst="rect">
            <a:avLst/>
          </a:prstGeom>
        </p:spPr>
        <p:txBody>
          <a:bodyPr lIns="121924" tIns="60961" rIns="121924" bIns="60961">
            <a:noAutofit/>
          </a:bodyPr>
          <a:lstStyle>
            <a:lvl1pPr eaLnBrk="1" latinLnBrk="0" hangingPunct="1">
              <a:defRPr kumimoji="0" lang="zh-CN" sz="32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b="1" smtClean="0"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latin typeface="Tw Cen MT"/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  <p:custDataLst>
              <p:tags r:id="rId9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268267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813223" y="1803404"/>
            <a:ext cx="5184299" cy="4358165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463232" y="1803402"/>
            <a:ext cx="5184299" cy="4358167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 rtlCol="0"/>
          <a:lstStyle/>
          <a:p>
            <a:fld id="{E4606EA6-EFEA-4C30-9264-4F9291A5780D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>
          <a:xfrm>
            <a:off x="0" y="857235"/>
            <a:ext cx="711570" cy="244476"/>
          </a:xfrm>
          <a:prstGeom prst="rect">
            <a:avLst/>
          </a:prstGeom>
        </p:spPr>
        <p:txBody>
          <a:bodyPr lIns="121924" tIns="60961" rIns="121924" bIns="60961" rtlCol="0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sz="1900" b="1" smtClean="0">
                <a:solidFill>
                  <a:srgbClr val="FFFFFF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  <p:custDataLst>
              <p:tags r:id="rId7"/>
            </p:custDataLst>
          </p:nvPr>
        </p:nvSpPr>
        <p:spPr/>
        <p:txBody>
          <a:bodyPr rtlCol="0"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28924359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7289" y="157480"/>
            <a:ext cx="10876862" cy="1341120"/>
          </a:xfrm>
        </p:spPr>
        <p:txBody>
          <a:bodyPr anchor="b"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813223" y="2559757"/>
            <a:ext cx="5184299" cy="3505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404135" y="2559757"/>
            <a:ext cx="5184299" cy="3505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 rtlCol="0"/>
          <a:lstStyle/>
          <a:p>
            <a:fld id="{E4606EA6-EFEA-4C30-9264-4F9291A5780D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>
          <a:xfrm>
            <a:off x="0" y="857235"/>
            <a:ext cx="711570" cy="244476"/>
          </a:xfrm>
          <a:prstGeom prst="rect">
            <a:avLst/>
          </a:prstGeom>
        </p:spPr>
        <p:txBody>
          <a:bodyPr lIns="121924" tIns="60961" rIns="121924" bIns="60961" rtlCol="0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sz="1900" b="1" smtClean="0">
                <a:solidFill>
                  <a:srgbClr val="FFFFFF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  <p:custDataLst>
              <p:tags r:id="rId7"/>
            </p:custDataLst>
          </p:nvPr>
        </p:nvSpPr>
        <p:spPr/>
        <p:txBody>
          <a:bodyPr rtlCol="0"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  <p:custDataLst>
              <p:tags r:id="rId8"/>
            </p:custDataLst>
          </p:nvPr>
        </p:nvSpPr>
        <p:spPr>
          <a:xfrm>
            <a:off x="813223" y="1816383"/>
            <a:ext cx="5184299" cy="707136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7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  <p:custDataLst>
              <p:tags r:id="rId9"/>
            </p:custDataLst>
          </p:nvPr>
        </p:nvSpPr>
        <p:spPr>
          <a:xfrm>
            <a:off x="6404135" y="1816383"/>
            <a:ext cx="5184299" cy="707136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7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7873286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DFADB5D-B7A0-47E3-AD2D-B1A6F8614213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0" y="857235"/>
            <a:ext cx="711570" cy="244476"/>
          </a:xfrm>
          <a:prstGeom prst="rect">
            <a:avLst/>
          </a:prstGeom>
        </p:spPr>
        <p:txBody>
          <a:bodyPr lIns="121924" tIns="60961" rIns="121924" bIns="60961"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</a:lstStyle>
          <a:p>
            <a:pPr algn="l" fontAlgn="auto">
              <a:spcBef>
                <a:spcPct val="0"/>
              </a:spcBef>
              <a:spcAft>
                <a:spcPct val="0"/>
              </a:spcAft>
            </a:pPr>
            <a:fld id="{A3F7CB7D-F184-43C7-B6FD-03D728E1BBFF}" type="slidenum">
              <a:rPr lang="en-US" altLang="zh-CN" smtClean="0">
                <a:latin typeface="Tw Cen MT"/>
                <a:ea typeface="华文仿宋"/>
              </a:rPr>
              <a:pPr algn="l"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latin typeface="Tw Cen MT"/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0654554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2968126-03FC-49C0-B9B8-2B561CCC3D90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0" y="6248400"/>
            <a:ext cx="711570" cy="381000"/>
          </a:xfrm>
          <a:prstGeom prst="rect">
            <a:avLst/>
          </a:prstGeom>
        </p:spPr>
        <p:txBody>
          <a:bodyPr lIns="121924" tIns="60961" rIns="121924" bIns="60961"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</a:lstStyle>
          <a:p>
            <a:pPr algn="l" fontAlgn="auto">
              <a:spcBef>
                <a:spcPct val="0"/>
              </a:spcBef>
              <a:spcAft>
                <a:spcPct val="0"/>
              </a:spcAft>
            </a:pPr>
            <a:fld id="{A3F7CB7D-F184-43C7-B6FD-03D728E1BBFF}" type="slidenum">
              <a:rPr lang="en-US" altLang="zh-CN" smtClean="0">
                <a:solidFill>
                  <a:srgbClr val="464646"/>
                </a:solidFill>
                <a:latin typeface="Tw Cen MT"/>
                <a:ea typeface="华文仿宋"/>
              </a:rPr>
              <a:pPr algn="l"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464646"/>
              </a:solidFill>
              <a:latin typeface="Tw Cen MT"/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051466779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3223" y="157480"/>
            <a:ext cx="10876862" cy="1341120"/>
          </a:xfrm>
        </p:spPr>
        <p:txBody>
          <a:bodyPr anchor="b"/>
          <a:lstStyle>
            <a:lvl1pPr algn="l" eaLnBrk="1" latinLnBrk="0" hangingPunct="1">
              <a:buNone/>
              <a:defRPr kumimoji="0" lang="zh-CN" sz="5600" b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49A8198-4617-485E-9585-4840B69DBBA6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0" y="857235"/>
            <a:ext cx="711570" cy="244476"/>
          </a:xfrm>
          <a:prstGeom prst="rect">
            <a:avLst/>
          </a:prstGeom>
        </p:spPr>
        <p:txBody>
          <a:bodyPr lIns="121924" tIns="60961" rIns="121924" bIns="60961"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</a:lstStyle>
          <a:p>
            <a:pPr algn="l" fontAlgn="auto">
              <a:spcBef>
                <a:spcPct val="0"/>
              </a:spcBef>
              <a:spcAft>
                <a:spcPct val="0"/>
              </a:spcAft>
            </a:pPr>
            <a:fld id="{A3F7CB7D-F184-43C7-B6FD-03D728E1BBFF}" type="slidenum">
              <a:rPr lang="en-US" altLang="zh-CN" smtClean="0">
                <a:latin typeface="Tw Cen MT"/>
                <a:ea typeface="华文仿宋"/>
              </a:rPr>
              <a:pPr algn="l"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latin typeface="Tw Cen MT"/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813223" y="1905000"/>
            <a:ext cx="2134711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82885" tIns="243846" rIns="182885" bIns="121924"/>
          <a:lstStyle>
            <a:lvl1pPr marL="0" indent="0" eaLnBrk="1" latinLnBrk="0" hangingPunct="1">
              <a:spcAft>
                <a:spcPts val="1334"/>
              </a:spcAft>
              <a:buNone/>
              <a:defRPr kumimoji="0" lang="zh-CN" sz="2400"/>
            </a:lvl1pPr>
            <a:lvl2pPr eaLnBrk="1" latinLnBrk="0" hangingPunct="1">
              <a:buNone/>
              <a:defRPr kumimoji="0" lang="zh-CN" sz="1600"/>
            </a:lvl2pPr>
            <a:lvl3pPr eaLnBrk="1" latinLnBrk="0" hangingPunct="1">
              <a:buNone/>
              <a:defRPr kumimoji="0" lang="zh-CN" sz="1300"/>
            </a:lvl3pPr>
            <a:lvl4pPr eaLnBrk="1" latinLnBrk="0" hangingPunct="1">
              <a:buNone/>
              <a:defRPr kumimoji="0" lang="zh-CN" sz="1200"/>
            </a:lvl4pPr>
            <a:lvl5pPr eaLnBrk="1" latinLnBrk="0" hangingPunct="1">
              <a:buNone/>
              <a:defRPr kumimoji="0" lang="zh-CN" sz="12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3151240" y="1905000"/>
            <a:ext cx="8538845" cy="4267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5760867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077972" y="0"/>
            <a:ext cx="10120378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43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134711" y="5486400"/>
            <a:ext cx="9758680" cy="6858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300"/>
            </a:lvl1pPr>
            <a:lvl2pPr eaLnBrk="1" latinLnBrk="0" hangingPunct="1">
              <a:buFontTx/>
              <a:buNone/>
              <a:defRPr kumimoji="0" lang="zh-CN" sz="1600"/>
            </a:lvl2pPr>
            <a:lvl3pPr eaLnBrk="1" latinLnBrk="0" hangingPunct="1">
              <a:buFontTx/>
              <a:buNone/>
              <a:defRPr kumimoji="0" lang="zh-CN" sz="1300"/>
            </a:lvl3pPr>
            <a:lvl4pPr eaLnBrk="1" latinLnBrk="0" hangingPunct="1">
              <a:buFontTx/>
              <a:buNone/>
              <a:defRPr kumimoji="0" lang="zh-CN" sz="1200"/>
            </a:lvl4pPr>
            <a:lvl5pPr eaLnBrk="1" latinLnBrk="0" hangingPunct="1">
              <a:buFontTx/>
              <a:buNone/>
              <a:defRPr kumimoji="0" lang="zh-CN" sz="12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-12198" y="4572000"/>
            <a:ext cx="1219835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4" tIns="60961" rIns="121924" bIns="60961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-12198" y="4663440"/>
            <a:ext cx="195173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4" tIns="60961" rIns="121924" bIns="60961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2061521" y="4654296"/>
            <a:ext cx="10124631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4" tIns="60961" rIns="121924" bIns="60961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134711" y="4724400"/>
            <a:ext cx="9758680" cy="609600"/>
          </a:xfrm>
        </p:spPr>
        <p:txBody>
          <a:bodyPr anchor="ctr"/>
          <a:lstStyle>
            <a:lvl1pPr algn="l" eaLnBrk="1" latinLnBrk="0" hangingPunct="1">
              <a:buNone/>
              <a:defRPr kumimoji="0" lang="zh-CN" sz="3700" b="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1931405" y="0"/>
            <a:ext cx="13418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24" tIns="60961" rIns="121924" bIns="60961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35539" y="6248400"/>
            <a:ext cx="3557852" cy="365125"/>
          </a:xfrm>
        </p:spPr>
        <p:txBody>
          <a:bodyPr rtlCol="0"/>
          <a:lstStyle/>
          <a:p>
            <a:fld id="{E4606EA6-EFEA-4C30-9264-4F9291A5780D}" type="datetime1">
              <a:rPr lang="en-US" altLang="zh-CN">
                <a:solidFill>
                  <a:srgbClr val="DEF5FA"/>
                </a:solidFill>
              </a:rPr>
              <a:t>11/13/2021</a:t>
            </a:fld>
            <a:endParaRPr altLang="en-US">
              <a:solidFill>
                <a:srgbClr val="DEF5FA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  <p:custDataLst>
              <p:tags r:id="rId10"/>
            </p:custDataLst>
          </p:nvPr>
        </p:nvSpPr>
        <p:spPr>
          <a:xfrm>
            <a:off x="0" y="4667249"/>
            <a:ext cx="1931405" cy="663579"/>
          </a:xfrm>
          <a:prstGeom prst="rect">
            <a:avLst/>
          </a:prstGeom>
        </p:spPr>
        <p:txBody>
          <a:bodyPr lIns="121924" tIns="60961" rIns="121924" bIns="60961" rtlCol="0"/>
          <a:lstStyle>
            <a:lvl1pPr eaLnBrk="1" latinLnBrk="0" hangingPunct="1">
              <a:defRPr kumimoji="0" lang="zh-CN" sz="3700"/>
            </a:lvl1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b="1" smtClean="0">
                <a:solidFill>
                  <a:srgbClr val="FFFFFF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white"/>
              </a:solidFill>
              <a:latin typeface="Tw Cen MT"/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  <p:custDataLst>
              <p:tags r:id="rId11"/>
            </p:custDataLst>
          </p:nvPr>
        </p:nvSpPr>
        <p:spPr>
          <a:xfrm>
            <a:off x="2134711" y="6248208"/>
            <a:ext cx="6099175" cy="365125"/>
          </a:xfrm>
        </p:spPr>
        <p:txBody>
          <a:bodyPr rtlCol="0"/>
          <a:lstStyle/>
          <a:p>
            <a:endParaRPr altLang="en-US">
              <a:solidFill>
                <a:srgbClr val="DEF5FA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00715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13" name="TextBox 12"/>
          <p:cNvSpPr txBox="1"/>
          <p:nvPr userDrawn="1">
            <p:custDataLst>
              <p:tags r:id="rId2"/>
            </p:custDataLst>
          </p:nvPr>
        </p:nvSpPr>
        <p:spPr>
          <a:xfrm>
            <a:off x="0" y="6286521"/>
            <a:ext cx="381158" cy="153923"/>
          </a:xfrm>
          <a:prstGeom prst="rect">
            <a:avLst/>
          </a:prstGeom>
          <a:noFill/>
        </p:spPr>
        <p:txBody>
          <a:bodyPr wrap="square" lIns="121954" tIns="60977" rIns="121954" bIns="60977" rtlCol="0">
            <a:spAutoFit/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版权所有：徐圣钦</a:t>
            </a:r>
            <a:endParaRPr lang="en-US" altLang="zh-CN" sz="100" smtClean="0">
              <a:solidFill>
                <a:srgbClr val="FF0000"/>
              </a:solidFill>
              <a:latin typeface="Tw Cen MT"/>
              <a:ea typeface="华文仿宋"/>
            </a:endParaRPr>
          </a:p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QQ</a:t>
            </a: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：</a:t>
            </a: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894665727</a:t>
            </a:r>
            <a:endParaRPr lang="zh-CN" altLang="en-US" sz="100">
              <a:solidFill>
                <a:srgbClr val="FF0000"/>
              </a:solidFill>
              <a:latin typeface="Tw Cen MT"/>
              <a:ea typeface="华文仿宋"/>
            </a:endParaRPr>
          </a:p>
        </p:txBody>
      </p:sp>
      <p:sp>
        <p:nvSpPr>
          <p:cNvPr id="14" name="TextBox 13"/>
          <p:cNvSpPr txBox="1"/>
          <p:nvPr userDrawn="1">
            <p:custDataLst>
              <p:tags r:id="rId3"/>
            </p:custDataLst>
          </p:nvPr>
        </p:nvSpPr>
        <p:spPr>
          <a:xfrm>
            <a:off x="11817192" y="6286521"/>
            <a:ext cx="381158" cy="153923"/>
          </a:xfrm>
          <a:prstGeom prst="rect">
            <a:avLst/>
          </a:prstGeom>
          <a:noFill/>
        </p:spPr>
        <p:txBody>
          <a:bodyPr wrap="square" lIns="121954" tIns="60977" rIns="121954" bIns="60977" rtlCol="0">
            <a:spAutoFit/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版权所有：徐圣钦</a:t>
            </a:r>
            <a:endParaRPr lang="en-US" altLang="zh-CN" sz="100" smtClean="0">
              <a:solidFill>
                <a:srgbClr val="FF0000"/>
              </a:solidFill>
              <a:latin typeface="Tw Cen MT"/>
              <a:ea typeface="华文仿宋"/>
            </a:endParaRPr>
          </a:p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QQ</a:t>
            </a: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：</a:t>
            </a: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894665727</a:t>
            </a:r>
            <a:endParaRPr lang="zh-CN" altLang="en-US" sz="100">
              <a:solidFill>
                <a:srgbClr val="FF0000"/>
              </a:solidFill>
              <a:latin typeface="Tw Cen MT"/>
              <a:ea typeface="华文仿宋"/>
            </a:endParaRP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0" y="5971032"/>
            <a:ext cx="1219835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54" tIns="60977" rIns="121954" bIns="60977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-12198" y="6053328"/>
            <a:ext cx="300079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54" tIns="60977" rIns="121954" bIns="60977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3147174" y="6044184"/>
            <a:ext cx="905117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54" tIns="60977" rIns="121954" bIns="60977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3151241" y="6050037"/>
            <a:ext cx="8691324" cy="6858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3700">
                <a:solidFill>
                  <a:srgbClr val="FFFFFF"/>
                </a:solidFill>
              </a:defRPr>
            </a:lvl1pPr>
            <a:lvl2pPr marL="609768" indent="0" algn="ctr" eaLnBrk="1" latinLnBrk="0" hangingPunct="1">
              <a:buNone/>
            </a:lvl2pPr>
            <a:lvl3pPr marL="1219535" indent="0" algn="ctr" eaLnBrk="1" latinLnBrk="0" hangingPunct="1">
              <a:buNone/>
            </a:lvl3pPr>
            <a:lvl4pPr marL="1829303" indent="0" algn="ctr" eaLnBrk="1" latinLnBrk="0" hangingPunct="1">
              <a:buNone/>
            </a:lvl4pPr>
            <a:lvl5pPr marL="2439071" indent="0" algn="ctr" eaLnBrk="1" latinLnBrk="0" hangingPunct="1">
              <a:buNone/>
            </a:lvl5pPr>
            <a:lvl6pPr marL="3048838" indent="0" algn="ctr" eaLnBrk="1" latinLnBrk="0" hangingPunct="1">
              <a:buNone/>
            </a:lvl6pPr>
            <a:lvl7pPr marL="3658606" indent="0" algn="ctr" eaLnBrk="1" latinLnBrk="0" hangingPunct="1">
              <a:buNone/>
            </a:lvl7pPr>
            <a:lvl8pPr marL="4268373" indent="0" algn="ctr" eaLnBrk="1" latinLnBrk="0" hangingPunct="1">
              <a:buNone/>
            </a:lvl8pPr>
            <a:lvl9pPr marL="4878141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101653" y="6068699"/>
            <a:ext cx="2744629" cy="68580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700">
                <a:solidFill>
                  <a:srgbClr val="FFFFFF"/>
                </a:solidFill>
              </a:defRPr>
            </a:lvl1pPr>
          </a:lstStyle>
          <a:p>
            <a:fld id="{047E157E-8DCB-4F70-A0AF-5EB586A91DD4}" type="datetime1">
              <a:rPr lang="en-US" altLang="zh-CN"/>
              <a:t>11/13/2021</a:t>
            </a:fld>
            <a:endParaRPr altLang="en-US">
              <a:ea typeface="华文仿宋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2781972" y="236539"/>
            <a:ext cx="7827275" cy="365125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</a:lstStyle>
          <a:p>
            <a:endParaRPr altLang="en-US">
              <a:solidFill>
                <a:srgbClr val="DEF5FA"/>
              </a:solidFill>
              <a:ea typeface="华文仿宋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10673556" y="228600"/>
            <a:ext cx="1118182" cy="381000"/>
          </a:xfrm>
          <a:prstGeom prst="rect">
            <a:avLst/>
          </a:prstGeom>
        </p:spPr>
        <p:txBody>
          <a:bodyPr lIns="121954" tIns="60977" rIns="121954" bIns="60977"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</a:lstStyle>
          <a:p>
            <a:pPr algn="l"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sz="2400">
                <a:solidFill>
                  <a:srgbClr val="DEF5FA"/>
                </a:solidFill>
                <a:latin typeface="Tw Cen MT"/>
                <a:ea typeface="华文仿宋"/>
              </a:rPr>
              <a:pPr algn="l"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2400">
              <a:solidFill>
                <a:srgbClr val="DEF5FA"/>
              </a:solidFill>
              <a:latin typeface="Tw Cen MT"/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151240" y="3124200"/>
            <a:ext cx="8640498" cy="271780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589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Rectang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52960" y="-24"/>
            <a:ext cx="10768931" cy="666755"/>
          </a:xfrm>
        </p:spPr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4606EA6-EFEA-4C30-9264-4F9291A5780D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0" y="857233"/>
            <a:ext cx="711570" cy="244476"/>
          </a:xfrm>
          <a:prstGeom prst="rect">
            <a:avLst/>
          </a:prstGeom>
        </p:spPr>
        <p:txBody>
          <a:bodyPr lIns="121954" tIns="60977" rIns="121954" bIns="60977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sz="1900" b="1" smtClean="0">
                <a:solidFill>
                  <a:srgbClr val="FFFFFF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2400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813223" y="1803400"/>
            <a:ext cx="10876862" cy="4368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087253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393" tIns="45698" rIns="91393" bIns="456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1" y="1600201"/>
            <a:ext cx="4038600" cy="4525963"/>
          </a:xfrm>
          <a:prstGeom prst="rect">
            <a:avLst/>
          </a:prstGeom>
        </p:spPr>
        <p:txBody>
          <a:bodyPr lIns="91393" tIns="45698" rIns="91393" bIns="4569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lIns="91393" tIns="45698" rIns="91393" bIns="4569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829753" y="2743201"/>
            <a:ext cx="9502431" cy="1673225"/>
          </a:xfrm>
        </p:spPr>
        <p:txBody>
          <a:bodyPr anchor="t"/>
          <a:lstStyle>
            <a:lvl1pPr eaLnBrk="1" latinLnBrk="0" hangingPunct="1">
              <a:buNone/>
              <a:defRPr kumimoji="0" lang="zh-CN" sz="37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24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21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9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0" y="1524000"/>
            <a:ext cx="1219835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54" tIns="60977" rIns="121954" bIns="60977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0" y="1600200"/>
            <a:ext cx="17281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54" tIns="60977" rIns="121954" bIns="60977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829752" y="1600200"/>
            <a:ext cx="10368598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54" tIns="60977" rIns="121954" bIns="60977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829752" y="1600200"/>
            <a:ext cx="10165292" cy="990600"/>
          </a:xfrm>
        </p:spPr>
        <p:txBody>
          <a:bodyPr/>
          <a:lstStyle>
            <a:lvl1pPr algn="l" eaLnBrk="1" latinLnBrk="0" hangingPunct="1">
              <a:buNone/>
              <a:defRPr kumimoji="0" lang="zh-CN" sz="59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FCF9F07-3BC7-4570-B054-79111B0A380C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  <p:custDataLst>
              <p:tags r:id="rId8"/>
            </p:custDataLst>
          </p:nvPr>
        </p:nvSpPr>
        <p:spPr>
          <a:xfrm>
            <a:off x="0" y="1752601"/>
            <a:ext cx="1728100" cy="701676"/>
          </a:xfrm>
          <a:prstGeom prst="rect">
            <a:avLst/>
          </a:prstGeom>
        </p:spPr>
        <p:txBody>
          <a:bodyPr lIns="121954" tIns="60977" rIns="121954" bIns="60977">
            <a:noAutofit/>
          </a:bodyPr>
          <a:lstStyle>
            <a:lvl1pPr eaLnBrk="1" latinLnBrk="0" hangingPunct="1">
              <a:defRPr kumimoji="0" lang="zh-CN" sz="32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b="1" smtClean="0"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>
              <a:latin typeface="Tw Cen MT"/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  <p:custDataLst>
              <p:tags r:id="rId9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493830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813223" y="1803402"/>
            <a:ext cx="5184299" cy="4358165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463232" y="1803399"/>
            <a:ext cx="5184299" cy="4358167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 rtlCol="0"/>
          <a:lstStyle/>
          <a:p>
            <a:fld id="{E4606EA6-EFEA-4C30-9264-4F9291A5780D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>
          <a:xfrm>
            <a:off x="0" y="857233"/>
            <a:ext cx="711570" cy="244476"/>
          </a:xfrm>
          <a:prstGeom prst="rect">
            <a:avLst/>
          </a:prstGeom>
        </p:spPr>
        <p:txBody>
          <a:bodyPr lIns="121954" tIns="60977" rIns="121954" bIns="60977" rtlCol="0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sz="1900" b="1" smtClean="0">
                <a:solidFill>
                  <a:srgbClr val="FFFFFF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2400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  <p:custDataLst>
              <p:tags r:id="rId7"/>
            </p:custDataLst>
          </p:nvPr>
        </p:nvSpPr>
        <p:spPr/>
        <p:txBody>
          <a:bodyPr rtlCol="0"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787434466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7289" y="157480"/>
            <a:ext cx="10876862" cy="1341120"/>
          </a:xfrm>
        </p:spPr>
        <p:txBody>
          <a:bodyPr anchor="b"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813223" y="2559757"/>
            <a:ext cx="5184299" cy="3505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404134" y="2559757"/>
            <a:ext cx="5184299" cy="3505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 rtlCol="0"/>
          <a:lstStyle/>
          <a:p>
            <a:fld id="{E4606EA6-EFEA-4C30-9264-4F9291A5780D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>
          <a:xfrm>
            <a:off x="0" y="857233"/>
            <a:ext cx="711570" cy="244476"/>
          </a:xfrm>
          <a:prstGeom prst="rect">
            <a:avLst/>
          </a:prstGeom>
        </p:spPr>
        <p:txBody>
          <a:bodyPr lIns="121954" tIns="60977" rIns="121954" bIns="60977" rtlCol="0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sz="1900" b="1" smtClean="0">
                <a:solidFill>
                  <a:srgbClr val="FFFFFF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2400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  <p:custDataLst>
              <p:tags r:id="rId7"/>
            </p:custDataLst>
          </p:nvPr>
        </p:nvSpPr>
        <p:spPr/>
        <p:txBody>
          <a:bodyPr rtlCol="0"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  <p:custDataLst>
              <p:tags r:id="rId8"/>
            </p:custDataLst>
          </p:nvPr>
        </p:nvSpPr>
        <p:spPr>
          <a:xfrm>
            <a:off x="813223" y="1816383"/>
            <a:ext cx="5184299" cy="707136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7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  <p:custDataLst>
              <p:tags r:id="rId9"/>
            </p:custDataLst>
          </p:nvPr>
        </p:nvSpPr>
        <p:spPr>
          <a:xfrm>
            <a:off x="6404134" y="1816383"/>
            <a:ext cx="5184299" cy="707136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7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6648781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DFADB5D-B7A0-47E3-AD2D-B1A6F8614213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0" y="857233"/>
            <a:ext cx="711570" cy="244476"/>
          </a:xfrm>
          <a:prstGeom prst="rect">
            <a:avLst/>
          </a:prstGeom>
        </p:spPr>
        <p:txBody>
          <a:bodyPr lIns="121954" tIns="60977" rIns="121954" bIns="60977"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</a:lstStyle>
          <a:p>
            <a:pPr algn="l" fontAlgn="auto">
              <a:spcBef>
                <a:spcPct val="0"/>
              </a:spcBef>
              <a:spcAft>
                <a:spcPct val="0"/>
              </a:spcAft>
            </a:pPr>
            <a:fld id="{A3F7CB7D-F184-43C7-B6FD-03D728E1BBFF}" type="slidenum">
              <a:rPr lang="en-US" altLang="zh-CN" sz="2400">
                <a:latin typeface="Tw Cen MT"/>
                <a:ea typeface="华文仿宋"/>
              </a:rPr>
              <a:pPr algn="l"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2400">
              <a:latin typeface="Tw Cen MT"/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490381732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2968126-03FC-49C0-B9B8-2B561CCC3D90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0" y="6248400"/>
            <a:ext cx="711570" cy="381000"/>
          </a:xfrm>
          <a:prstGeom prst="rect">
            <a:avLst/>
          </a:prstGeom>
        </p:spPr>
        <p:txBody>
          <a:bodyPr lIns="121954" tIns="60977" rIns="121954" bIns="60977"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</a:lstStyle>
          <a:p>
            <a:pPr algn="l" fontAlgn="auto">
              <a:spcBef>
                <a:spcPct val="0"/>
              </a:spcBef>
              <a:spcAft>
                <a:spcPct val="0"/>
              </a:spcAft>
            </a:pPr>
            <a:fld id="{A3F7CB7D-F184-43C7-B6FD-03D728E1BBFF}" type="slidenum">
              <a:rPr lang="en-US" altLang="zh-CN" sz="2400">
                <a:solidFill>
                  <a:srgbClr val="464646"/>
                </a:solidFill>
                <a:latin typeface="Tw Cen MT"/>
                <a:ea typeface="华文仿宋"/>
              </a:rPr>
              <a:pPr algn="l"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2400">
              <a:solidFill>
                <a:srgbClr val="464646"/>
              </a:solidFill>
              <a:latin typeface="Tw Cen MT"/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26066153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3223" y="157480"/>
            <a:ext cx="10876862" cy="1341120"/>
          </a:xfrm>
        </p:spPr>
        <p:txBody>
          <a:bodyPr anchor="b"/>
          <a:lstStyle>
            <a:lvl1pPr algn="l" eaLnBrk="1" latinLnBrk="0" hangingPunct="1">
              <a:buNone/>
              <a:defRPr kumimoji="0" lang="zh-CN" sz="5600" b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49A8198-4617-485E-9585-4840B69DBBA6}" type="datetime1">
              <a:rPr lang="en-US" altLang="zh-CN">
                <a:solidFill>
                  <a:srgbClr val="464646"/>
                </a:solidFill>
              </a:rPr>
              <a:t>11/13/2021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altLang="en-US">
              <a:solidFill>
                <a:srgbClr val="464646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0" y="857233"/>
            <a:ext cx="711570" cy="244476"/>
          </a:xfrm>
          <a:prstGeom prst="rect">
            <a:avLst/>
          </a:prstGeom>
        </p:spPr>
        <p:txBody>
          <a:bodyPr lIns="121954" tIns="60977" rIns="121954" bIns="60977"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</a:lstStyle>
          <a:p>
            <a:pPr algn="l" fontAlgn="auto">
              <a:spcBef>
                <a:spcPct val="0"/>
              </a:spcBef>
              <a:spcAft>
                <a:spcPct val="0"/>
              </a:spcAft>
            </a:pPr>
            <a:fld id="{A3F7CB7D-F184-43C7-B6FD-03D728E1BBFF}" type="slidenum">
              <a:rPr lang="en-US" altLang="zh-CN" sz="2400">
                <a:latin typeface="Tw Cen MT"/>
                <a:ea typeface="华文仿宋"/>
              </a:rPr>
              <a:pPr algn="l"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2400">
              <a:latin typeface="Tw Cen MT"/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813223" y="1905000"/>
            <a:ext cx="2134711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82930" tIns="243907" rIns="182930" bIns="121954"/>
          <a:lstStyle>
            <a:lvl1pPr marL="0" indent="0" eaLnBrk="1" latinLnBrk="0" hangingPunct="1">
              <a:spcAft>
                <a:spcPts val="1334"/>
              </a:spcAft>
              <a:buNone/>
              <a:defRPr kumimoji="0" lang="zh-CN" sz="2400"/>
            </a:lvl1pPr>
            <a:lvl2pPr eaLnBrk="1" latinLnBrk="0" hangingPunct="1">
              <a:buNone/>
              <a:defRPr kumimoji="0" lang="zh-CN" sz="1600"/>
            </a:lvl2pPr>
            <a:lvl3pPr eaLnBrk="1" latinLnBrk="0" hangingPunct="1">
              <a:buNone/>
              <a:defRPr kumimoji="0" lang="zh-CN" sz="1300"/>
            </a:lvl3pPr>
            <a:lvl4pPr eaLnBrk="1" latinLnBrk="0" hangingPunct="1">
              <a:buNone/>
              <a:defRPr kumimoji="0" lang="zh-CN" sz="1200"/>
            </a:lvl4pPr>
            <a:lvl5pPr eaLnBrk="1" latinLnBrk="0" hangingPunct="1">
              <a:buNone/>
              <a:defRPr kumimoji="0" lang="zh-CN" sz="12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3151240" y="1905000"/>
            <a:ext cx="8538845" cy="4267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2801685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077972" y="0"/>
            <a:ext cx="10120378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43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134711" y="5486400"/>
            <a:ext cx="9758680" cy="6858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300"/>
            </a:lvl1pPr>
            <a:lvl2pPr eaLnBrk="1" latinLnBrk="0" hangingPunct="1">
              <a:buFontTx/>
              <a:buNone/>
              <a:defRPr kumimoji="0" lang="zh-CN" sz="1600"/>
            </a:lvl2pPr>
            <a:lvl3pPr eaLnBrk="1" latinLnBrk="0" hangingPunct="1">
              <a:buFontTx/>
              <a:buNone/>
              <a:defRPr kumimoji="0" lang="zh-CN" sz="1300"/>
            </a:lvl3pPr>
            <a:lvl4pPr eaLnBrk="1" latinLnBrk="0" hangingPunct="1">
              <a:buFontTx/>
              <a:buNone/>
              <a:defRPr kumimoji="0" lang="zh-CN" sz="1200"/>
            </a:lvl4pPr>
            <a:lvl5pPr eaLnBrk="1" latinLnBrk="0" hangingPunct="1">
              <a:buFontTx/>
              <a:buNone/>
              <a:defRPr kumimoji="0" lang="zh-CN" sz="12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-12198" y="4572000"/>
            <a:ext cx="1219835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54" tIns="60977" rIns="121954" bIns="60977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-12198" y="4663440"/>
            <a:ext cx="195173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54" tIns="60977" rIns="121954" bIns="60977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2061521" y="4654296"/>
            <a:ext cx="10124631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54" tIns="60977" rIns="121954" bIns="60977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134711" y="4724400"/>
            <a:ext cx="9758680" cy="609600"/>
          </a:xfrm>
        </p:spPr>
        <p:txBody>
          <a:bodyPr anchor="ctr"/>
          <a:lstStyle>
            <a:lvl1pPr algn="l" eaLnBrk="1" latinLnBrk="0" hangingPunct="1">
              <a:buNone/>
              <a:defRPr kumimoji="0" lang="zh-CN" sz="3700" b="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1931405" y="0"/>
            <a:ext cx="13418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954" tIns="60977" rIns="121954" bIns="60977" anchor="ctr"/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35539" y="6248400"/>
            <a:ext cx="3557852" cy="365125"/>
          </a:xfrm>
        </p:spPr>
        <p:txBody>
          <a:bodyPr rtlCol="0"/>
          <a:lstStyle/>
          <a:p>
            <a:fld id="{E4606EA6-EFEA-4C30-9264-4F9291A5780D}" type="datetime1">
              <a:rPr lang="en-US" altLang="zh-CN">
                <a:solidFill>
                  <a:srgbClr val="DEF5FA"/>
                </a:solidFill>
              </a:rPr>
              <a:t>11/13/2021</a:t>
            </a:fld>
            <a:endParaRPr altLang="en-US">
              <a:solidFill>
                <a:srgbClr val="DEF5FA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  <p:custDataLst>
              <p:tags r:id="rId10"/>
            </p:custDataLst>
          </p:nvPr>
        </p:nvSpPr>
        <p:spPr>
          <a:xfrm>
            <a:off x="0" y="4667249"/>
            <a:ext cx="1931405" cy="663579"/>
          </a:xfrm>
          <a:prstGeom prst="rect">
            <a:avLst/>
          </a:prstGeom>
        </p:spPr>
        <p:txBody>
          <a:bodyPr lIns="121954" tIns="60977" rIns="121954" bIns="60977" rtlCol="0"/>
          <a:lstStyle>
            <a:lvl1pPr eaLnBrk="1" latinLnBrk="0" hangingPunct="1">
              <a:defRPr kumimoji="0" lang="zh-CN" sz="3700"/>
            </a:lvl1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fld id="{8F82E0A0-C266-4798-8C8F-B9F91E9DA37E}" type="slidenum">
              <a:rPr lang="en-US" altLang="zh-CN" b="1" smtClean="0">
                <a:solidFill>
                  <a:srgbClr val="FFFFFF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>
              <a:solidFill>
                <a:prstClr val="white"/>
              </a:solidFill>
              <a:latin typeface="Tw Cen MT"/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  <p:custDataLst>
              <p:tags r:id="rId11"/>
            </p:custDataLst>
          </p:nvPr>
        </p:nvSpPr>
        <p:spPr>
          <a:xfrm>
            <a:off x="2134711" y="6248207"/>
            <a:ext cx="6099175" cy="365125"/>
          </a:xfrm>
        </p:spPr>
        <p:txBody>
          <a:bodyPr rtlCol="0"/>
          <a:lstStyle/>
          <a:p>
            <a:endParaRPr altLang="en-US">
              <a:solidFill>
                <a:srgbClr val="DEF5FA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62683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393" tIns="45698" rIns="91393" bIns="45698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199" y="1535113"/>
            <a:ext cx="4040189" cy="639763"/>
          </a:xfrm>
          <a:prstGeom prst="rect">
            <a:avLst/>
          </a:prstGeom>
        </p:spPr>
        <p:txBody>
          <a:bodyPr lIns="91393" tIns="45698" rIns="91393" bIns="45698" anchor="b"/>
          <a:lstStyle>
            <a:lvl1pPr marL="0" indent="0">
              <a:buNone/>
              <a:defRPr sz="2400" b="1"/>
            </a:lvl1pPr>
            <a:lvl2pPr marL="456971" indent="0">
              <a:buNone/>
              <a:defRPr sz="2000" b="1"/>
            </a:lvl2pPr>
            <a:lvl3pPr marL="913943" indent="0">
              <a:buNone/>
              <a:defRPr sz="1700" b="1"/>
            </a:lvl3pPr>
            <a:lvl4pPr marL="1370913" indent="0">
              <a:buNone/>
              <a:defRPr sz="1600" b="1"/>
            </a:lvl4pPr>
            <a:lvl5pPr marL="1827887" indent="0">
              <a:buNone/>
              <a:defRPr sz="1600" b="1"/>
            </a:lvl5pPr>
            <a:lvl6pPr marL="2284856" indent="0">
              <a:buNone/>
              <a:defRPr sz="1600" b="1"/>
            </a:lvl6pPr>
            <a:lvl7pPr marL="2741828" indent="0">
              <a:buNone/>
              <a:defRPr sz="1600" b="1"/>
            </a:lvl7pPr>
            <a:lvl8pPr marL="3198799" indent="0">
              <a:buNone/>
              <a:defRPr sz="1600" b="1"/>
            </a:lvl8pPr>
            <a:lvl9pPr marL="365577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7199" y="2174875"/>
            <a:ext cx="4040189" cy="3951288"/>
          </a:xfrm>
          <a:prstGeom prst="rect">
            <a:avLst/>
          </a:prstGeom>
        </p:spPr>
        <p:txBody>
          <a:bodyPr lIns="91393" tIns="45698" rIns="91393" bIns="45698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45031" y="1535113"/>
            <a:ext cx="4041775" cy="639763"/>
          </a:xfrm>
          <a:prstGeom prst="rect">
            <a:avLst/>
          </a:prstGeom>
        </p:spPr>
        <p:txBody>
          <a:bodyPr lIns="91393" tIns="45698" rIns="91393" bIns="45698" anchor="b"/>
          <a:lstStyle>
            <a:lvl1pPr marL="0" indent="0">
              <a:buNone/>
              <a:defRPr sz="2400" b="1"/>
            </a:lvl1pPr>
            <a:lvl2pPr marL="456971" indent="0">
              <a:buNone/>
              <a:defRPr sz="2000" b="1"/>
            </a:lvl2pPr>
            <a:lvl3pPr marL="913943" indent="0">
              <a:buNone/>
              <a:defRPr sz="1700" b="1"/>
            </a:lvl3pPr>
            <a:lvl4pPr marL="1370913" indent="0">
              <a:buNone/>
              <a:defRPr sz="1600" b="1"/>
            </a:lvl4pPr>
            <a:lvl5pPr marL="1827887" indent="0">
              <a:buNone/>
              <a:defRPr sz="1600" b="1"/>
            </a:lvl5pPr>
            <a:lvl6pPr marL="2284856" indent="0">
              <a:buNone/>
              <a:defRPr sz="1600" b="1"/>
            </a:lvl6pPr>
            <a:lvl7pPr marL="2741828" indent="0">
              <a:buNone/>
              <a:defRPr sz="1600" b="1"/>
            </a:lvl7pPr>
            <a:lvl8pPr marL="3198799" indent="0">
              <a:buNone/>
              <a:defRPr sz="1600" b="1"/>
            </a:lvl8pPr>
            <a:lvl9pPr marL="365577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45031" y="2174875"/>
            <a:ext cx="4041775" cy="3951288"/>
          </a:xfrm>
          <a:prstGeom prst="rect">
            <a:avLst/>
          </a:prstGeom>
        </p:spPr>
        <p:txBody>
          <a:bodyPr lIns="91393" tIns="45698" rIns="91393" bIns="45698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393" tIns="45698" rIns="91393" bIns="456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lIns="91393" tIns="45698" rIns="91393" bIns="45698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575051" y="273056"/>
            <a:ext cx="5111750" cy="5853113"/>
          </a:xfrm>
          <a:prstGeom prst="rect">
            <a:avLst/>
          </a:prstGeom>
        </p:spPr>
        <p:txBody>
          <a:bodyPr lIns="91393" tIns="45698" rIns="91393" bIns="45698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57202" y="1435104"/>
            <a:ext cx="3008313" cy="4691063"/>
          </a:xfrm>
          <a:prstGeom prst="rect">
            <a:avLst/>
          </a:prstGeom>
        </p:spPr>
        <p:txBody>
          <a:bodyPr lIns="91393" tIns="45698" rIns="91393" bIns="45698"/>
          <a:lstStyle>
            <a:lvl1pPr marL="0" indent="0">
              <a:buNone/>
              <a:defRPr sz="1300"/>
            </a:lvl1pPr>
            <a:lvl2pPr marL="456971" indent="0">
              <a:buNone/>
              <a:defRPr sz="1200"/>
            </a:lvl2pPr>
            <a:lvl3pPr marL="913943" indent="0">
              <a:buNone/>
              <a:defRPr sz="900"/>
            </a:lvl3pPr>
            <a:lvl4pPr marL="1370913" indent="0">
              <a:buNone/>
              <a:defRPr sz="900"/>
            </a:lvl4pPr>
            <a:lvl5pPr marL="1827887" indent="0">
              <a:buNone/>
              <a:defRPr sz="900"/>
            </a:lvl5pPr>
            <a:lvl6pPr marL="2284856" indent="0">
              <a:buNone/>
              <a:defRPr sz="900"/>
            </a:lvl6pPr>
            <a:lvl7pPr marL="2741828" indent="0">
              <a:buNone/>
              <a:defRPr sz="900"/>
            </a:lvl7pPr>
            <a:lvl8pPr marL="3198799" indent="0">
              <a:buNone/>
              <a:defRPr sz="900"/>
            </a:lvl8pPr>
            <a:lvl9pPr marL="365577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lIns="91393" tIns="45698" rIns="91393" bIns="45698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393" tIns="45698" rIns="91393" bIns="45698"/>
          <a:lstStyle>
            <a:lvl1pPr marL="0" indent="0">
              <a:buNone/>
              <a:defRPr sz="3200"/>
            </a:lvl1pPr>
            <a:lvl2pPr marL="456971" indent="0">
              <a:buNone/>
              <a:defRPr sz="2800"/>
            </a:lvl2pPr>
            <a:lvl3pPr marL="913943" indent="0">
              <a:buNone/>
              <a:defRPr sz="2400"/>
            </a:lvl3pPr>
            <a:lvl4pPr marL="1370913" indent="0">
              <a:buNone/>
              <a:defRPr sz="2000"/>
            </a:lvl4pPr>
            <a:lvl5pPr marL="1827887" indent="0">
              <a:buNone/>
              <a:defRPr sz="2000"/>
            </a:lvl5pPr>
            <a:lvl6pPr marL="2284856" indent="0">
              <a:buNone/>
              <a:defRPr sz="2000"/>
            </a:lvl6pPr>
            <a:lvl7pPr marL="2741828" indent="0">
              <a:buNone/>
              <a:defRPr sz="2000"/>
            </a:lvl7pPr>
            <a:lvl8pPr marL="3198799" indent="0">
              <a:buNone/>
              <a:defRPr sz="2000"/>
            </a:lvl8pPr>
            <a:lvl9pPr marL="365577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 lIns="91393" tIns="45698" rIns="91393" bIns="45698"/>
          <a:lstStyle>
            <a:lvl1pPr marL="0" indent="0">
              <a:buNone/>
              <a:defRPr sz="1300"/>
            </a:lvl1pPr>
            <a:lvl2pPr marL="456971" indent="0">
              <a:buNone/>
              <a:defRPr sz="1200"/>
            </a:lvl2pPr>
            <a:lvl3pPr marL="913943" indent="0">
              <a:buNone/>
              <a:defRPr sz="900"/>
            </a:lvl3pPr>
            <a:lvl4pPr marL="1370913" indent="0">
              <a:buNone/>
              <a:defRPr sz="900"/>
            </a:lvl4pPr>
            <a:lvl5pPr marL="1827887" indent="0">
              <a:buNone/>
              <a:defRPr sz="900"/>
            </a:lvl5pPr>
            <a:lvl6pPr marL="2284856" indent="0">
              <a:buNone/>
              <a:defRPr sz="900"/>
            </a:lvl6pPr>
            <a:lvl7pPr marL="2741828" indent="0">
              <a:buNone/>
              <a:defRPr sz="900"/>
            </a:lvl7pPr>
            <a:lvl8pPr marL="3198799" indent="0">
              <a:buNone/>
              <a:defRPr sz="900"/>
            </a:lvl8pPr>
            <a:lvl9pPr marL="365577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77.xml" /><Relationship Id="rId21" Type="http://schemas.openxmlformats.org/officeDocument/2006/relationships/image" Target="../media/image1.png" /><Relationship Id="rId22" Type="http://schemas.openxmlformats.org/officeDocument/2006/relationships/tags" Target="../tags/tag78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10" Type="http://schemas.openxmlformats.org/officeDocument/2006/relationships/tags" Target="../tags/tag148.xml" /><Relationship Id="rId11" Type="http://schemas.openxmlformats.org/officeDocument/2006/relationships/tags" Target="../tags/tag149.xml" /><Relationship Id="rId12" Type="http://schemas.openxmlformats.org/officeDocument/2006/relationships/tags" Target="../tags/tag150.xml" /><Relationship Id="rId13" Type="http://schemas.openxmlformats.org/officeDocument/2006/relationships/tags" Target="../tags/tag151.xml" /><Relationship Id="rId14" Type="http://schemas.openxmlformats.org/officeDocument/2006/relationships/tags" Target="../tags/tag152.xml" /><Relationship Id="rId15" Type="http://schemas.openxmlformats.org/officeDocument/2006/relationships/tags" Target="../tags/tag153.xml" /><Relationship Id="rId16" Type="http://schemas.openxmlformats.org/officeDocument/2006/relationships/image" Target="../media/image2.png" /><Relationship Id="rId17" Type="http://schemas.openxmlformats.org/officeDocument/2006/relationships/tags" Target="../tags/tag154.xml" /><Relationship Id="rId18" Type="http://schemas.openxmlformats.org/officeDocument/2006/relationships/theme" Target="../theme/theme2.xml" /><Relationship Id="rId2" Type="http://schemas.openxmlformats.org/officeDocument/2006/relationships/slideLayout" Target="../slideLayouts/slideLayout21.xml" /><Relationship Id="rId3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24.xml" /><Relationship Id="rId6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6.xml" /><Relationship Id="rId8" Type="http://schemas.openxmlformats.org/officeDocument/2006/relationships/slideLayout" Target="../slideLayouts/slideLayout27.xml" /><Relationship Id="rId9" Type="http://schemas.openxmlformats.org/officeDocument/2006/relationships/slideLayout" Target="../slideLayouts/slideLayout28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tags" Target="../tags/tag224.xml" /><Relationship Id="rId11" Type="http://schemas.openxmlformats.org/officeDocument/2006/relationships/tags" Target="../tags/tag225.xml" /><Relationship Id="rId12" Type="http://schemas.openxmlformats.org/officeDocument/2006/relationships/tags" Target="../tags/tag226.xml" /><Relationship Id="rId13" Type="http://schemas.openxmlformats.org/officeDocument/2006/relationships/tags" Target="../tags/tag227.xml" /><Relationship Id="rId14" Type="http://schemas.openxmlformats.org/officeDocument/2006/relationships/tags" Target="../tags/tag228.xml" /><Relationship Id="rId15" Type="http://schemas.openxmlformats.org/officeDocument/2006/relationships/tags" Target="../tags/tag229.xml" /><Relationship Id="rId16" Type="http://schemas.openxmlformats.org/officeDocument/2006/relationships/image" Target="../media/image2.png" /><Relationship Id="rId17" Type="http://schemas.openxmlformats.org/officeDocument/2006/relationships/tags" Target="../tags/tag230.xml" /><Relationship Id="rId18" Type="http://schemas.openxmlformats.org/officeDocument/2006/relationships/theme" Target="../theme/theme3.xml" /><Relationship Id="rId2" Type="http://schemas.openxmlformats.org/officeDocument/2006/relationships/slideLayout" Target="../slideLayouts/slideLayout30.xml" /><Relationship Id="rId3" Type="http://schemas.openxmlformats.org/officeDocument/2006/relationships/slideLayout" Target="../slideLayouts/slideLayout31.xml" /><Relationship Id="rId4" Type="http://schemas.openxmlformats.org/officeDocument/2006/relationships/slideLayout" Target="../slideLayouts/slideLayout32.xml" /><Relationship Id="rId5" Type="http://schemas.openxmlformats.org/officeDocument/2006/relationships/slideLayout" Target="../slideLayouts/slideLayout33.xml" /><Relationship Id="rId6" Type="http://schemas.openxmlformats.org/officeDocument/2006/relationships/slideLayout" Target="../slideLayouts/slideLayout34.xml" /><Relationship Id="rId7" Type="http://schemas.openxmlformats.org/officeDocument/2006/relationships/slideLayout" Target="../slideLayouts/slideLayout35.xml" /><Relationship Id="rId8" Type="http://schemas.openxmlformats.org/officeDocument/2006/relationships/slideLayout" Target="../slideLayouts/slideLayout36.xml" /><Relationship Id="rId9" Type="http://schemas.openxmlformats.org/officeDocument/2006/relationships/slideLayout" Target="../slideLayouts/slideLayout37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10" Type="http://schemas.openxmlformats.org/officeDocument/2006/relationships/tags" Target="../tags/tag300.xml" /><Relationship Id="rId11" Type="http://schemas.openxmlformats.org/officeDocument/2006/relationships/tags" Target="../tags/tag301.xml" /><Relationship Id="rId12" Type="http://schemas.openxmlformats.org/officeDocument/2006/relationships/tags" Target="../tags/tag302.xml" /><Relationship Id="rId13" Type="http://schemas.openxmlformats.org/officeDocument/2006/relationships/tags" Target="../tags/tag303.xml" /><Relationship Id="rId14" Type="http://schemas.openxmlformats.org/officeDocument/2006/relationships/tags" Target="../tags/tag304.xml" /><Relationship Id="rId15" Type="http://schemas.openxmlformats.org/officeDocument/2006/relationships/tags" Target="../tags/tag305.xml" /><Relationship Id="rId16" Type="http://schemas.openxmlformats.org/officeDocument/2006/relationships/image" Target="../media/image2.png" /><Relationship Id="rId17" Type="http://schemas.openxmlformats.org/officeDocument/2006/relationships/tags" Target="../tags/tag306.xml" /><Relationship Id="rId18" Type="http://schemas.openxmlformats.org/officeDocument/2006/relationships/theme" Target="../theme/theme4.xml" /><Relationship Id="rId2" Type="http://schemas.openxmlformats.org/officeDocument/2006/relationships/slideLayout" Target="../slideLayouts/slideLayout39.xml" /><Relationship Id="rId3" Type="http://schemas.openxmlformats.org/officeDocument/2006/relationships/slideLayout" Target="../slideLayouts/slideLayout40.xml" /><Relationship Id="rId4" Type="http://schemas.openxmlformats.org/officeDocument/2006/relationships/slideLayout" Target="../slideLayouts/slideLayout41.xml" /><Relationship Id="rId5" Type="http://schemas.openxmlformats.org/officeDocument/2006/relationships/slideLayout" Target="../slideLayouts/slideLayout42.xml" /><Relationship Id="rId6" Type="http://schemas.openxmlformats.org/officeDocument/2006/relationships/slideLayout" Target="../slideLayouts/slideLayout43.xml" /><Relationship Id="rId7" Type="http://schemas.openxmlformats.org/officeDocument/2006/relationships/slideLayout" Target="../slideLayouts/slideLayout44.xml" /><Relationship Id="rId8" Type="http://schemas.openxmlformats.org/officeDocument/2006/relationships/slideLayout" Target="../slideLayouts/slideLayout45.xml" /><Relationship Id="rId9" Type="http://schemas.openxmlformats.org/officeDocument/2006/relationships/slideLayout" Target="../slideLayouts/slideLayout4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20"/>
          </p:custDataLst>
        </p:nvPr>
      </p:nvGrpSpPr>
      <p:grpSpPr>
        <a:xfrm>
          <a:off x="0" y="0"/>
          <a:ext cx="0" cy="0"/>
        </a:xfrm>
      </p:grpSpPr>
      <p:pic>
        <p:nvPicPr>
          <p:cNvPr id="9218" name="Picture 8" descr="91淘课logo"/>
          <p:cNvPicPr>
            <a:picLocks noChangeAspect="1" noChangeArrowheads="1"/>
          </p:cNvPicPr>
          <p:nvPr userDrawn="1">
            <p:custDataLst>
              <p:tags r:id="rId22"/>
            </p:custDataLst>
          </p:nvPr>
        </p:nvPicPr>
        <p:blipFill>
          <a:blip r:embed="rId21"/>
          <a:stretch>
            <a:fillRect/>
          </a:stretch>
        </p:blipFill>
        <p:spPr bwMode="auto">
          <a:xfrm>
            <a:off x="9748839" y="6030915"/>
            <a:ext cx="2235200" cy="735012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 pitchFamily="2" charset="-122"/>
        </a:defRPr>
      </a:lvl5pPr>
      <a:lvl6pPr marL="456971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 pitchFamily="2" charset="-122"/>
        </a:defRPr>
      </a:lvl6pPr>
      <a:lvl7pPr marL="91394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 pitchFamily="2" charset="-122"/>
        </a:defRPr>
      </a:lvl7pPr>
      <a:lvl8pPr marL="137091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 pitchFamily="2" charset="-122"/>
        </a:defRPr>
      </a:lvl8pPr>
      <a:lvl9pPr marL="182788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 pitchFamily="2" charset="-122"/>
        </a:defRPr>
      </a:lvl9pPr>
    </p:titleStyle>
    <p:bodyStyle>
      <a:lvl1pPr marL="342729" indent="-342729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581" indent="-28560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427" indent="-22848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9400" indent="-228487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371" indent="-228487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3342" indent="-22848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0314" indent="-22848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7284" indent="-22848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4255" indent="-22848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9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3" algn="l" defTabSz="9139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7" algn="l" defTabSz="9139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6" algn="l" defTabSz="9139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99" algn="l" defTabSz="9139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0" algn="l" defTabSz="9139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0"/>
          </p:custDataLst>
        </p:nvPr>
      </p:nvGrpSpPr>
      <p:grpSpPr>
        <a:xfrm>
          <a:off x="0" y="0"/>
          <a:ext cx="0" cy="0"/>
        </a:xfrm>
      </p:grpSpPr>
      <p:sp>
        <p:nvSpPr>
          <p:cNvPr id="7" name="TextBox 6"/>
          <p:cNvSpPr txBox="1"/>
          <p:nvPr>
            <p:custDataLst>
              <p:tags r:id="rId11"/>
            </p:custDataLst>
          </p:nvPr>
        </p:nvSpPr>
        <p:spPr>
          <a:xfrm>
            <a:off x="285901" y="216833"/>
            <a:ext cx="381158" cy="153858"/>
          </a:xfrm>
          <a:prstGeom prst="rect">
            <a:avLst/>
          </a:prstGeom>
          <a:noFill/>
        </p:spPr>
        <p:txBody>
          <a:bodyPr wrap="square" lIns="121892" tIns="60945" rIns="121892" bIns="60945" rtlCol="0">
            <a:spAutoFit/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版权所有：徐圣钦</a:t>
            </a:r>
            <a:endParaRPr lang="en-US" altLang="zh-CN" sz="100" smtClean="0">
              <a:solidFill>
                <a:srgbClr val="FF0000"/>
              </a:solidFill>
              <a:latin typeface="Tw Cen MT"/>
              <a:ea typeface="华文仿宋"/>
            </a:endParaRPr>
          </a:p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QQ</a:t>
            </a: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：</a:t>
            </a: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894665727</a:t>
            </a:r>
            <a:endParaRPr lang="zh-CN" altLang="en-US" sz="100">
              <a:solidFill>
                <a:srgbClr val="FF0000"/>
              </a:solidFill>
              <a:latin typeface="Tw Cen MT"/>
              <a:ea typeface="华文仿宋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17289" y="1803400"/>
            <a:ext cx="10876862" cy="4323080"/>
          </a:xfrm>
          <a:prstGeom prst="rect">
            <a:avLst/>
          </a:prstGeom>
        </p:spPr>
        <p:txBody>
          <a:bodyPr vert="horz" lIns="121892" tIns="60945" rIns="121892" bIns="60945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132233" y="6248400"/>
            <a:ext cx="3557852" cy="365125"/>
          </a:xfrm>
          <a:prstGeom prst="rect">
            <a:avLst/>
          </a:prstGeom>
        </p:spPr>
        <p:txBody>
          <a:bodyPr vert="horz" lIns="121892" tIns="60945" rIns="121892" bIns="60945" anchor="ctr" anchorCtr="0"/>
          <a:lstStyle>
            <a:lvl1pPr algn="l" eaLnBrk="1" latinLnBrk="0" hangingPunct="1">
              <a:defRPr kumimoji="0" lang="zh-CN" sz="19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fld id="{E4606EA6-EFEA-4C30-9264-4F9291A5780D}" type="datetime1">
              <a:rPr lang="en-US" altLang="zh-CN" smtClean="0">
                <a:solidFill>
                  <a:srgbClr val="464646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11/13/2021</a:t>
            </a:fld>
            <a:endParaRPr lang="en-US" altLang="en-US">
              <a:solidFill>
                <a:srgbClr val="464646"/>
              </a:solidFill>
              <a:latin typeface="Tw Cen MT"/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813231" y="6248208"/>
            <a:ext cx="7231875" cy="365125"/>
          </a:xfrm>
          <a:prstGeom prst="rect">
            <a:avLst/>
          </a:prstGeom>
        </p:spPr>
        <p:txBody>
          <a:bodyPr vert="horz" lIns="121892" tIns="60945" rIns="121892" bIns="60945" anchor="ctr"/>
          <a:lstStyle>
            <a:lvl1pPr algn="r" eaLnBrk="1" latinLnBrk="0" hangingPunct="1">
              <a:defRPr kumimoji="0" lang="zh-CN" sz="19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464646"/>
              </a:solidFill>
              <a:latin typeface="Tw Cen MT"/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13223" y="-24"/>
            <a:ext cx="10876862" cy="666755"/>
          </a:xfrm>
          <a:prstGeom prst="rect">
            <a:avLst/>
          </a:prstGeom>
        </p:spPr>
        <p:txBody>
          <a:bodyPr vert="horz" lIns="121892" tIns="60945" rIns="121892" bIns="60945" anchor="t" anchorCtr="0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" y="58613"/>
            <a:ext cx="880173" cy="5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</p:sldLayoutIdLst>
  <p:transition/>
  <p:timing/>
  <p:txStyles>
    <p:titleStyle>
      <a:lvl1pPr algn="l" rtl="0" eaLnBrk="1" latinLnBrk="0" hangingPunct="1">
        <a:spcBef>
          <a:spcPct val="0"/>
        </a:spcBef>
        <a:buNone/>
        <a:defRPr kumimoji="0" lang="zh-CN" sz="37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26624" indent="-426624" algn="l" rtl="0" eaLnBrk="1" latinLnBrk="0" hangingPunct="1">
        <a:spcBef>
          <a:spcPts val="934"/>
        </a:spcBef>
        <a:buClr>
          <a:schemeClr val="accent2"/>
        </a:buClr>
        <a:buSzPct val="60000"/>
        <a:buFont typeface="Wingdings"/>
        <a:buChar char=""/>
        <a:defRPr kumimoji="0" lang="zh-CN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53248" indent="-365679" algn="l" rtl="0" eaLnBrk="1" latinLnBrk="0" hangingPunct="1">
        <a:spcBef>
          <a:spcPts val="734"/>
        </a:spcBef>
        <a:buClr>
          <a:schemeClr val="accent1"/>
        </a:buClr>
        <a:buSzPct val="70000"/>
        <a:buFont typeface="Wingdings 2"/>
        <a:buChar char=""/>
        <a:defRPr kumimoji="0" lang="zh-CN"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26" indent="-304732" algn="l" rtl="0" eaLnBrk="1" latinLnBrk="0" hangingPunct="1">
        <a:spcBef>
          <a:spcPts val="667"/>
        </a:spcBef>
        <a:buClr>
          <a:schemeClr val="accent2"/>
        </a:buClr>
        <a:buSzPct val="75000"/>
        <a:buFont typeface="Wingdings"/>
        <a:buChar char=""/>
        <a:defRPr kumimoji="0" lang="zh-CN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87" indent="-304732" algn="l" rtl="0" eaLnBrk="1" latinLnBrk="0" hangingPunct="1">
        <a:spcBef>
          <a:spcPts val="533"/>
        </a:spcBef>
        <a:buClr>
          <a:schemeClr val="accent3"/>
        </a:buClr>
        <a:buSzPct val="75000"/>
        <a:buFont typeface="Wingdings"/>
        <a:buChar char=""/>
        <a:defRPr kumimoji="0" lang="zh-CN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2" indent="-304732" algn="l" rtl="0" eaLnBrk="1" latinLnBrk="0" hangingPunct="1">
        <a:spcBef>
          <a:spcPts val="533"/>
        </a:spcBef>
        <a:buClr>
          <a:schemeClr val="accent4"/>
        </a:buClr>
        <a:buSzPct val="65000"/>
        <a:buFont typeface="Wingdings"/>
        <a:buChar char=""/>
        <a:defRPr kumimoji="0" lang="zh-CN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803528" indent="-304732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69206" indent="-304732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534882" indent="-304732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00560" indent="-304732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609464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1218926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828387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2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2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6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4266238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4875699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0"/>
          </p:custDataLst>
        </p:nvPr>
      </p:nvGrpSpPr>
      <p:grpSpPr>
        <a:xfrm>
          <a:off x="0" y="0"/>
          <a:ext cx="0" cy="0"/>
        </a:xfrm>
      </p:grpSpPr>
      <p:sp>
        <p:nvSpPr>
          <p:cNvPr id="7" name="TextBox 6"/>
          <p:cNvSpPr txBox="1"/>
          <p:nvPr>
            <p:custDataLst>
              <p:tags r:id="rId11"/>
            </p:custDataLst>
          </p:nvPr>
        </p:nvSpPr>
        <p:spPr>
          <a:xfrm>
            <a:off x="285901" y="216833"/>
            <a:ext cx="381158" cy="153890"/>
          </a:xfrm>
          <a:prstGeom prst="rect">
            <a:avLst/>
          </a:prstGeom>
          <a:noFill/>
        </p:spPr>
        <p:txBody>
          <a:bodyPr wrap="square" lIns="121924" tIns="60961" rIns="121924" bIns="60961" rtlCol="0">
            <a:spAutoFit/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版权所有：徐圣钦</a:t>
            </a:r>
            <a:endParaRPr lang="en-US" altLang="zh-CN" sz="100" smtClean="0">
              <a:solidFill>
                <a:srgbClr val="FF0000"/>
              </a:solidFill>
              <a:latin typeface="Tw Cen MT"/>
              <a:ea typeface="华文仿宋"/>
            </a:endParaRPr>
          </a:p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QQ</a:t>
            </a: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：</a:t>
            </a: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894665727</a:t>
            </a:r>
            <a:endParaRPr lang="zh-CN" altLang="en-US" sz="100">
              <a:solidFill>
                <a:srgbClr val="FF0000"/>
              </a:solidFill>
              <a:latin typeface="Tw Cen MT"/>
              <a:ea typeface="华文仿宋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17289" y="1803400"/>
            <a:ext cx="10876862" cy="4323080"/>
          </a:xfrm>
          <a:prstGeom prst="rect">
            <a:avLst/>
          </a:prstGeom>
        </p:spPr>
        <p:txBody>
          <a:bodyPr vert="horz" lIns="121924" tIns="60961" rIns="121924" bIns="60961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132233" y="6248400"/>
            <a:ext cx="3557852" cy="365125"/>
          </a:xfrm>
          <a:prstGeom prst="rect">
            <a:avLst/>
          </a:prstGeom>
        </p:spPr>
        <p:txBody>
          <a:bodyPr vert="horz" lIns="121924" tIns="60961" rIns="121924" bIns="60961" anchor="ctr" anchorCtr="0"/>
          <a:lstStyle>
            <a:lvl1pPr algn="l" eaLnBrk="1" latinLnBrk="0" hangingPunct="1">
              <a:defRPr kumimoji="0" lang="zh-CN" sz="19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fld id="{E4606EA6-EFEA-4C30-9264-4F9291A5780D}" type="datetime1">
              <a:rPr lang="en-US" altLang="zh-CN" smtClean="0">
                <a:solidFill>
                  <a:srgbClr val="464646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11/13/2021</a:t>
            </a:fld>
            <a:endParaRPr lang="en-US" altLang="en-US">
              <a:solidFill>
                <a:srgbClr val="464646"/>
              </a:solidFill>
              <a:latin typeface="Tw Cen MT"/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813228" y="6248208"/>
            <a:ext cx="7231875" cy="365125"/>
          </a:xfrm>
          <a:prstGeom prst="rect">
            <a:avLst/>
          </a:prstGeom>
        </p:spPr>
        <p:txBody>
          <a:bodyPr vert="horz" lIns="121924" tIns="60961" rIns="121924" bIns="60961" anchor="ctr"/>
          <a:lstStyle>
            <a:lvl1pPr algn="r" eaLnBrk="1" latinLnBrk="0" hangingPunct="1">
              <a:defRPr kumimoji="0" lang="zh-CN" sz="19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464646"/>
              </a:solidFill>
              <a:latin typeface="Tw Cen MT"/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13223" y="-24"/>
            <a:ext cx="10876862" cy="666755"/>
          </a:xfrm>
          <a:prstGeom prst="rect">
            <a:avLst/>
          </a:prstGeom>
        </p:spPr>
        <p:txBody>
          <a:bodyPr vert="horz" lIns="121924" tIns="60961" rIns="121924" bIns="60961" anchor="t" anchorCtr="0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" y="58610"/>
            <a:ext cx="880173" cy="5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2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</p:sldLayoutIdLst>
  <p:transition/>
  <p:timing/>
  <p:txStyles>
    <p:titleStyle>
      <a:lvl1pPr algn="l" rtl="0" eaLnBrk="1" latinLnBrk="0" hangingPunct="1">
        <a:spcBef>
          <a:spcPct val="0"/>
        </a:spcBef>
        <a:buNone/>
        <a:defRPr kumimoji="0" lang="zh-CN" sz="37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26731" indent="-426731" algn="l" rtl="0" eaLnBrk="1" latinLnBrk="0" hangingPunct="1">
        <a:spcBef>
          <a:spcPts val="934"/>
        </a:spcBef>
        <a:buClr>
          <a:schemeClr val="accent2"/>
        </a:buClr>
        <a:buSzPct val="60000"/>
        <a:buFont typeface="Wingdings"/>
        <a:buChar char=""/>
        <a:defRPr kumimoji="0" lang="zh-CN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53461" indent="-365770" algn="l" rtl="0" eaLnBrk="1" latinLnBrk="0" hangingPunct="1">
        <a:spcBef>
          <a:spcPts val="734"/>
        </a:spcBef>
        <a:buClr>
          <a:schemeClr val="accent1"/>
        </a:buClr>
        <a:buSzPct val="70000"/>
        <a:buFont typeface="Wingdings 2"/>
        <a:buChar char=""/>
        <a:defRPr kumimoji="0" lang="zh-CN"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0" indent="-304808" algn="l" rtl="0" eaLnBrk="1" latinLnBrk="0" hangingPunct="1">
        <a:spcBef>
          <a:spcPts val="667"/>
        </a:spcBef>
        <a:buClr>
          <a:schemeClr val="accent2"/>
        </a:buClr>
        <a:buSzPct val="75000"/>
        <a:buFont typeface="Wingdings"/>
        <a:buChar char=""/>
        <a:defRPr kumimoji="0" lang="zh-CN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45" indent="-304808" algn="l" rtl="0" eaLnBrk="1" latinLnBrk="0" hangingPunct="1">
        <a:spcBef>
          <a:spcPts val="533"/>
        </a:spcBef>
        <a:buClr>
          <a:schemeClr val="accent3"/>
        </a:buClr>
        <a:buSzPct val="75000"/>
        <a:buFont typeface="Wingdings"/>
        <a:buChar char=""/>
        <a:defRPr kumimoji="0" lang="zh-CN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61" indent="-304808" algn="l" rtl="0" eaLnBrk="1" latinLnBrk="0" hangingPunct="1">
        <a:spcBef>
          <a:spcPts val="533"/>
        </a:spcBef>
        <a:buClr>
          <a:schemeClr val="accent4"/>
        </a:buClr>
        <a:buSzPct val="65000"/>
        <a:buFont typeface="Wingdings"/>
        <a:buChar char=""/>
        <a:defRPr kumimoji="0" lang="zh-CN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804230" indent="-304808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70000" indent="-30480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535768" indent="-30480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01537" indent="-30480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609616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828845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2438461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3048075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4267305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4876919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0"/>
          </p:custDataLst>
        </p:nvPr>
      </p:nvGrpSpPr>
      <p:grpSpPr>
        <a:xfrm>
          <a:off x="0" y="0"/>
          <a:ext cx="0" cy="0"/>
        </a:xfrm>
      </p:grpSpPr>
      <p:sp>
        <p:nvSpPr>
          <p:cNvPr id="7" name="TextBox 6"/>
          <p:cNvSpPr txBox="1"/>
          <p:nvPr>
            <p:custDataLst>
              <p:tags r:id="rId11"/>
            </p:custDataLst>
          </p:nvPr>
        </p:nvSpPr>
        <p:spPr>
          <a:xfrm>
            <a:off x="285901" y="216831"/>
            <a:ext cx="381158" cy="153923"/>
          </a:xfrm>
          <a:prstGeom prst="rect">
            <a:avLst/>
          </a:prstGeom>
          <a:noFill/>
        </p:spPr>
        <p:txBody>
          <a:bodyPr wrap="square" lIns="121954" tIns="60977" rIns="121954" bIns="60977" rtlCol="0">
            <a:spAutoFit/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版权所有：徐圣钦</a:t>
            </a:r>
            <a:endParaRPr lang="en-US" altLang="zh-CN" sz="100" smtClean="0">
              <a:solidFill>
                <a:srgbClr val="FF0000"/>
              </a:solidFill>
              <a:latin typeface="Tw Cen MT"/>
              <a:ea typeface="华文仿宋"/>
            </a:endParaRPr>
          </a:p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QQ</a:t>
            </a:r>
            <a:r>
              <a:rPr lang="zh-CN" altLang="en-US" sz="100" smtClean="0">
                <a:solidFill>
                  <a:srgbClr val="FF0000"/>
                </a:solidFill>
                <a:latin typeface="Tw Cen MT"/>
                <a:ea typeface="华文仿宋"/>
              </a:rPr>
              <a:t>：</a:t>
            </a:r>
            <a:r>
              <a:rPr lang="en-US" altLang="zh-CN" sz="100" smtClean="0">
                <a:solidFill>
                  <a:srgbClr val="FF0000"/>
                </a:solidFill>
                <a:latin typeface="Tw Cen MT"/>
                <a:ea typeface="华文仿宋"/>
              </a:rPr>
              <a:t>894665727</a:t>
            </a:r>
            <a:endParaRPr lang="zh-CN" altLang="en-US" sz="100">
              <a:solidFill>
                <a:srgbClr val="FF0000"/>
              </a:solidFill>
              <a:latin typeface="Tw Cen MT"/>
              <a:ea typeface="华文仿宋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17289" y="1803400"/>
            <a:ext cx="10876862" cy="4323080"/>
          </a:xfrm>
          <a:prstGeom prst="rect">
            <a:avLst/>
          </a:prstGeom>
        </p:spPr>
        <p:txBody>
          <a:bodyPr vert="horz" lIns="121954" tIns="60977" rIns="121954" bIns="60977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132233" y="6248400"/>
            <a:ext cx="3557852" cy="365125"/>
          </a:xfrm>
          <a:prstGeom prst="rect">
            <a:avLst/>
          </a:prstGeom>
        </p:spPr>
        <p:txBody>
          <a:bodyPr vert="horz" lIns="121954" tIns="60977" rIns="121954" bIns="60977" anchor="ctr" anchorCtr="0"/>
          <a:lstStyle>
            <a:lvl1pPr algn="l" eaLnBrk="1" latinLnBrk="0" hangingPunct="1">
              <a:defRPr kumimoji="0" lang="zh-CN" sz="19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fld id="{E4606EA6-EFEA-4C30-9264-4F9291A5780D}" type="datetime1">
              <a:rPr lang="en-US" altLang="zh-CN">
                <a:solidFill>
                  <a:srgbClr val="464646"/>
                </a:solidFill>
                <a:latin typeface="Tw Cen MT"/>
                <a:ea typeface="华文仿宋"/>
              </a:rPr>
              <a:pPr fontAlgn="auto">
                <a:spcBef>
                  <a:spcPct val="0"/>
                </a:spcBef>
                <a:spcAft>
                  <a:spcPct val="0"/>
                </a:spcAft>
              </a:pPr>
              <a:t>11/13/2021</a:t>
            </a:fld>
            <a:endParaRPr altLang="en-US">
              <a:solidFill>
                <a:srgbClr val="464646"/>
              </a:solidFill>
              <a:latin typeface="Tw Cen MT"/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813225" y="6248207"/>
            <a:ext cx="7231875" cy="365125"/>
          </a:xfrm>
          <a:prstGeom prst="rect">
            <a:avLst/>
          </a:prstGeom>
        </p:spPr>
        <p:txBody>
          <a:bodyPr vert="horz" lIns="121954" tIns="60977" rIns="121954" bIns="60977" anchor="ctr"/>
          <a:lstStyle>
            <a:lvl1pPr algn="r" eaLnBrk="1" latinLnBrk="0" hangingPunct="1">
              <a:defRPr kumimoji="0" lang="zh-CN" sz="19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endParaRPr altLang="en-US">
              <a:solidFill>
                <a:srgbClr val="464646"/>
              </a:solidFill>
              <a:latin typeface="Tw Cen MT"/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13223" y="-24"/>
            <a:ext cx="10876862" cy="666755"/>
          </a:xfrm>
          <a:prstGeom prst="rect">
            <a:avLst/>
          </a:prstGeom>
        </p:spPr>
        <p:txBody>
          <a:bodyPr vert="horz" lIns="121954" tIns="60977" rIns="121954" bIns="60977" anchor="t" anchorCtr="0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" y="58608"/>
            <a:ext cx="880173" cy="5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6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transition/>
  <p:timing/>
  <p:txStyles>
    <p:titleStyle>
      <a:lvl1pPr algn="l" rtl="0" eaLnBrk="1" latinLnBrk="0" hangingPunct="1">
        <a:spcBef>
          <a:spcPct val="0"/>
        </a:spcBef>
        <a:buNone/>
        <a:defRPr kumimoji="0" lang="zh-CN" sz="37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26837" indent="-426837" algn="l" rtl="0" eaLnBrk="1" latinLnBrk="0" hangingPunct="1">
        <a:spcBef>
          <a:spcPts val="934"/>
        </a:spcBef>
        <a:buClr>
          <a:schemeClr val="accent2"/>
        </a:buClr>
        <a:buSzPct val="60000"/>
        <a:buFont typeface="Wingdings"/>
        <a:buChar char=""/>
        <a:defRPr kumimoji="0" lang="zh-CN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53675" indent="-365861" algn="l" rtl="0" eaLnBrk="1" latinLnBrk="0" hangingPunct="1">
        <a:spcBef>
          <a:spcPts val="734"/>
        </a:spcBef>
        <a:buClr>
          <a:schemeClr val="accent1"/>
        </a:buClr>
        <a:buSzPct val="70000"/>
        <a:buFont typeface="Wingdings 2"/>
        <a:buChar char=""/>
        <a:defRPr kumimoji="0" lang="zh-CN"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indent="-304884" algn="l" rtl="0" eaLnBrk="1" latinLnBrk="0" hangingPunct="1">
        <a:spcBef>
          <a:spcPts val="667"/>
        </a:spcBef>
        <a:buClr>
          <a:schemeClr val="accent2"/>
        </a:buClr>
        <a:buSzPct val="75000"/>
        <a:buFont typeface="Wingdings"/>
        <a:buChar char=""/>
        <a:defRPr kumimoji="0" lang="zh-CN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indent="-304884" algn="l" rtl="0" eaLnBrk="1" latinLnBrk="0" hangingPunct="1">
        <a:spcBef>
          <a:spcPts val="533"/>
        </a:spcBef>
        <a:buClr>
          <a:schemeClr val="accent3"/>
        </a:buClr>
        <a:buSzPct val="75000"/>
        <a:buFont typeface="Wingdings"/>
        <a:buChar char=""/>
        <a:defRPr kumimoji="0" lang="zh-CN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indent="-304884" algn="l" rtl="0" eaLnBrk="1" latinLnBrk="0" hangingPunct="1">
        <a:spcBef>
          <a:spcPts val="533"/>
        </a:spcBef>
        <a:buClr>
          <a:schemeClr val="accent4"/>
        </a:buClr>
        <a:buSzPct val="65000"/>
        <a:buFont typeface="Wingdings"/>
        <a:buChar char=""/>
        <a:defRPr kumimoji="0" lang="zh-CN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804931" indent="-304884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70792" indent="-304884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536652" indent="-304884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02513" indent="-304884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323.xml" /><Relationship Id="rId11" Type="http://schemas.openxmlformats.org/officeDocument/2006/relationships/tags" Target="../tags/tag324.xml" /><Relationship Id="rId12" Type="http://schemas.openxmlformats.org/officeDocument/2006/relationships/image" Target="../media/image6.gif" /><Relationship Id="rId13" Type="http://schemas.openxmlformats.org/officeDocument/2006/relationships/tags" Target="../tags/tag325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318.xml" /><Relationship Id="rId4" Type="http://schemas.openxmlformats.org/officeDocument/2006/relationships/tags" Target="../tags/tag319.xml" /><Relationship Id="rId5" Type="http://schemas.openxmlformats.org/officeDocument/2006/relationships/tags" Target="../tags/tag320.xml" /><Relationship Id="rId6" Type="http://schemas.openxmlformats.org/officeDocument/2006/relationships/tags" Target="../tags/tag321.xml" /><Relationship Id="rId7" Type="http://schemas.openxmlformats.org/officeDocument/2006/relationships/image" Target="../media/image4.jpeg" /><Relationship Id="rId8" Type="http://schemas.openxmlformats.org/officeDocument/2006/relationships/tags" Target="../tags/tag322.xml" /><Relationship Id="rId9" Type="http://schemas.openxmlformats.org/officeDocument/2006/relationships/image" Target="../media/image5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75.xml" /><Relationship Id="rId11" Type="http://schemas.openxmlformats.org/officeDocument/2006/relationships/tags" Target="../tags/tag476.xml" /><Relationship Id="rId12" Type="http://schemas.openxmlformats.org/officeDocument/2006/relationships/tags" Target="../tags/tag477.xml" /><Relationship Id="rId13" Type="http://schemas.openxmlformats.org/officeDocument/2006/relationships/tags" Target="../tags/tag478.xml" /><Relationship Id="rId14" Type="http://schemas.openxmlformats.org/officeDocument/2006/relationships/tags" Target="../tags/tag479.xml" /><Relationship Id="rId15" Type="http://schemas.openxmlformats.org/officeDocument/2006/relationships/tags" Target="../tags/tag480.xml" /><Relationship Id="rId16" Type="http://schemas.openxmlformats.org/officeDocument/2006/relationships/tags" Target="../tags/tag481.xml" /><Relationship Id="rId17" Type="http://schemas.openxmlformats.org/officeDocument/2006/relationships/tags" Target="../tags/tag482.xml" /><Relationship Id="rId18" Type="http://schemas.openxmlformats.org/officeDocument/2006/relationships/tags" Target="../tags/tag483.xml" /><Relationship Id="rId19" Type="http://schemas.openxmlformats.org/officeDocument/2006/relationships/tags" Target="../tags/tag484.xml" /><Relationship Id="rId2" Type="http://schemas.openxmlformats.org/officeDocument/2006/relationships/tags" Target="../tags/tag467.xml" /><Relationship Id="rId20" Type="http://schemas.openxmlformats.org/officeDocument/2006/relationships/tags" Target="../tags/tag485.xml" /><Relationship Id="rId21" Type="http://schemas.openxmlformats.org/officeDocument/2006/relationships/tags" Target="../tags/tag486.xml" /><Relationship Id="rId22" Type="http://schemas.openxmlformats.org/officeDocument/2006/relationships/tags" Target="../tags/tag487.xml" /><Relationship Id="rId23" Type="http://schemas.openxmlformats.org/officeDocument/2006/relationships/tags" Target="../tags/tag488.xml" /><Relationship Id="rId24" Type="http://schemas.openxmlformats.org/officeDocument/2006/relationships/tags" Target="../tags/tag489.xml" /><Relationship Id="rId25" Type="http://schemas.openxmlformats.org/officeDocument/2006/relationships/tags" Target="../tags/tag490.xml" /><Relationship Id="rId26" Type="http://schemas.openxmlformats.org/officeDocument/2006/relationships/tags" Target="../tags/tag491.xml" /><Relationship Id="rId27" Type="http://schemas.openxmlformats.org/officeDocument/2006/relationships/tags" Target="../tags/tag492.xml" /><Relationship Id="rId28" Type="http://schemas.openxmlformats.org/officeDocument/2006/relationships/tags" Target="../tags/tag493.xml" /><Relationship Id="rId29" Type="http://schemas.openxmlformats.org/officeDocument/2006/relationships/tags" Target="../tags/tag494.xml" /><Relationship Id="rId3" Type="http://schemas.openxmlformats.org/officeDocument/2006/relationships/tags" Target="../tags/tag468.xml" /><Relationship Id="rId30" Type="http://schemas.openxmlformats.org/officeDocument/2006/relationships/tags" Target="../tags/tag495.xml" /><Relationship Id="rId31" Type="http://schemas.openxmlformats.org/officeDocument/2006/relationships/tags" Target="../tags/tag496.xml" /><Relationship Id="rId32" Type="http://schemas.openxmlformats.org/officeDocument/2006/relationships/tags" Target="../tags/tag497.xml" /><Relationship Id="rId33" Type="http://schemas.openxmlformats.org/officeDocument/2006/relationships/tags" Target="../tags/tag498.xml" /><Relationship Id="rId34" Type="http://schemas.openxmlformats.org/officeDocument/2006/relationships/tags" Target="../tags/tag499.xml" /><Relationship Id="rId35" Type="http://schemas.openxmlformats.org/officeDocument/2006/relationships/tags" Target="../tags/tag500.xml" /><Relationship Id="rId36" Type="http://schemas.openxmlformats.org/officeDocument/2006/relationships/tags" Target="../tags/tag501.xml" /><Relationship Id="rId37" Type="http://schemas.openxmlformats.org/officeDocument/2006/relationships/tags" Target="../tags/tag502.xml" /><Relationship Id="rId4" Type="http://schemas.openxmlformats.org/officeDocument/2006/relationships/tags" Target="../tags/tag469.xml" /><Relationship Id="rId5" Type="http://schemas.openxmlformats.org/officeDocument/2006/relationships/tags" Target="../tags/tag470.xml" /><Relationship Id="rId6" Type="http://schemas.openxmlformats.org/officeDocument/2006/relationships/tags" Target="../tags/tag471.xml" /><Relationship Id="rId7" Type="http://schemas.openxmlformats.org/officeDocument/2006/relationships/tags" Target="../tags/tag472.xml" /><Relationship Id="rId8" Type="http://schemas.openxmlformats.org/officeDocument/2006/relationships/tags" Target="../tags/tag473.xml" /><Relationship Id="rId9" Type="http://schemas.openxmlformats.org/officeDocument/2006/relationships/tags" Target="../tags/tag474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511.xml" /><Relationship Id="rId11" Type="http://schemas.openxmlformats.org/officeDocument/2006/relationships/tags" Target="../tags/tag512.xml" /><Relationship Id="rId12" Type="http://schemas.openxmlformats.org/officeDocument/2006/relationships/tags" Target="../tags/tag513.xml" /><Relationship Id="rId13" Type="http://schemas.openxmlformats.org/officeDocument/2006/relationships/tags" Target="../tags/tag514.xml" /><Relationship Id="rId14" Type="http://schemas.openxmlformats.org/officeDocument/2006/relationships/tags" Target="../tags/tag515.xml" /><Relationship Id="rId15" Type="http://schemas.openxmlformats.org/officeDocument/2006/relationships/tags" Target="../tags/tag516.xml" /><Relationship Id="rId16" Type="http://schemas.openxmlformats.org/officeDocument/2006/relationships/tags" Target="../tags/tag517.xml" /><Relationship Id="rId17" Type="http://schemas.openxmlformats.org/officeDocument/2006/relationships/tags" Target="../tags/tag518.xml" /><Relationship Id="rId18" Type="http://schemas.openxmlformats.org/officeDocument/2006/relationships/tags" Target="../tags/tag519.xml" /><Relationship Id="rId19" Type="http://schemas.openxmlformats.org/officeDocument/2006/relationships/tags" Target="../tags/tag520.xml" /><Relationship Id="rId2" Type="http://schemas.openxmlformats.org/officeDocument/2006/relationships/tags" Target="../tags/tag503.xml" /><Relationship Id="rId20" Type="http://schemas.openxmlformats.org/officeDocument/2006/relationships/tags" Target="../tags/tag521.xml" /><Relationship Id="rId21" Type="http://schemas.openxmlformats.org/officeDocument/2006/relationships/tags" Target="../tags/tag522.xml" /><Relationship Id="rId22" Type="http://schemas.openxmlformats.org/officeDocument/2006/relationships/tags" Target="../tags/tag523.xml" /><Relationship Id="rId23" Type="http://schemas.openxmlformats.org/officeDocument/2006/relationships/tags" Target="../tags/tag524.xml" /><Relationship Id="rId24" Type="http://schemas.openxmlformats.org/officeDocument/2006/relationships/tags" Target="../tags/tag525.xml" /><Relationship Id="rId25" Type="http://schemas.openxmlformats.org/officeDocument/2006/relationships/tags" Target="../tags/tag526.xml" /><Relationship Id="rId26" Type="http://schemas.openxmlformats.org/officeDocument/2006/relationships/tags" Target="../tags/tag527.xml" /><Relationship Id="rId27" Type="http://schemas.openxmlformats.org/officeDocument/2006/relationships/tags" Target="../tags/tag528.xml" /><Relationship Id="rId28" Type="http://schemas.openxmlformats.org/officeDocument/2006/relationships/tags" Target="../tags/tag529.xml" /><Relationship Id="rId29" Type="http://schemas.openxmlformats.org/officeDocument/2006/relationships/tags" Target="../tags/tag530.xml" /><Relationship Id="rId3" Type="http://schemas.openxmlformats.org/officeDocument/2006/relationships/tags" Target="../tags/tag504.xml" /><Relationship Id="rId30" Type="http://schemas.openxmlformats.org/officeDocument/2006/relationships/tags" Target="../tags/tag531.xml" /><Relationship Id="rId31" Type="http://schemas.openxmlformats.org/officeDocument/2006/relationships/tags" Target="../tags/tag532.xml" /><Relationship Id="rId32" Type="http://schemas.openxmlformats.org/officeDocument/2006/relationships/tags" Target="../tags/tag533.xml" /><Relationship Id="rId33" Type="http://schemas.openxmlformats.org/officeDocument/2006/relationships/tags" Target="../tags/tag534.xml" /><Relationship Id="rId34" Type="http://schemas.openxmlformats.org/officeDocument/2006/relationships/tags" Target="../tags/tag535.xml" /><Relationship Id="rId35" Type="http://schemas.openxmlformats.org/officeDocument/2006/relationships/tags" Target="../tags/tag536.xml" /><Relationship Id="rId36" Type="http://schemas.openxmlformats.org/officeDocument/2006/relationships/tags" Target="../tags/tag537.xml" /><Relationship Id="rId37" Type="http://schemas.openxmlformats.org/officeDocument/2006/relationships/tags" Target="../tags/tag538.xml" /><Relationship Id="rId4" Type="http://schemas.openxmlformats.org/officeDocument/2006/relationships/tags" Target="../tags/tag505.xml" /><Relationship Id="rId5" Type="http://schemas.openxmlformats.org/officeDocument/2006/relationships/tags" Target="../tags/tag506.xml" /><Relationship Id="rId6" Type="http://schemas.openxmlformats.org/officeDocument/2006/relationships/tags" Target="../tags/tag507.xml" /><Relationship Id="rId7" Type="http://schemas.openxmlformats.org/officeDocument/2006/relationships/tags" Target="../tags/tag508.xml" /><Relationship Id="rId8" Type="http://schemas.openxmlformats.org/officeDocument/2006/relationships/tags" Target="../tags/tag509.xml" /><Relationship Id="rId9" Type="http://schemas.openxmlformats.org/officeDocument/2006/relationships/tags" Target="../tags/tag51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tags" Target="../tags/tag546.xml" /><Relationship Id="rId2" Type="http://schemas.openxmlformats.org/officeDocument/2006/relationships/tags" Target="../tags/tag539.xml" /><Relationship Id="rId3" Type="http://schemas.openxmlformats.org/officeDocument/2006/relationships/tags" Target="../tags/tag540.xml" /><Relationship Id="rId4" Type="http://schemas.openxmlformats.org/officeDocument/2006/relationships/tags" Target="../tags/tag541.xml" /><Relationship Id="rId5" Type="http://schemas.openxmlformats.org/officeDocument/2006/relationships/tags" Target="../tags/tag542.xml" /><Relationship Id="rId6" Type="http://schemas.openxmlformats.org/officeDocument/2006/relationships/tags" Target="../tags/tag543.xml" /><Relationship Id="rId7" Type="http://schemas.openxmlformats.org/officeDocument/2006/relationships/image" Target="../media/image22.jpeg" /><Relationship Id="rId8" Type="http://schemas.openxmlformats.org/officeDocument/2006/relationships/tags" Target="../tags/tag544.xml" /><Relationship Id="rId9" Type="http://schemas.openxmlformats.org/officeDocument/2006/relationships/tags" Target="../tags/tag545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10" Type="http://schemas.openxmlformats.org/officeDocument/2006/relationships/tags" Target="../tags/tag554.xml" /><Relationship Id="rId11" Type="http://schemas.openxmlformats.org/officeDocument/2006/relationships/tags" Target="../tags/tag555.xml" /><Relationship Id="rId2" Type="http://schemas.openxmlformats.org/officeDocument/2006/relationships/tags" Target="../tags/tag547.xml" /><Relationship Id="rId3" Type="http://schemas.openxmlformats.org/officeDocument/2006/relationships/tags" Target="../tags/tag548.xml" /><Relationship Id="rId4" Type="http://schemas.openxmlformats.org/officeDocument/2006/relationships/tags" Target="../tags/tag549.xml" /><Relationship Id="rId5" Type="http://schemas.openxmlformats.org/officeDocument/2006/relationships/tags" Target="../tags/tag550.xml" /><Relationship Id="rId6" Type="http://schemas.openxmlformats.org/officeDocument/2006/relationships/tags" Target="../tags/tag551.xml" /><Relationship Id="rId7" Type="http://schemas.openxmlformats.org/officeDocument/2006/relationships/image" Target="../media/image22.jpeg" /><Relationship Id="rId8" Type="http://schemas.openxmlformats.org/officeDocument/2006/relationships/tags" Target="../tags/tag552.xml" /><Relationship Id="rId9" Type="http://schemas.openxmlformats.org/officeDocument/2006/relationships/tags" Target="../tags/tag55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556.xml" /><Relationship Id="rId3" Type="http://schemas.openxmlformats.org/officeDocument/2006/relationships/tags" Target="../tags/tag557.xml" /><Relationship Id="rId4" Type="http://schemas.openxmlformats.org/officeDocument/2006/relationships/tags" Target="../tags/tag558.xml" /><Relationship Id="rId5" Type="http://schemas.openxmlformats.org/officeDocument/2006/relationships/tags" Target="../tags/tag559.xml" /><Relationship Id="rId6" Type="http://schemas.openxmlformats.org/officeDocument/2006/relationships/tags" Target="../tags/tag560.xml" /><Relationship Id="rId7" Type="http://schemas.openxmlformats.org/officeDocument/2006/relationships/tags" Target="../tags/tag561.xml" /><Relationship Id="rId8" Type="http://schemas.openxmlformats.org/officeDocument/2006/relationships/tags" Target="../tags/tag56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567.xml" /><Relationship Id="rId4" Type="http://schemas.openxmlformats.org/officeDocument/2006/relationships/tags" Target="../tags/tag568.xml" /><Relationship Id="rId5" Type="http://schemas.openxmlformats.org/officeDocument/2006/relationships/tags" Target="../tags/tag569.xml" /><Relationship Id="rId6" Type="http://schemas.openxmlformats.org/officeDocument/2006/relationships/tags" Target="../tags/tag570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582.xml" /><Relationship Id="rId11" Type="http://schemas.openxmlformats.org/officeDocument/2006/relationships/tags" Target="../tags/tag583.xml" /><Relationship Id="rId12" Type="http://schemas.openxmlformats.org/officeDocument/2006/relationships/tags" Target="../tags/tag584.xml" /><Relationship Id="rId2" Type="http://schemas.openxmlformats.org/officeDocument/2006/relationships/notesSlide" Target="../notesSlides/notesSlide5.xml" /><Relationship Id="rId3" Type="http://schemas.openxmlformats.org/officeDocument/2006/relationships/tags" Target="../tags/tag575.xml" /><Relationship Id="rId4" Type="http://schemas.openxmlformats.org/officeDocument/2006/relationships/tags" Target="../tags/tag576.xml" /><Relationship Id="rId5" Type="http://schemas.openxmlformats.org/officeDocument/2006/relationships/tags" Target="../tags/tag577.xml" /><Relationship Id="rId6" Type="http://schemas.openxmlformats.org/officeDocument/2006/relationships/tags" Target="../tags/tag578.xml" /><Relationship Id="rId7" Type="http://schemas.openxmlformats.org/officeDocument/2006/relationships/tags" Target="../tags/tag579.xml" /><Relationship Id="rId8" Type="http://schemas.openxmlformats.org/officeDocument/2006/relationships/tags" Target="../tags/tag580.xml" /><Relationship Id="rId9" Type="http://schemas.openxmlformats.org/officeDocument/2006/relationships/tags" Target="../tags/tag58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tags" Target="../tags/tag592.xml" /><Relationship Id="rId11" Type="http://schemas.openxmlformats.org/officeDocument/2006/relationships/tags" Target="../tags/tag593.xml" /><Relationship Id="rId12" Type="http://schemas.openxmlformats.org/officeDocument/2006/relationships/tags" Target="../tags/tag594.xml" /><Relationship Id="rId13" Type="http://schemas.openxmlformats.org/officeDocument/2006/relationships/tags" Target="../tags/tag595.xml" /><Relationship Id="rId14" Type="http://schemas.openxmlformats.org/officeDocument/2006/relationships/tags" Target="../tags/tag596.xml" /><Relationship Id="rId15" Type="http://schemas.openxmlformats.org/officeDocument/2006/relationships/tags" Target="../tags/tag597.xml" /><Relationship Id="rId16" Type="http://schemas.openxmlformats.org/officeDocument/2006/relationships/tags" Target="../tags/tag598.xml" /><Relationship Id="rId17" Type="http://schemas.openxmlformats.org/officeDocument/2006/relationships/tags" Target="../tags/tag599.xml" /><Relationship Id="rId18" Type="http://schemas.openxmlformats.org/officeDocument/2006/relationships/tags" Target="../tags/tag600.xml" /><Relationship Id="rId19" Type="http://schemas.openxmlformats.org/officeDocument/2006/relationships/tags" Target="../tags/tag601.xml" /><Relationship Id="rId2" Type="http://schemas.openxmlformats.org/officeDocument/2006/relationships/tags" Target="../tags/tag585.xml" /><Relationship Id="rId20" Type="http://schemas.openxmlformats.org/officeDocument/2006/relationships/tags" Target="../tags/tag602.xml" /><Relationship Id="rId21" Type="http://schemas.openxmlformats.org/officeDocument/2006/relationships/tags" Target="../tags/tag603.xml" /><Relationship Id="rId22" Type="http://schemas.openxmlformats.org/officeDocument/2006/relationships/tags" Target="../tags/tag604.xml" /><Relationship Id="rId23" Type="http://schemas.openxmlformats.org/officeDocument/2006/relationships/tags" Target="../tags/tag605.xml" /><Relationship Id="rId24" Type="http://schemas.openxmlformats.org/officeDocument/2006/relationships/tags" Target="../tags/tag606.xml" /><Relationship Id="rId25" Type="http://schemas.openxmlformats.org/officeDocument/2006/relationships/tags" Target="../tags/tag607.xml" /><Relationship Id="rId26" Type="http://schemas.openxmlformats.org/officeDocument/2006/relationships/tags" Target="../tags/tag608.xml" /><Relationship Id="rId27" Type="http://schemas.openxmlformats.org/officeDocument/2006/relationships/tags" Target="../tags/tag609.xml" /><Relationship Id="rId28" Type="http://schemas.openxmlformats.org/officeDocument/2006/relationships/tags" Target="../tags/tag610.xml" /><Relationship Id="rId29" Type="http://schemas.openxmlformats.org/officeDocument/2006/relationships/tags" Target="../tags/tag611.xml" /><Relationship Id="rId3" Type="http://schemas.openxmlformats.org/officeDocument/2006/relationships/tags" Target="../tags/tag586.xml" /><Relationship Id="rId30" Type="http://schemas.openxmlformats.org/officeDocument/2006/relationships/tags" Target="../tags/tag612.xml" /><Relationship Id="rId31" Type="http://schemas.openxmlformats.org/officeDocument/2006/relationships/tags" Target="../tags/tag613.xml" /><Relationship Id="rId32" Type="http://schemas.openxmlformats.org/officeDocument/2006/relationships/tags" Target="../tags/tag614.xml" /><Relationship Id="rId33" Type="http://schemas.openxmlformats.org/officeDocument/2006/relationships/tags" Target="../tags/tag615.xml" /><Relationship Id="rId34" Type="http://schemas.openxmlformats.org/officeDocument/2006/relationships/tags" Target="../tags/tag616.xml" /><Relationship Id="rId35" Type="http://schemas.openxmlformats.org/officeDocument/2006/relationships/tags" Target="../tags/tag617.xml" /><Relationship Id="rId36" Type="http://schemas.openxmlformats.org/officeDocument/2006/relationships/tags" Target="../tags/tag618.xml" /><Relationship Id="rId37" Type="http://schemas.openxmlformats.org/officeDocument/2006/relationships/tags" Target="../tags/tag619.xml" /><Relationship Id="rId38" Type="http://schemas.openxmlformats.org/officeDocument/2006/relationships/tags" Target="../tags/tag620.xml" /><Relationship Id="rId39" Type="http://schemas.openxmlformats.org/officeDocument/2006/relationships/tags" Target="../tags/tag621.xml" /><Relationship Id="rId4" Type="http://schemas.openxmlformats.org/officeDocument/2006/relationships/tags" Target="../tags/tag587.xml" /><Relationship Id="rId40" Type="http://schemas.openxmlformats.org/officeDocument/2006/relationships/tags" Target="../tags/tag622.xml" /><Relationship Id="rId41" Type="http://schemas.openxmlformats.org/officeDocument/2006/relationships/tags" Target="../tags/tag623.xml" /><Relationship Id="rId5" Type="http://schemas.openxmlformats.org/officeDocument/2006/relationships/tags" Target="../tags/tag588.xml" /><Relationship Id="rId6" Type="http://schemas.openxmlformats.org/officeDocument/2006/relationships/tags" Target="../tags/tag589.xml" /><Relationship Id="rId7" Type="http://schemas.openxmlformats.org/officeDocument/2006/relationships/tags" Target="../tags/tag590.xml" /><Relationship Id="rId8" Type="http://schemas.openxmlformats.org/officeDocument/2006/relationships/image" Target="../media/image23.wmf" /><Relationship Id="rId9" Type="http://schemas.openxmlformats.org/officeDocument/2006/relationships/tags" Target="../tags/tag591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10" Type="http://schemas.openxmlformats.org/officeDocument/2006/relationships/image" Target="../media/image25.wmf" /><Relationship Id="rId11" Type="http://schemas.openxmlformats.org/officeDocument/2006/relationships/image" Target="../media/image26.png" /><Relationship Id="rId12" Type="http://schemas.openxmlformats.org/officeDocument/2006/relationships/tags" Target="../tags/tag629.xml" /><Relationship Id="rId13" Type="http://schemas.openxmlformats.org/officeDocument/2006/relationships/tags" Target="../tags/tag630.xml" /><Relationship Id="rId14" Type="http://schemas.openxmlformats.org/officeDocument/2006/relationships/tags" Target="../tags/tag631.xml" /><Relationship Id="rId15" Type="http://schemas.openxmlformats.org/officeDocument/2006/relationships/image" Target="../media/image27.png" /><Relationship Id="rId16" Type="http://schemas.openxmlformats.org/officeDocument/2006/relationships/tags" Target="../tags/tag632.xml" /><Relationship Id="rId17" Type="http://schemas.openxmlformats.org/officeDocument/2006/relationships/tags" Target="../tags/tag633.xml" /><Relationship Id="rId18" Type="http://schemas.openxmlformats.org/officeDocument/2006/relationships/tags" Target="../tags/tag634.xml" /><Relationship Id="rId19" Type="http://schemas.openxmlformats.org/officeDocument/2006/relationships/tags" Target="../tags/tag635.xml" /><Relationship Id="rId2" Type="http://schemas.openxmlformats.org/officeDocument/2006/relationships/tags" Target="../tags/tag624.xml" /><Relationship Id="rId20" Type="http://schemas.openxmlformats.org/officeDocument/2006/relationships/tags" Target="../tags/tag636.xml" /><Relationship Id="rId21" Type="http://schemas.openxmlformats.org/officeDocument/2006/relationships/tags" Target="../tags/tag637.xml" /><Relationship Id="rId22" Type="http://schemas.openxmlformats.org/officeDocument/2006/relationships/tags" Target="../tags/tag638.xml" /><Relationship Id="rId23" Type="http://schemas.openxmlformats.org/officeDocument/2006/relationships/tags" Target="../tags/tag639.xml" /><Relationship Id="rId24" Type="http://schemas.openxmlformats.org/officeDocument/2006/relationships/tags" Target="../tags/tag640.xml" /><Relationship Id="rId25" Type="http://schemas.openxmlformats.org/officeDocument/2006/relationships/tags" Target="../tags/tag641.xml" /><Relationship Id="rId26" Type="http://schemas.openxmlformats.org/officeDocument/2006/relationships/tags" Target="../tags/tag642.xml" /><Relationship Id="rId27" Type="http://schemas.openxmlformats.org/officeDocument/2006/relationships/tags" Target="../tags/tag643.xml" /><Relationship Id="rId28" Type="http://schemas.openxmlformats.org/officeDocument/2006/relationships/vmlDrawing" Target="../drawings/vmlDrawing4.vml" /><Relationship Id="rId3" Type="http://schemas.openxmlformats.org/officeDocument/2006/relationships/tags" Target="../tags/tag625.xml" /><Relationship Id="rId4" Type="http://schemas.openxmlformats.org/officeDocument/2006/relationships/tags" Target="../tags/tag626.xml" /><Relationship Id="rId5" Type="http://schemas.openxmlformats.org/officeDocument/2006/relationships/tags" Target="../tags/tag627.xml" /><Relationship Id="rId6" Type="http://schemas.openxmlformats.org/officeDocument/2006/relationships/oleObject" Target="../embeddings/oleObject15.bin" TargetMode="Internal" /><Relationship Id="rId7" Type="http://schemas.openxmlformats.org/officeDocument/2006/relationships/image" Target="../media/image24.wmf" /><Relationship Id="rId8" Type="http://schemas.openxmlformats.org/officeDocument/2006/relationships/tags" Target="../tags/tag628.xml" /><Relationship Id="rId9" Type="http://schemas.openxmlformats.org/officeDocument/2006/relationships/oleObject" Target="../embeddings/oleObject16.bin" TargetMode="Interna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tags" Target="../tags/tag649.xml" /><Relationship Id="rId11" Type="http://schemas.openxmlformats.org/officeDocument/2006/relationships/tags" Target="../tags/tag650.xml" /><Relationship Id="rId12" Type="http://schemas.openxmlformats.org/officeDocument/2006/relationships/tags" Target="../tags/tag651.xml" /><Relationship Id="rId13" Type="http://schemas.openxmlformats.org/officeDocument/2006/relationships/image" Target="../media/image27.png" /><Relationship Id="rId14" Type="http://schemas.openxmlformats.org/officeDocument/2006/relationships/tags" Target="../tags/tag652.xml" /><Relationship Id="rId15" Type="http://schemas.openxmlformats.org/officeDocument/2006/relationships/tags" Target="../tags/tag653.xml" /><Relationship Id="rId16" Type="http://schemas.openxmlformats.org/officeDocument/2006/relationships/tags" Target="../tags/tag654.xml" /><Relationship Id="rId17" Type="http://schemas.openxmlformats.org/officeDocument/2006/relationships/tags" Target="../tags/tag655.xml" /><Relationship Id="rId18" Type="http://schemas.openxmlformats.org/officeDocument/2006/relationships/tags" Target="../tags/tag656.xml" /><Relationship Id="rId19" Type="http://schemas.openxmlformats.org/officeDocument/2006/relationships/tags" Target="../tags/tag657.xml" /><Relationship Id="rId2" Type="http://schemas.openxmlformats.org/officeDocument/2006/relationships/tags" Target="../tags/tag644.xml" /><Relationship Id="rId20" Type="http://schemas.openxmlformats.org/officeDocument/2006/relationships/tags" Target="../tags/tag658.xml" /><Relationship Id="rId21" Type="http://schemas.openxmlformats.org/officeDocument/2006/relationships/tags" Target="../tags/tag659.xml" /><Relationship Id="rId22" Type="http://schemas.openxmlformats.org/officeDocument/2006/relationships/tags" Target="../tags/tag660.xml" /><Relationship Id="rId23" Type="http://schemas.openxmlformats.org/officeDocument/2006/relationships/tags" Target="../tags/tag661.xml" /><Relationship Id="rId24" Type="http://schemas.openxmlformats.org/officeDocument/2006/relationships/tags" Target="../tags/tag662.xml" /><Relationship Id="rId25" Type="http://schemas.openxmlformats.org/officeDocument/2006/relationships/tags" Target="../tags/tag663.xml" /><Relationship Id="rId26" Type="http://schemas.openxmlformats.org/officeDocument/2006/relationships/tags" Target="../tags/tag664.xml" /><Relationship Id="rId27" Type="http://schemas.openxmlformats.org/officeDocument/2006/relationships/tags" Target="../tags/tag665.xml" /><Relationship Id="rId28" Type="http://schemas.openxmlformats.org/officeDocument/2006/relationships/tags" Target="../tags/tag666.xml" /><Relationship Id="rId29" Type="http://schemas.openxmlformats.org/officeDocument/2006/relationships/vmlDrawing" Target="../drawings/vmlDrawing5.vml" /><Relationship Id="rId3" Type="http://schemas.openxmlformats.org/officeDocument/2006/relationships/tags" Target="../tags/tag645.xml" /><Relationship Id="rId4" Type="http://schemas.openxmlformats.org/officeDocument/2006/relationships/tags" Target="../tags/tag646.xml" /><Relationship Id="rId5" Type="http://schemas.openxmlformats.org/officeDocument/2006/relationships/oleObject" Target="../embeddings/oleObject17.bin" TargetMode="Internal" /><Relationship Id="rId6" Type="http://schemas.openxmlformats.org/officeDocument/2006/relationships/image" Target="../media/image28.wmf" /><Relationship Id="rId7" Type="http://schemas.openxmlformats.org/officeDocument/2006/relationships/tags" Target="../tags/tag647.xml" /><Relationship Id="rId8" Type="http://schemas.openxmlformats.org/officeDocument/2006/relationships/tags" Target="../tags/tag648.xml" /><Relationship Id="rId9" Type="http://schemas.openxmlformats.org/officeDocument/2006/relationships/image" Target="../media/image2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26.xml" /><Relationship Id="rId3" Type="http://schemas.openxmlformats.org/officeDocument/2006/relationships/tags" Target="../tags/tag327.xml" /><Relationship Id="rId4" Type="http://schemas.openxmlformats.org/officeDocument/2006/relationships/tags" Target="../tags/tag328.xml" /><Relationship Id="rId5" Type="http://schemas.openxmlformats.org/officeDocument/2006/relationships/tags" Target="../tags/tag329.xml" /><Relationship Id="rId6" Type="http://schemas.openxmlformats.org/officeDocument/2006/relationships/tags" Target="../tags/tag330.xml" /><Relationship Id="rId7" Type="http://schemas.openxmlformats.org/officeDocument/2006/relationships/tags" Target="../tags/tag331.xml" /><Relationship Id="rId8" Type="http://schemas.openxmlformats.org/officeDocument/2006/relationships/image" Target="../media/image7.png" /><Relationship Id="rId9" Type="http://schemas.openxmlformats.org/officeDocument/2006/relationships/tags" Target="../tags/tag33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18.bin" TargetMode="Internal" /><Relationship Id="rId11" Type="http://schemas.openxmlformats.org/officeDocument/2006/relationships/image" Target="../media/image30.wmf" /><Relationship Id="rId12" Type="http://schemas.openxmlformats.org/officeDocument/2006/relationships/tags" Target="../tags/tag674.xml" /><Relationship Id="rId13" Type="http://schemas.openxmlformats.org/officeDocument/2006/relationships/tags" Target="../tags/tag675.xml" /><Relationship Id="rId14" Type="http://schemas.openxmlformats.org/officeDocument/2006/relationships/tags" Target="../tags/tag676.xml" /><Relationship Id="rId15" Type="http://schemas.openxmlformats.org/officeDocument/2006/relationships/tags" Target="../tags/tag677.xml" /><Relationship Id="rId16" Type="http://schemas.openxmlformats.org/officeDocument/2006/relationships/tags" Target="../tags/tag678.xml" /><Relationship Id="rId17" Type="http://schemas.openxmlformats.org/officeDocument/2006/relationships/tags" Target="../tags/tag679.xml" /><Relationship Id="rId18" Type="http://schemas.openxmlformats.org/officeDocument/2006/relationships/tags" Target="../tags/tag680.xml" /><Relationship Id="rId19" Type="http://schemas.openxmlformats.org/officeDocument/2006/relationships/tags" Target="../tags/tag681.xml" /><Relationship Id="rId2" Type="http://schemas.openxmlformats.org/officeDocument/2006/relationships/tags" Target="../tags/tag667.xml" /><Relationship Id="rId20" Type="http://schemas.openxmlformats.org/officeDocument/2006/relationships/tags" Target="../tags/tag682.xml" /><Relationship Id="rId21" Type="http://schemas.openxmlformats.org/officeDocument/2006/relationships/tags" Target="../tags/tag683.xml" /><Relationship Id="rId22" Type="http://schemas.openxmlformats.org/officeDocument/2006/relationships/tags" Target="../tags/tag684.xml" /><Relationship Id="rId23" Type="http://schemas.openxmlformats.org/officeDocument/2006/relationships/tags" Target="../tags/tag685.xml" /><Relationship Id="rId24" Type="http://schemas.openxmlformats.org/officeDocument/2006/relationships/tags" Target="../tags/tag686.xml" /><Relationship Id="rId25" Type="http://schemas.openxmlformats.org/officeDocument/2006/relationships/tags" Target="../tags/tag687.xml" /><Relationship Id="rId26" Type="http://schemas.openxmlformats.org/officeDocument/2006/relationships/tags" Target="../tags/tag688.xml" /><Relationship Id="rId27" Type="http://schemas.openxmlformats.org/officeDocument/2006/relationships/tags" Target="../tags/tag689.xml" /><Relationship Id="rId28" Type="http://schemas.openxmlformats.org/officeDocument/2006/relationships/tags" Target="../tags/tag690.xml" /><Relationship Id="rId29" Type="http://schemas.openxmlformats.org/officeDocument/2006/relationships/tags" Target="../tags/tag691.xml" /><Relationship Id="rId3" Type="http://schemas.openxmlformats.org/officeDocument/2006/relationships/image" Target="../media/image29.wmf" /><Relationship Id="rId30" Type="http://schemas.openxmlformats.org/officeDocument/2006/relationships/tags" Target="../tags/tag692.xml" /><Relationship Id="rId31" Type="http://schemas.openxmlformats.org/officeDocument/2006/relationships/tags" Target="../tags/tag693.xml" /><Relationship Id="rId32" Type="http://schemas.openxmlformats.org/officeDocument/2006/relationships/tags" Target="../tags/tag694.xml" /><Relationship Id="rId33" Type="http://schemas.openxmlformats.org/officeDocument/2006/relationships/tags" Target="../tags/tag695.xml" /><Relationship Id="rId34" Type="http://schemas.openxmlformats.org/officeDocument/2006/relationships/tags" Target="../tags/tag696.xml" /><Relationship Id="rId35" Type="http://schemas.openxmlformats.org/officeDocument/2006/relationships/tags" Target="../tags/tag697.xml" /><Relationship Id="rId36" Type="http://schemas.openxmlformats.org/officeDocument/2006/relationships/tags" Target="../tags/tag698.xml" /><Relationship Id="rId37" Type="http://schemas.openxmlformats.org/officeDocument/2006/relationships/tags" Target="../tags/tag699.xml" /><Relationship Id="rId38" Type="http://schemas.openxmlformats.org/officeDocument/2006/relationships/tags" Target="../tags/tag700.xml" /><Relationship Id="rId39" Type="http://schemas.openxmlformats.org/officeDocument/2006/relationships/tags" Target="../tags/tag701.xml" /><Relationship Id="rId4" Type="http://schemas.openxmlformats.org/officeDocument/2006/relationships/tags" Target="../tags/tag668.xml" /><Relationship Id="rId40" Type="http://schemas.openxmlformats.org/officeDocument/2006/relationships/tags" Target="../tags/tag702.xml" /><Relationship Id="rId41" Type="http://schemas.openxmlformats.org/officeDocument/2006/relationships/tags" Target="../tags/tag703.xml" /><Relationship Id="rId42" Type="http://schemas.openxmlformats.org/officeDocument/2006/relationships/tags" Target="../tags/tag704.xml" /><Relationship Id="rId43" Type="http://schemas.openxmlformats.org/officeDocument/2006/relationships/tags" Target="../tags/tag705.xml" /><Relationship Id="rId44" Type="http://schemas.openxmlformats.org/officeDocument/2006/relationships/tags" Target="../tags/tag706.xml" /><Relationship Id="rId45" Type="http://schemas.openxmlformats.org/officeDocument/2006/relationships/tags" Target="../tags/tag707.xml" /><Relationship Id="rId46" Type="http://schemas.openxmlformats.org/officeDocument/2006/relationships/tags" Target="../tags/tag708.xml" /><Relationship Id="rId47" Type="http://schemas.openxmlformats.org/officeDocument/2006/relationships/tags" Target="../tags/tag709.xml" /><Relationship Id="rId48" Type="http://schemas.openxmlformats.org/officeDocument/2006/relationships/vmlDrawing" Target="../drawings/vmlDrawing6.vml" /><Relationship Id="rId5" Type="http://schemas.openxmlformats.org/officeDocument/2006/relationships/tags" Target="../tags/tag669.xml" /><Relationship Id="rId6" Type="http://schemas.openxmlformats.org/officeDocument/2006/relationships/tags" Target="../tags/tag670.xml" /><Relationship Id="rId7" Type="http://schemas.openxmlformats.org/officeDocument/2006/relationships/tags" Target="../tags/tag671.xml" /><Relationship Id="rId8" Type="http://schemas.openxmlformats.org/officeDocument/2006/relationships/tags" Target="../tags/tag672.xml" /><Relationship Id="rId9" Type="http://schemas.openxmlformats.org/officeDocument/2006/relationships/tags" Target="../tags/tag673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718.xml" /><Relationship Id="rId11" Type="http://schemas.openxmlformats.org/officeDocument/2006/relationships/image" Target="../media/image31.png" /><Relationship Id="rId12" Type="http://schemas.openxmlformats.org/officeDocument/2006/relationships/tags" Target="../tags/tag719.xml" /><Relationship Id="rId13" Type="http://schemas.openxmlformats.org/officeDocument/2006/relationships/tags" Target="../tags/tag720.xml" /><Relationship Id="rId14" Type="http://schemas.openxmlformats.org/officeDocument/2006/relationships/tags" Target="../tags/tag721.xml" /><Relationship Id="rId15" Type="http://schemas.openxmlformats.org/officeDocument/2006/relationships/tags" Target="../tags/tag722.xml" /><Relationship Id="rId16" Type="http://schemas.openxmlformats.org/officeDocument/2006/relationships/tags" Target="../tags/tag723.xml" /><Relationship Id="rId17" Type="http://schemas.openxmlformats.org/officeDocument/2006/relationships/tags" Target="../tags/tag724.xml" /><Relationship Id="rId18" Type="http://schemas.openxmlformats.org/officeDocument/2006/relationships/oleObject" Target="../embeddings/oleObject19.bin" TargetMode="Internal" /><Relationship Id="rId19" Type="http://schemas.openxmlformats.org/officeDocument/2006/relationships/image" Target="../media/image32.wmf" /><Relationship Id="rId2" Type="http://schemas.openxmlformats.org/officeDocument/2006/relationships/tags" Target="../tags/tag710.xml" /><Relationship Id="rId20" Type="http://schemas.openxmlformats.org/officeDocument/2006/relationships/vmlDrawing" Target="../drawings/vmlDrawing7.vml" /><Relationship Id="rId3" Type="http://schemas.openxmlformats.org/officeDocument/2006/relationships/tags" Target="../tags/tag711.xml" /><Relationship Id="rId4" Type="http://schemas.openxmlformats.org/officeDocument/2006/relationships/tags" Target="../tags/tag712.xml" /><Relationship Id="rId5" Type="http://schemas.openxmlformats.org/officeDocument/2006/relationships/tags" Target="../tags/tag713.xml" /><Relationship Id="rId6" Type="http://schemas.openxmlformats.org/officeDocument/2006/relationships/tags" Target="../tags/tag714.xml" /><Relationship Id="rId7" Type="http://schemas.openxmlformats.org/officeDocument/2006/relationships/tags" Target="../tags/tag715.xml" /><Relationship Id="rId8" Type="http://schemas.openxmlformats.org/officeDocument/2006/relationships/tags" Target="../tags/tag716.xml" /><Relationship Id="rId9" Type="http://schemas.openxmlformats.org/officeDocument/2006/relationships/tags" Target="../tags/tag71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10" Type="http://schemas.openxmlformats.org/officeDocument/2006/relationships/tags" Target="../tags/tag732.xml" /><Relationship Id="rId11" Type="http://schemas.openxmlformats.org/officeDocument/2006/relationships/tags" Target="../tags/tag733.xml" /><Relationship Id="rId12" Type="http://schemas.openxmlformats.org/officeDocument/2006/relationships/tags" Target="../tags/tag734.xml" /><Relationship Id="rId13" Type="http://schemas.openxmlformats.org/officeDocument/2006/relationships/tags" Target="../tags/tag735.xml" /><Relationship Id="rId14" Type="http://schemas.openxmlformats.org/officeDocument/2006/relationships/tags" Target="../tags/tag736.xml" /><Relationship Id="rId15" Type="http://schemas.openxmlformats.org/officeDocument/2006/relationships/tags" Target="../tags/tag737.xml" /><Relationship Id="rId16" Type="http://schemas.openxmlformats.org/officeDocument/2006/relationships/tags" Target="../tags/tag738.xml" /><Relationship Id="rId17" Type="http://schemas.openxmlformats.org/officeDocument/2006/relationships/tags" Target="../tags/tag739.xml" /><Relationship Id="rId18" Type="http://schemas.openxmlformats.org/officeDocument/2006/relationships/tags" Target="../tags/tag740.xml" /><Relationship Id="rId19" Type="http://schemas.openxmlformats.org/officeDocument/2006/relationships/tags" Target="../tags/tag741.xml" /><Relationship Id="rId2" Type="http://schemas.openxmlformats.org/officeDocument/2006/relationships/tags" Target="../tags/tag725.xml" /><Relationship Id="rId20" Type="http://schemas.openxmlformats.org/officeDocument/2006/relationships/tags" Target="../tags/tag742.xml" /><Relationship Id="rId21" Type="http://schemas.openxmlformats.org/officeDocument/2006/relationships/tags" Target="../tags/tag743.xml" /><Relationship Id="rId22" Type="http://schemas.openxmlformats.org/officeDocument/2006/relationships/tags" Target="../tags/tag744.xml" /><Relationship Id="rId23" Type="http://schemas.openxmlformats.org/officeDocument/2006/relationships/tags" Target="../tags/tag745.xml" /><Relationship Id="rId24" Type="http://schemas.openxmlformats.org/officeDocument/2006/relationships/oleObject" Target="../embeddings/oleObject20.bin" TargetMode="Internal" /><Relationship Id="rId25" Type="http://schemas.openxmlformats.org/officeDocument/2006/relationships/image" Target="../media/image34.wmf" /><Relationship Id="rId26" Type="http://schemas.openxmlformats.org/officeDocument/2006/relationships/vmlDrawing" Target="../drawings/vmlDrawing8.vml" /><Relationship Id="rId3" Type="http://schemas.openxmlformats.org/officeDocument/2006/relationships/tags" Target="../tags/tag726.xml" /><Relationship Id="rId4" Type="http://schemas.openxmlformats.org/officeDocument/2006/relationships/image" Target="../media/image33.png" /><Relationship Id="rId5" Type="http://schemas.openxmlformats.org/officeDocument/2006/relationships/tags" Target="../tags/tag727.xml" /><Relationship Id="rId6" Type="http://schemas.openxmlformats.org/officeDocument/2006/relationships/tags" Target="../tags/tag728.xml" /><Relationship Id="rId7" Type="http://schemas.openxmlformats.org/officeDocument/2006/relationships/tags" Target="../tags/tag729.xml" /><Relationship Id="rId8" Type="http://schemas.openxmlformats.org/officeDocument/2006/relationships/tags" Target="../tags/tag730.xml" /><Relationship Id="rId9" Type="http://schemas.openxmlformats.org/officeDocument/2006/relationships/tags" Target="../tags/tag731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tags" Target="../tags/tag754.xml" /><Relationship Id="rId11" Type="http://schemas.openxmlformats.org/officeDocument/2006/relationships/tags" Target="../tags/tag755.xml" /><Relationship Id="rId12" Type="http://schemas.openxmlformats.org/officeDocument/2006/relationships/tags" Target="../tags/tag756.xml" /><Relationship Id="rId13" Type="http://schemas.openxmlformats.org/officeDocument/2006/relationships/tags" Target="../tags/tag757.xml" /><Relationship Id="rId14" Type="http://schemas.openxmlformats.org/officeDocument/2006/relationships/tags" Target="../tags/tag758.xml" /><Relationship Id="rId15" Type="http://schemas.openxmlformats.org/officeDocument/2006/relationships/tags" Target="../tags/tag759.xml" /><Relationship Id="rId16" Type="http://schemas.openxmlformats.org/officeDocument/2006/relationships/tags" Target="../tags/tag760.xml" /><Relationship Id="rId17" Type="http://schemas.openxmlformats.org/officeDocument/2006/relationships/tags" Target="../tags/tag761.xml" /><Relationship Id="rId18" Type="http://schemas.openxmlformats.org/officeDocument/2006/relationships/tags" Target="../tags/tag762.xml" /><Relationship Id="rId19" Type="http://schemas.openxmlformats.org/officeDocument/2006/relationships/tags" Target="../tags/tag763.xml" /><Relationship Id="rId2" Type="http://schemas.openxmlformats.org/officeDocument/2006/relationships/tags" Target="../tags/tag746.xml" /><Relationship Id="rId20" Type="http://schemas.openxmlformats.org/officeDocument/2006/relationships/tags" Target="../tags/tag764.xml" /><Relationship Id="rId21" Type="http://schemas.openxmlformats.org/officeDocument/2006/relationships/tags" Target="../tags/tag765.xml" /><Relationship Id="rId22" Type="http://schemas.openxmlformats.org/officeDocument/2006/relationships/tags" Target="../tags/tag766.xml" /><Relationship Id="rId23" Type="http://schemas.openxmlformats.org/officeDocument/2006/relationships/tags" Target="../tags/tag767.xml" /><Relationship Id="rId24" Type="http://schemas.openxmlformats.org/officeDocument/2006/relationships/tags" Target="../tags/tag768.xml" /><Relationship Id="rId25" Type="http://schemas.openxmlformats.org/officeDocument/2006/relationships/tags" Target="../tags/tag769.xml" /><Relationship Id="rId26" Type="http://schemas.openxmlformats.org/officeDocument/2006/relationships/tags" Target="../tags/tag770.xml" /><Relationship Id="rId27" Type="http://schemas.openxmlformats.org/officeDocument/2006/relationships/tags" Target="../tags/tag771.xml" /><Relationship Id="rId28" Type="http://schemas.openxmlformats.org/officeDocument/2006/relationships/tags" Target="../tags/tag772.xml" /><Relationship Id="rId29" Type="http://schemas.openxmlformats.org/officeDocument/2006/relationships/tags" Target="../tags/tag773.xml" /><Relationship Id="rId3" Type="http://schemas.openxmlformats.org/officeDocument/2006/relationships/tags" Target="../tags/tag747.xml" /><Relationship Id="rId30" Type="http://schemas.openxmlformats.org/officeDocument/2006/relationships/tags" Target="../tags/tag774.xml" /><Relationship Id="rId31" Type="http://schemas.openxmlformats.org/officeDocument/2006/relationships/tags" Target="../tags/tag775.xml" /><Relationship Id="rId32" Type="http://schemas.openxmlformats.org/officeDocument/2006/relationships/tags" Target="../tags/tag776.xml" /><Relationship Id="rId33" Type="http://schemas.openxmlformats.org/officeDocument/2006/relationships/tags" Target="../tags/tag777.xml" /><Relationship Id="rId4" Type="http://schemas.openxmlformats.org/officeDocument/2006/relationships/tags" Target="../tags/tag748.xml" /><Relationship Id="rId5" Type="http://schemas.openxmlformats.org/officeDocument/2006/relationships/tags" Target="../tags/tag749.xml" /><Relationship Id="rId6" Type="http://schemas.openxmlformats.org/officeDocument/2006/relationships/tags" Target="../tags/tag750.xml" /><Relationship Id="rId7" Type="http://schemas.openxmlformats.org/officeDocument/2006/relationships/tags" Target="../tags/tag751.xml" /><Relationship Id="rId8" Type="http://schemas.openxmlformats.org/officeDocument/2006/relationships/tags" Target="../tags/tag752.xml" /><Relationship Id="rId9" Type="http://schemas.openxmlformats.org/officeDocument/2006/relationships/tags" Target="../tags/tag75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789.xml" /><Relationship Id="rId11" Type="http://schemas.openxmlformats.org/officeDocument/2006/relationships/tags" Target="../tags/tag790.xml" /><Relationship Id="rId12" Type="http://schemas.openxmlformats.org/officeDocument/2006/relationships/tags" Target="../tags/tag791.xml" /><Relationship Id="rId13" Type="http://schemas.openxmlformats.org/officeDocument/2006/relationships/tags" Target="../tags/tag792.xml" /><Relationship Id="rId14" Type="http://schemas.openxmlformats.org/officeDocument/2006/relationships/tags" Target="../tags/tag793.xml" /><Relationship Id="rId15" Type="http://schemas.openxmlformats.org/officeDocument/2006/relationships/tags" Target="../tags/tag794.xml" /><Relationship Id="rId16" Type="http://schemas.openxmlformats.org/officeDocument/2006/relationships/tags" Target="../tags/tag795.xml" /><Relationship Id="rId17" Type="http://schemas.openxmlformats.org/officeDocument/2006/relationships/tags" Target="../tags/tag796.xml" /><Relationship Id="rId18" Type="http://schemas.openxmlformats.org/officeDocument/2006/relationships/tags" Target="../tags/tag797.xml" /><Relationship Id="rId19" Type="http://schemas.openxmlformats.org/officeDocument/2006/relationships/tags" Target="../tags/tag798.xml" /><Relationship Id="rId2" Type="http://schemas.openxmlformats.org/officeDocument/2006/relationships/notesSlide" Target="../notesSlides/notesSlide6.xml" /><Relationship Id="rId20" Type="http://schemas.openxmlformats.org/officeDocument/2006/relationships/tags" Target="../tags/tag799.xml" /><Relationship Id="rId21" Type="http://schemas.openxmlformats.org/officeDocument/2006/relationships/tags" Target="../tags/tag800.xml" /><Relationship Id="rId22" Type="http://schemas.openxmlformats.org/officeDocument/2006/relationships/tags" Target="../tags/tag801.xml" /><Relationship Id="rId23" Type="http://schemas.openxmlformats.org/officeDocument/2006/relationships/tags" Target="../tags/tag802.xml" /><Relationship Id="rId24" Type="http://schemas.openxmlformats.org/officeDocument/2006/relationships/tags" Target="../tags/tag803.xml" /><Relationship Id="rId25" Type="http://schemas.openxmlformats.org/officeDocument/2006/relationships/tags" Target="../tags/tag804.xml" /><Relationship Id="rId26" Type="http://schemas.openxmlformats.org/officeDocument/2006/relationships/tags" Target="../tags/tag805.xml" /><Relationship Id="rId27" Type="http://schemas.openxmlformats.org/officeDocument/2006/relationships/tags" Target="../tags/tag806.xml" /><Relationship Id="rId28" Type="http://schemas.openxmlformats.org/officeDocument/2006/relationships/tags" Target="../tags/tag807.xml" /><Relationship Id="rId29" Type="http://schemas.openxmlformats.org/officeDocument/2006/relationships/tags" Target="../tags/tag808.xml" /><Relationship Id="rId3" Type="http://schemas.openxmlformats.org/officeDocument/2006/relationships/tags" Target="../tags/tag782.xml" /><Relationship Id="rId30" Type="http://schemas.openxmlformats.org/officeDocument/2006/relationships/tags" Target="../tags/tag809.xml" /><Relationship Id="rId31" Type="http://schemas.openxmlformats.org/officeDocument/2006/relationships/tags" Target="../tags/tag810.xml" /><Relationship Id="rId32" Type="http://schemas.openxmlformats.org/officeDocument/2006/relationships/tags" Target="../tags/tag811.xml" /><Relationship Id="rId33" Type="http://schemas.openxmlformats.org/officeDocument/2006/relationships/tags" Target="../tags/tag812.xml" /><Relationship Id="rId34" Type="http://schemas.openxmlformats.org/officeDocument/2006/relationships/tags" Target="../tags/tag813.xml" /><Relationship Id="rId35" Type="http://schemas.openxmlformats.org/officeDocument/2006/relationships/tags" Target="../tags/tag814.xml" /><Relationship Id="rId36" Type="http://schemas.openxmlformats.org/officeDocument/2006/relationships/tags" Target="../tags/tag815.xml" /><Relationship Id="rId37" Type="http://schemas.openxmlformats.org/officeDocument/2006/relationships/tags" Target="../tags/tag816.xml" /><Relationship Id="rId38" Type="http://schemas.openxmlformats.org/officeDocument/2006/relationships/tags" Target="../tags/tag817.xml" /><Relationship Id="rId39" Type="http://schemas.openxmlformats.org/officeDocument/2006/relationships/tags" Target="../tags/tag818.xml" /><Relationship Id="rId4" Type="http://schemas.openxmlformats.org/officeDocument/2006/relationships/tags" Target="../tags/tag783.xml" /><Relationship Id="rId40" Type="http://schemas.openxmlformats.org/officeDocument/2006/relationships/tags" Target="../tags/tag819.xml" /><Relationship Id="rId41" Type="http://schemas.openxmlformats.org/officeDocument/2006/relationships/tags" Target="../tags/tag820.xml" /><Relationship Id="rId42" Type="http://schemas.openxmlformats.org/officeDocument/2006/relationships/tags" Target="../tags/tag821.xml" /><Relationship Id="rId43" Type="http://schemas.openxmlformats.org/officeDocument/2006/relationships/tags" Target="../tags/tag822.xml" /><Relationship Id="rId44" Type="http://schemas.openxmlformats.org/officeDocument/2006/relationships/tags" Target="../tags/tag823.xml" /><Relationship Id="rId45" Type="http://schemas.openxmlformats.org/officeDocument/2006/relationships/tags" Target="../tags/tag824.xml" /><Relationship Id="rId46" Type="http://schemas.openxmlformats.org/officeDocument/2006/relationships/tags" Target="../tags/tag825.xml" /><Relationship Id="rId47" Type="http://schemas.openxmlformats.org/officeDocument/2006/relationships/tags" Target="../tags/tag826.xml" /><Relationship Id="rId48" Type="http://schemas.openxmlformats.org/officeDocument/2006/relationships/tags" Target="../tags/tag827.xml" /><Relationship Id="rId49" Type="http://schemas.openxmlformats.org/officeDocument/2006/relationships/tags" Target="../tags/tag828.xml" /><Relationship Id="rId5" Type="http://schemas.openxmlformats.org/officeDocument/2006/relationships/tags" Target="../tags/tag784.xml" /><Relationship Id="rId50" Type="http://schemas.openxmlformats.org/officeDocument/2006/relationships/tags" Target="../tags/tag829.xml" /><Relationship Id="rId51" Type="http://schemas.openxmlformats.org/officeDocument/2006/relationships/tags" Target="../tags/tag830.xml" /><Relationship Id="rId52" Type="http://schemas.openxmlformats.org/officeDocument/2006/relationships/tags" Target="../tags/tag831.xml" /><Relationship Id="rId53" Type="http://schemas.openxmlformats.org/officeDocument/2006/relationships/tags" Target="../tags/tag832.xml" /><Relationship Id="rId54" Type="http://schemas.openxmlformats.org/officeDocument/2006/relationships/tags" Target="../tags/tag833.xml" /><Relationship Id="rId55" Type="http://schemas.openxmlformats.org/officeDocument/2006/relationships/tags" Target="../tags/tag834.xml" /><Relationship Id="rId56" Type="http://schemas.openxmlformats.org/officeDocument/2006/relationships/tags" Target="../tags/tag835.xml" /><Relationship Id="rId57" Type="http://schemas.openxmlformats.org/officeDocument/2006/relationships/tags" Target="../tags/tag836.xml" /><Relationship Id="rId58" Type="http://schemas.openxmlformats.org/officeDocument/2006/relationships/tags" Target="../tags/tag837.xml" /><Relationship Id="rId59" Type="http://schemas.openxmlformats.org/officeDocument/2006/relationships/tags" Target="../tags/tag838.xml" /><Relationship Id="rId6" Type="http://schemas.openxmlformats.org/officeDocument/2006/relationships/tags" Target="../tags/tag785.xml" /><Relationship Id="rId60" Type="http://schemas.openxmlformats.org/officeDocument/2006/relationships/tags" Target="../tags/tag839.xml" /><Relationship Id="rId7" Type="http://schemas.openxmlformats.org/officeDocument/2006/relationships/tags" Target="../tags/tag786.xml" /><Relationship Id="rId8" Type="http://schemas.openxmlformats.org/officeDocument/2006/relationships/tags" Target="../tags/tag787.xml" /><Relationship Id="rId9" Type="http://schemas.openxmlformats.org/officeDocument/2006/relationships/tags" Target="../tags/tag788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848.xml" /><Relationship Id="rId11" Type="http://schemas.openxmlformats.org/officeDocument/2006/relationships/tags" Target="../tags/tag849.xml" /><Relationship Id="rId12" Type="http://schemas.openxmlformats.org/officeDocument/2006/relationships/tags" Target="../tags/tag850.xml" /><Relationship Id="rId13" Type="http://schemas.openxmlformats.org/officeDocument/2006/relationships/tags" Target="../tags/tag851.xml" /><Relationship Id="rId2" Type="http://schemas.openxmlformats.org/officeDocument/2006/relationships/tags" Target="../tags/tag840.xml" /><Relationship Id="rId3" Type="http://schemas.openxmlformats.org/officeDocument/2006/relationships/tags" Target="../tags/tag841.xml" /><Relationship Id="rId4" Type="http://schemas.openxmlformats.org/officeDocument/2006/relationships/tags" Target="../tags/tag842.xml" /><Relationship Id="rId5" Type="http://schemas.openxmlformats.org/officeDocument/2006/relationships/tags" Target="../tags/tag843.xml" /><Relationship Id="rId6" Type="http://schemas.openxmlformats.org/officeDocument/2006/relationships/tags" Target="../tags/tag844.xml" /><Relationship Id="rId7" Type="http://schemas.openxmlformats.org/officeDocument/2006/relationships/tags" Target="../tags/tag845.xml" /><Relationship Id="rId8" Type="http://schemas.openxmlformats.org/officeDocument/2006/relationships/tags" Target="../tags/tag846.xml" /><Relationship Id="rId9" Type="http://schemas.openxmlformats.org/officeDocument/2006/relationships/tags" Target="../tags/tag84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tags" Target="../tags/tag861.xml" /><Relationship Id="rId11" Type="http://schemas.openxmlformats.org/officeDocument/2006/relationships/tags" Target="../tags/tag862.xml" /><Relationship Id="rId12" Type="http://schemas.openxmlformats.org/officeDocument/2006/relationships/oleObject" Target="../embeddings/oleObject22.bin" TargetMode="Internal" /><Relationship Id="rId13" Type="http://schemas.openxmlformats.org/officeDocument/2006/relationships/image" Target="../media/image36.wmf" /><Relationship Id="rId14" Type="http://schemas.openxmlformats.org/officeDocument/2006/relationships/tags" Target="../tags/tag863.xml" /><Relationship Id="rId15" Type="http://schemas.openxmlformats.org/officeDocument/2006/relationships/oleObject" Target="../embeddings/oleObject23.bin" TargetMode="Internal" /><Relationship Id="rId16" Type="http://schemas.openxmlformats.org/officeDocument/2006/relationships/image" Target="../media/image37.wmf" /><Relationship Id="rId17" Type="http://schemas.openxmlformats.org/officeDocument/2006/relationships/tags" Target="../tags/tag864.xml" /><Relationship Id="rId18" Type="http://schemas.openxmlformats.org/officeDocument/2006/relationships/tags" Target="../tags/tag865.xml" /><Relationship Id="rId19" Type="http://schemas.openxmlformats.org/officeDocument/2006/relationships/tags" Target="../tags/tag866.xml" /><Relationship Id="rId2" Type="http://schemas.openxmlformats.org/officeDocument/2006/relationships/notesSlide" Target="../notesSlides/notesSlide7.xml" /><Relationship Id="rId20" Type="http://schemas.openxmlformats.org/officeDocument/2006/relationships/tags" Target="../tags/tag867.xml" /><Relationship Id="rId21" Type="http://schemas.openxmlformats.org/officeDocument/2006/relationships/tags" Target="../tags/tag868.xml" /><Relationship Id="rId22" Type="http://schemas.openxmlformats.org/officeDocument/2006/relationships/tags" Target="../tags/tag869.xml" /><Relationship Id="rId23" Type="http://schemas.openxmlformats.org/officeDocument/2006/relationships/tags" Target="../tags/tag870.xml" /><Relationship Id="rId24" Type="http://schemas.openxmlformats.org/officeDocument/2006/relationships/tags" Target="../tags/tag871.xml" /><Relationship Id="rId25" Type="http://schemas.openxmlformats.org/officeDocument/2006/relationships/tags" Target="../tags/tag872.xml" /><Relationship Id="rId26" Type="http://schemas.openxmlformats.org/officeDocument/2006/relationships/tags" Target="../tags/tag873.xml" /><Relationship Id="rId27" Type="http://schemas.openxmlformats.org/officeDocument/2006/relationships/tags" Target="../tags/tag874.xml" /><Relationship Id="rId28" Type="http://schemas.openxmlformats.org/officeDocument/2006/relationships/tags" Target="../tags/tag875.xml" /><Relationship Id="rId29" Type="http://schemas.openxmlformats.org/officeDocument/2006/relationships/tags" Target="../tags/tag876.xml" /><Relationship Id="rId3" Type="http://schemas.openxmlformats.org/officeDocument/2006/relationships/tags" Target="../tags/tag856.xml" /><Relationship Id="rId30" Type="http://schemas.openxmlformats.org/officeDocument/2006/relationships/tags" Target="../tags/tag877.xml" /><Relationship Id="rId31" Type="http://schemas.openxmlformats.org/officeDocument/2006/relationships/tags" Target="../tags/tag878.xml" /><Relationship Id="rId32" Type="http://schemas.openxmlformats.org/officeDocument/2006/relationships/tags" Target="../tags/tag879.xml" /><Relationship Id="rId33" Type="http://schemas.openxmlformats.org/officeDocument/2006/relationships/tags" Target="../tags/tag880.xml" /><Relationship Id="rId34" Type="http://schemas.openxmlformats.org/officeDocument/2006/relationships/tags" Target="../tags/tag881.xml" /><Relationship Id="rId35" Type="http://schemas.openxmlformats.org/officeDocument/2006/relationships/tags" Target="../tags/tag882.xml" /><Relationship Id="rId36" Type="http://schemas.openxmlformats.org/officeDocument/2006/relationships/tags" Target="../tags/tag883.xml" /><Relationship Id="rId37" Type="http://schemas.openxmlformats.org/officeDocument/2006/relationships/vmlDrawing" Target="../drawings/vmlDrawing9.vml" /><Relationship Id="rId4" Type="http://schemas.openxmlformats.org/officeDocument/2006/relationships/tags" Target="../tags/tag857.xml" /><Relationship Id="rId5" Type="http://schemas.openxmlformats.org/officeDocument/2006/relationships/tags" Target="../tags/tag858.xml" /><Relationship Id="rId6" Type="http://schemas.openxmlformats.org/officeDocument/2006/relationships/tags" Target="../tags/tag859.xml" /><Relationship Id="rId7" Type="http://schemas.openxmlformats.org/officeDocument/2006/relationships/oleObject" Target="../embeddings/oleObject21.bin" TargetMode="Internal" /><Relationship Id="rId8" Type="http://schemas.openxmlformats.org/officeDocument/2006/relationships/image" Target="../media/image35.wmf" /><Relationship Id="rId9" Type="http://schemas.openxmlformats.org/officeDocument/2006/relationships/tags" Target="../tags/tag860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884.xml" /><Relationship Id="rId3" Type="http://schemas.openxmlformats.org/officeDocument/2006/relationships/tags" Target="../tags/tag885.xml" /><Relationship Id="rId4" Type="http://schemas.openxmlformats.org/officeDocument/2006/relationships/image" Target="../media/image38.png" /><Relationship Id="rId5" Type="http://schemas.openxmlformats.org/officeDocument/2006/relationships/tags" Target="../tags/tag886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image" Target="../media/image40.emf" /><Relationship Id="rId11" Type="http://schemas.openxmlformats.org/officeDocument/2006/relationships/tags" Target="../tags/tag892.xml" /><Relationship Id="rId12" Type="http://schemas.openxmlformats.org/officeDocument/2006/relationships/tags" Target="../tags/tag893.xml" /><Relationship Id="rId13" Type="http://schemas.openxmlformats.org/officeDocument/2006/relationships/oleObject" Target="../embeddings/oleObject26.bin" TargetMode="Internal" /><Relationship Id="rId14" Type="http://schemas.openxmlformats.org/officeDocument/2006/relationships/image" Target="../media/image41.emf" /><Relationship Id="rId15" Type="http://schemas.openxmlformats.org/officeDocument/2006/relationships/tags" Target="../tags/tag894.xml" /><Relationship Id="rId16" Type="http://schemas.openxmlformats.org/officeDocument/2006/relationships/oleObject" Target="../embeddings/oleObject27.bin" TargetMode="Internal" /><Relationship Id="rId17" Type="http://schemas.openxmlformats.org/officeDocument/2006/relationships/image" Target="../media/image42.emf" /><Relationship Id="rId18" Type="http://schemas.openxmlformats.org/officeDocument/2006/relationships/image" Target="../media/image43.png" /><Relationship Id="rId19" Type="http://schemas.openxmlformats.org/officeDocument/2006/relationships/tags" Target="../tags/tag895.xml" /><Relationship Id="rId2" Type="http://schemas.openxmlformats.org/officeDocument/2006/relationships/tags" Target="../tags/tag887.xml" /><Relationship Id="rId20" Type="http://schemas.openxmlformats.org/officeDocument/2006/relationships/tags" Target="../tags/tag896.xml" /><Relationship Id="rId21" Type="http://schemas.openxmlformats.org/officeDocument/2006/relationships/tags" Target="../tags/tag897.xml" /><Relationship Id="rId22" Type="http://schemas.openxmlformats.org/officeDocument/2006/relationships/tags" Target="../tags/tag898.xml" /><Relationship Id="rId23" Type="http://schemas.openxmlformats.org/officeDocument/2006/relationships/tags" Target="../tags/tag899.xml" /><Relationship Id="rId24" Type="http://schemas.openxmlformats.org/officeDocument/2006/relationships/tags" Target="../tags/tag900.xml" /><Relationship Id="rId25" Type="http://schemas.openxmlformats.org/officeDocument/2006/relationships/tags" Target="../tags/tag901.xml" /><Relationship Id="rId26" Type="http://schemas.openxmlformats.org/officeDocument/2006/relationships/tags" Target="../tags/tag902.xml" /><Relationship Id="rId27" Type="http://schemas.openxmlformats.org/officeDocument/2006/relationships/tags" Target="../tags/tag903.xml" /><Relationship Id="rId28" Type="http://schemas.openxmlformats.org/officeDocument/2006/relationships/tags" Target="../tags/tag904.xml" /><Relationship Id="rId29" Type="http://schemas.openxmlformats.org/officeDocument/2006/relationships/tags" Target="../tags/tag905.xml" /><Relationship Id="rId3" Type="http://schemas.openxmlformats.org/officeDocument/2006/relationships/tags" Target="../tags/tag888.xml" /><Relationship Id="rId30" Type="http://schemas.openxmlformats.org/officeDocument/2006/relationships/tags" Target="../tags/tag906.xml" /><Relationship Id="rId31" Type="http://schemas.openxmlformats.org/officeDocument/2006/relationships/tags" Target="../tags/tag907.xml" /><Relationship Id="rId32" Type="http://schemas.openxmlformats.org/officeDocument/2006/relationships/tags" Target="../tags/tag908.xml" /><Relationship Id="rId33" Type="http://schemas.openxmlformats.org/officeDocument/2006/relationships/tags" Target="../tags/tag909.xml" /><Relationship Id="rId34" Type="http://schemas.openxmlformats.org/officeDocument/2006/relationships/tags" Target="../tags/tag910.xml" /><Relationship Id="rId35" Type="http://schemas.openxmlformats.org/officeDocument/2006/relationships/tags" Target="../tags/tag911.xml" /><Relationship Id="rId36" Type="http://schemas.openxmlformats.org/officeDocument/2006/relationships/tags" Target="../tags/tag912.xml" /><Relationship Id="rId37" Type="http://schemas.openxmlformats.org/officeDocument/2006/relationships/tags" Target="../tags/tag913.xml" /><Relationship Id="rId38" Type="http://schemas.openxmlformats.org/officeDocument/2006/relationships/vmlDrawing" Target="../drawings/vmlDrawing10.vml" /><Relationship Id="rId4" Type="http://schemas.openxmlformats.org/officeDocument/2006/relationships/tags" Target="../tags/tag889.xml" /><Relationship Id="rId5" Type="http://schemas.openxmlformats.org/officeDocument/2006/relationships/tags" Target="../tags/tag890.xml" /><Relationship Id="rId6" Type="http://schemas.openxmlformats.org/officeDocument/2006/relationships/oleObject" Target="../embeddings/oleObject24.bin" TargetMode="Internal" /><Relationship Id="rId7" Type="http://schemas.openxmlformats.org/officeDocument/2006/relationships/image" Target="../media/image39.emf" /><Relationship Id="rId8" Type="http://schemas.openxmlformats.org/officeDocument/2006/relationships/tags" Target="../tags/tag891.xml" /><Relationship Id="rId9" Type="http://schemas.openxmlformats.org/officeDocument/2006/relationships/oleObject" Target="../embeddings/oleObject25.bin" TargetMode="Interna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oleObject" Target="../embeddings/oleObject29.bin" TargetMode="Internal" /><Relationship Id="rId11" Type="http://schemas.openxmlformats.org/officeDocument/2006/relationships/image" Target="../media/image45.emf" /><Relationship Id="rId12" Type="http://schemas.openxmlformats.org/officeDocument/2006/relationships/image" Target="../media/image43.png" /><Relationship Id="rId13" Type="http://schemas.openxmlformats.org/officeDocument/2006/relationships/tags" Target="../tags/tag920.xml" /><Relationship Id="rId14" Type="http://schemas.openxmlformats.org/officeDocument/2006/relationships/tags" Target="../tags/tag921.xml" /><Relationship Id="rId15" Type="http://schemas.openxmlformats.org/officeDocument/2006/relationships/tags" Target="../tags/tag922.xml" /><Relationship Id="rId16" Type="http://schemas.openxmlformats.org/officeDocument/2006/relationships/tags" Target="../tags/tag923.xml" /><Relationship Id="rId17" Type="http://schemas.openxmlformats.org/officeDocument/2006/relationships/tags" Target="../tags/tag924.xml" /><Relationship Id="rId18" Type="http://schemas.openxmlformats.org/officeDocument/2006/relationships/tags" Target="../tags/tag925.xml" /><Relationship Id="rId19" Type="http://schemas.openxmlformats.org/officeDocument/2006/relationships/tags" Target="../tags/tag926.xml" /><Relationship Id="rId2" Type="http://schemas.openxmlformats.org/officeDocument/2006/relationships/tags" Target="../tags/tag914.xml" /><Relationship Id="rId20" Type="http://schemas.openxmlformats.org/officeDocument/2006/relationships/tags" Target="../tags/tag927.xml" /><Relationship Id="rId21" Type="http://schemas.openxmlformats.org/officeDocument/2006/relationships/tags" Target="../tags/tag928.xml" /><Relationship Id="rId22" Type="http://schemas.openxmlformats.org/officeDocument/2006/relationships/tags" Target="../tags/tag929.xml" /><Relationship Id="rId23" Type="http://schemas.openxmlformats.org/officeDocument/2006/relationships/tags" Target="../tags/tag930.xml" /><Relationship Id="rId24" Type="http://schemas.openxmlformats.org/officeDocument/2006/relationships/tags" Target="../tags/tag931.xml" /><Relationship Id="rId25" Type="http://schemas.openxmlformats.org/officeDocument/2006/relationships/tags" Target="../tags/tag932.xml" /><Relationship Id="rId26" Type="http://schemas.openxmlformats.org/officeDocument/2006/relationships/tags" Target="../tags/tag933.xml" /><Relationship Id="rId27" Type="http://schemas.openxmlformats.org/officeDocument/2006/relationships/tags" Target="../tags/tag934.xml" /><Relationship Id="rId28" Type="http://schemas.openxmlformats.org/officeDocument/2006/relationships/tags" Target="../tags/tag935.xml" /><Relationship Id="rId29" Type="http://schemas.openxmlformats.org/officeDocument/2006/relationships/tags" Target="../tags/tag936.xml" /><Relationship Id="rId3" Type="http://schemas.openxmlformats.org/officeDocument/2006/relationships/tags" Target="../tags/tag915.xml" /><Relationship Id="rId30" Type="http://schemas.openxmlformats.org/officeDocument/2006/relationships/tags" Target="../tags/tag937.xml" /><Relationship Id="rId31" Type="http://schemas.openxmlformats.org/officeDocument/2006/relationships/tags" Target="../tags/tag938.xml" /><Relationship Id="rId32" Type="http://schemas.openxmlformats.org/officeDocument/2006/relationships/vmlDrawing" Target="../drawings/vmlDrawing11.vml" /><Relationship Id="rId4" Type="http://schemas.openxmlformats.org/officeDocument/2006/relationships/tags" Target="../tags/tag916.xml" /><Relationship Id="rId5" Type="http://schemas.openxmlformats.org/officeDocument/2006/relationships/tags" Target="../tags/tag917.xml" /><Relationship Id="rId6" Type="http://schemas.openxmlformats.org/officeDocument/2006/relationships/tags" Target="../tags/tag918.xml" /><Relationship Id="rId7" Type="http://schemas.openxmlformats.org/officeDocument/2006/relationships/oleObject" Target="../embeddings/oleObject28.bin" TargetMode="Internal" /><Relationship Id="rId8" Type="http://schemas.openxmlformats.org/officeDocument/2006/relationships/image" Target="../media/image44.emf" /><Relationship Id="rId9" Type="http://schemas.openxmlformats.org/officeDocument/2006/relationships/tags" Target="../tags/tag919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341.xml" /><Relationship Id="rId11" Type="http://schemas.openxmlformats.org/officeDocument/2006/relationships/tags" Target="../tags/tag342.xml" /><Relationship Id="rId12" Type="http://schemas.openxmlformats.org/officeDocument/2006/relationships/oleObject" Target="../embeddings/oleObject1.bin" TargetMode="Internal" /><Relationship Id="rId13" Type="http://schemas.openxmlformats.org/officeDocument/2006/relationships/image" Target="../media/image8.wmf" /><Relationship Id="rId14" Type="http://schemas.openxmlformats.org/officeDocument/2006/relationships/tags" Target="../tags/tag343.xml" /><Relationship Id="rId15" Type="http://schemas.openxmlformats.org/officeDocument/2006/relationships/oleObject" Target="../embeddings/oleObject2.bin" TargetMode="Internal" /><Relationship Id="rId16" Type="http://schemas.openxmlformats.org/officeDocument/2006/relationships/image" Target="../media/image9.wmf" /><Relationship Id="rId17" Type="http://schemas.openxmlformats.org/officeDocument/2006/relationships/tags" Target="../tags/tag344.xml" /><Relationship Id="rId18" Type="http://schemas.openxmlformats.org/officeDocument/2006/relationships/tags" Target="../tags/tag345.xml" /><Relationship Id="rId19" Type="http://schemas.openxmlformats.org/officeDocument/2006/relationships/tags" Target="../tags/tag346.xml" /><Relationship Id="rId2" Type="http://schemas.openxmlformats.org/officeDocument/2006/relationships/tags" Target="../tags/tag333.xml" /><Relationship Id="rId20" Type="http://schemas.openxmlformats.org/officeDocument/2006/relationships/tags" Target="../tags/tag347.xml" /><Relationship Id="rId21" Type="http://schemas.openxmlformats.org/officeDocument/2006/relationships/tags" Target="../tags/tag348.xml" /><Relationship Id="rId22" Type="http://schemas.openxmlformats.org/officeDocument/2006/relationships/tags" Target="../tags/tag349.xml" /><Relationship Id="rId23" Type="http://schemas.openxmlformats.org/officeDocument/2006/relationships/tags" Target="../tags/tag350.xml" /><Relationship Id="rId24" Type="http://schemas.openxmlformats.org/officeDocument/2006/relationships/tags" Target="../tags/tag351.xml" /><Relationship Id="rId25" Type="http://schemas.openxmlformats.org/officeDocument/2006/relationships/tags" Target="../tags/tag352.xml" /><Relationship Id="rId26" Type="http://schemas.openxmlformats.org/officeDocument/2006/relationships/tags" Target="../tags/tag353.xml" /><Relationship Id="rId27" Type="http://schemas.openxmlformats.org/officeDocument/2006/relationships/tags" Target="../tags/tag354.xml" /><Relationship Id="rId28" Type="http://schemas.openxmlformats.org/officeDocument/2006/relationships/tags" Target="../tags/tag355.xml" /><Relationship Id="rId29" Type="http://schemas.openxmlformats.org/officeDocument/2006/relationships/tags" Target="../tags/tag356.xml" /><Relationship Id="rId3" Type="http://schemas.openxmlformats.org/officeDocument/2006/relationships/tags" Target="../tags/tag334.xml" /><Relationship Id="rId30" Type="http://schemas.openxmlformats.org/officeDocument/2006/relationships/oleObject" Target="../embeddings/oleObject3.bin" TargetMode="Internal" /><Relationship Id="rId31" Type="http://schemas.openxmlformats.org/officeDocument/2006/relationships/image" Target="../media/image10.wmf" /><Relationship Id="rId32" Type="http://schemas.openxmlformats.org/officeDocument/2006/relationships/tags" Target="../tags/tag357.xml" /><Relationship Id="rId33" Type="http://schemas.openxmlformats.org/officeDocument/2006/relationships/oleObject" Target="../embeddings/oleObject4.bin" TargetMode="Internal" /><Relationship Id="rId34" Type="http://schemas.openxmlformats.org/officeDocument/2006/relationships/image" Target="../media/image11.wmf" /><Relationship Id="rId35" Type="http://schemas.openxmlformats.org/officeDocument/2006/relationships/tags" Target="../tags/tag358.xml" /><Relationship Id="rId36" Type="http://schemas.openxmlformats.org/officeDocument/2006/relationships/tags" Target="../tags/tag359.xml" /><Relationship Id="rId37" Type="http://schemas.openxmlformats.org/officeDocument/2006/relationships/tags" Target="../tags/tag360.xml" /><Relationship Id="rId38" Type="http://schemas.openxmlformats.org/officeDocument/2006/relationships/tags" Target="../tags/tag361.xml" /><Relationship Id="rId39" Type="http://schemas.openxmlformats.org/officeDocument/2006/relationships/tags" Target="../tags/tag362.xml" /><Relationship Id="rId4" Type="http://schemas.openxmlformats.org/officeDocument/2006/relationships/tags" Target="../tags/tag335.xml" /><Relationship Id="rId40" Type="http://schemas.openxmlformats.org/officeDocument/2006/relationships/tags" Target="../tags/tag363.xml" /><Relationship Id="rId41" Type="http://schemas.openxmlformats.org/officeDocument/2006/relationships/tags" Target="../tags/tag364.xml" /><Relationship Id="rId42" Type="http://schemas.openxmlformats.org/officeDocument/2006/relationships/tags" Target="../tags/tag365.xml" /><Relationship Id="rId43" Type="http://schemas.openxmlformats.org/officeDocument/2006/relationships/tags" Target="../tags/tag366.xml" /><Relationship Id="rId44" Type="http://schemas.openxmlformats.org/officeDocument/2006/relationships/tags" Target="../tags/tag367.xml" /><Relationship Id="rId45" Type="http://schemas.openxmlformats.org/officeDocument/2006/relationships/oleObject" Target="../embeddings/oleObject5.bin" TargetMode="Internal" /><Relationship Id="rId46" Type="http://schemas.openxmlformats.org/officeDocument/2006/relationships/image" Target="../media/image12.wmf" /><Relationship Id="rId47" Type="http://schemas.openxmlformats.org/officeDocument/2006/relationships/tags" Target="../tags/tag368.xml" /><Relationship Id="rId48" Type="http://schemas.openxmlformats.org/officeDocument/2006/relationships/tags" Target="../tags/tag369.xml" /><Relationship Id="rId49" Type="http://schemas.openxmlformats.org/officeDocument/2006/relationships/vmlDrawing" Target="../drawings/vmlDrawing1.vml" /><Relationship Id="rId5" Type="http://schemas.openxmlformats.org/officeDocument/2006/relationships/tags" Target="../tags/tag336.xml" /><Relationship Id="rId6" Type="http://schemas.openxmlformats.org/officeDocument/2006/relationships/tags" Target="../tags/tag337.xml" /><Relationship Id="rId7" Type="http://schemas.openxmlformats.org/officeDocument/2006/relationships/tags" Target="../tags/tag338.xml" /><Relationship Id="rId8" Type="http://schemas.openxmlformats.org/officeDocument/2006/relationships/tags" Target="../tags/tag339.xml" /><Relationship Id="rId9" Type="http://schemas.openxmlformats.org/officeDocument/2006/relationships/tags" Target="../tags/tag340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tags" Target="../tags/tag943.xml" /><Relationship Id="rId4" Type="http://schemas.openxmlformats.org/officeDocument/2006/relationships/tags" Target="../tags/tag944.xml" /><Relationship Id="rId5" Type="http://schemas.openxmlformats.org/officeDocument/2006/relationships/tags" Target="../tags/tag945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46.xml" /><Relationship Id="rId3" Type="http://schemas.openxmlformats.org/officeDocument/2006/relationships/tags" Target="../tags/tag947.xml" /><Relationship Id="rId4" Type="http://schemas.openxmlformats.org/officeDocument/2006/relationships/tags" Target="../tags/tag948.xml" /><Relationship Id="rId5" Type="http://schemas.openxmlformats.org/officeDocument/2006/relationships/tags" Target="../tags/tag949.xml" /><Relationship Id="rId6" Type="http://schemas.openxmlformats.org/officeDocument/2006/relationships/tags" Target="../tags/tag950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51.xml" /><Relationship Id="rId3" Type="http://schemas.openxmlformats.org/officeDocument/2006/relationships/tags" Target="../tags/tag952.xml" /><Relationship Id="rId4" Type="http://schemas.openxmlformats.org/officeDocument/2006/relationships/tags" Target="../tags/tag953.xml" /><Relationship Id="rId5" Type="http://schemas.openxmlformats.org/officeDocument/2006/relationships/tags" Target="../tags/tag954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55.xml" /><Relationship Id="rId3" Type="http://schemas.openxmlformats.org/officeDocument/2006/relationships/tags" Target="../tags/tag956.xml" /><Relationship Id="rId4" Type="http://schemas.openxmlformats.org/officeDocument/2006/relationships/tags" Target="../tags/tag957.xml" /><Relationship Id="rId5" Type="http://schemas.openxmlformats.org/officeDocument/2006/relationships/tags" Target="../tags/tag958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959.xml" /><Relationship Id="rId3" Type="http://schemas.openxmlformats.org/officeDocument/2006/relationships/tags" Target="../tags/tag960.xml" /><Relationship Id="rId4" Type="http://schemas.openxmlformats.org/officeDocument/2006/relationships/tags" Target="../tags/tag961.xml" /><Relationship Id="rId5" Type="http://schemas.openxmlformats.org/officeDocument/2006/relationships/tags" Target="../tags/tag962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9.xml" /><Relationship Id="rId3" Type="http://schemas.openxmlformats.org/officeDocument/2006/relationships/tags" Target="../tags/tag967.xml" /><Relationship Id="rId4" Type="http://schemas.openxmlformats.org/officeDocument/2006/relationships/tags" Target="../tags/tag968.xml" /><Relationship Id="rId5" Type="http://schemas.openxmlformats.org/officeDocument/2006/relationships/tags" Target="../tags/tag969.xml" /><Relationship Id="rId6" Type="http://schemas.openxmlformats.org/officeDocument/2006/relationships/image" Target="../media/image46.emf" /><Relationship Id="rId7" Type="http://schemas.openxmlformats.org/officeDocument/2006/relationships/tags" Target="../tags/tag970.xml" /><Relationship Id="rId8" Type="http://schemas.openxmlformats.org/officeDocument/2006/relationships/image" Target="../media/image47.png" /><Relationship Id="rId9" Type="http://schemas.openxmlformats.org/officeDocument/2006/relationships/tags" Target="../tags/tag971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983.xml" /><Relationship Id="rId11" Type="http://schemas.openxmlformats.org/officeDocument/2006/relationships/tags" Target="../tags/tag984.xml" /><Relationship Id="rId12" Type="http://schemas.openxmlformats.org/officeDocument/2006/relationships/tags" Target="../tags/tag985.xml" /><Relationship Id="rId13" Type="http://schemas.openxmlformats.org/officeDocument/2006/relationships/tags" Target="../tags/tag986.xml" /><Relationship Id="rId14" Type="http://schemas.openxmlformats.org/officeDocument/2006/relationships/tags" Target="../tags/tag987.xml" /><Relationship Id="rId15" Type="http://schemas.openxmlformats.org/officeDocument/2006/relationships/tags" Target="../tags/tag988.xml" /><Relationship Id="rId16" Type="http://schemas.openxmlformats.org/officeDocument/2006/relationships/image" Target="../media/image48.jpeg" /><Relationship Id="rId17" Type="http://schemas.openxmlformats.org/officeDocument/2006/relationships/tags" Target="../tags/tag989.xml" /><Relationship Id="rId18" Type="http://schemas.openxmlformats.org/officeDocument/2006/relationships/tags" Target="../tags/tag990.xml" /><Relationship Id="rId2" Type="http://schemas.openxmlformats.org/officeDocument/2006/relationships/notesSlide" Target="../notesSlides/notesSlide10.xml" /><Relationship Id="rId3" Type="http://schemas.openxmlformats.org/officeDocument/2006/relationships/tags" Target="../tags/tag976.xml" /><Relationship Id="rId4" Type="http://schemas.openxmlformats.org/officeDocument/2006/relationships/tags" Target="../tags/tag977.xml" /><Relationship Id="rId5" Type="http://schemas.openxmlformats.org/officeDocument/2006/relationships/tags" Target="../tags/tag978.xml" /><Relationship Id="rId6" Type="http://schemas.openxmlformats.org/officeDocument/2006/relationships/tags" Target="../tags/tag979.xml" /><Relationship Id="rId7" Type="http://schemas.openxmlformats.org/officeDocument/2006/relationships/tags" Target="../tags/tag980.xml" /><Relationship Id="rId8" Type="http://schemas.openxmlformats.org/officeDocument/2006/relationships/tags" Target="../tags/tag981.xml" /><Relationship Id="rId9" Type="http://schemas.openxmlformats.org/officeDocument/2006/relationships/tags" Target="../tags/tag982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10" Type="http://schemas.openxmlformats.org/officeDocument/2006/relationships/tags" Target="../tags/tag998.xml" /><Relationship Id="rId11" Type="http://schemas.openxmlformats.org/officeDocument/2006/relationships/tags" Target="../tags/tag999.xml" /><Relationship Id="rId2" Type="http://schemas.openxmlformats.org/officeDocument/2006/relationships/tags" Target="../tags/tag991.xml" /><Relationship Id="rId3" Type="http://schemas.openxmlformats.org/officeDocument/2006/relationships/image" Target="../media/image49.jpeg" /><Relationship Id="rId4" Type="http://schemas.openxmlformats.org/officeDocument/2006/relationships/tags" Target="../tags/tag992.xml" /><Relationship Id="rId5" Type="http://schemas.openxmlformats.org/officeDocument/2006/relationships/tags" Target="../tags/tag993.xml" /><Relationship Id="rId6" Type="http://schemas.openxmlformats.org/officeDocument/2006/relationships/tags" Target="../tags/tag994.xml" /><Relationship Id="rId7" Type="http://schemas.openxmlformats.org/officeDocument/2006/relationships/tags" Target="../tags/tag995.xml" /><Relationship Id="rId8" Type="http://schemas.openxmlformats.org/officeDocument/2006/relationships/tags" Target="../tags/tag996.xml" /><Relationship Id="rId9" Type="http://schemas.openxmlformats.org/officeDocument/2006/relationships/tags" Target="../tags/tag997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tags" Target="../tags/tag1000.xml" /><Relationship Id="rId3" Type="http://schemas.openxmlformats.org/officeDocument/2006/relationships/image" Target="../media/image50.jpeg" /><Relationship Id="rId4" Type="http://schemas.openxmlformats.org/officeDocument/2006/relationships/tags" Target="../tags/tag100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78.xml" /><Relationship Id="rId11" Type="http://schemas.openxmlformats.org/officeDocument/2006/relationships/tags" Target="../tags/tag379.xml" /><Relationship Id="rId12" Type="http://schemas.openxmlformats.org/officeDocument/2006/relationships/tags" Target="../tags/tag380.xml" /><Relationship Id="rId13" Type="http://schemas.openxmlformats.org/officeDocument/2006/relationships/tags" Target="../tags/tag381.xml" /><Relationship Id="rId14" Type="http://schemas.openxmlformats.org/officeDocument/2006/relationships/tags" Target="../tags/tag382.xml" /><Relationship Id="rId15" Type="http://schemas.openxmlformats.org/officeDocument/2006/relationships/tags" Target="../tags/tag383.xml" /><Relationship Id="rId16" Type="http://schemas.openxmlformats.org/officeDocument/2006/relationships/tags" Target="../tags/tag384.xml" /><Relationship Id="rId17" Type="http://schemas.openxmlformats.org/officeDocument/2006/relationships/tags" Target="../tags/tag385.xml" /><Relationship Id="rId18" Type="http://schemas.openxmlformats.org/officeDocument/2006/relationships/tags" Target="../tags/tag386.xml" /><Relationship Id="rId19" Type="http://schemas.openxmlformats.org/officeDocument/2006/relationships/tags" Target="../tags/tag387.xml" /><Relationship Id="rId2" Type="http://schemas.openxmlformats.org/officeDocument/2006/relationships/tags" Target="../tags/tag370.xml" /><Relationship Id="rId3" Type="http://schemas.openxmlformats.org/officeDocument/2006/relationships/tags" Target="../tags/tag371.xml" /><Relationship Id="rId4" Type="http://schemas.openxmlformats.org/officeDocument/2006/relationships/tags" Target="../tags/tag372.xml" /><Relationship Id="rId5" Type="http://schemas.openxmlformats.org/officeDocument/2006/relationships/tags" Target="../tags/tag373.xml" /><Relationship Id="rId6" Type="http://schemas.openxmlformats.org/officeDocument/2006/relationships/tags" Target="../tags/tag374.xml" /><Relationship Id="rId7" Type="http://schemas.openxmlformats.org/officeDocument/2006/relationships/tags" Target="../tags/tag375.xml" /><Relationship Id="rId8" Type="http://schemas.openxmlformats.org/officeDocument/2006/relationships/tags" Target="../tags/tag376.xml" /><Relationship Id="rId9" Type="http://schemas.openxmlformats.org/officeDocument/2006/relationships/tags" Target="../tags/tag37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396.xml" /><Relationship Id="rId11" Type="http://schemas.openxmlformats.org/officeDocument/2006/relationships/tags" Target="../tags/tag397.xml" /><Relationship Id="rId12" Type="http://schemas.openxmlformats.org/officeDocument/2006/relationships/tags" Target="../tags/tag398.xml" /><Relationship Id="rId13" Type="http://schemas.openxmlformats.org/officeDocument/2006/relationships/oleObject" Target="../embeddings/oleObject6.bin" TargetMode="Internal" /><Relationship Id="rId14" Type="http://schemas.openxmlformats.org/officeDocument/2006/relationships/image" Target="../media/image13.wmf" /><Relationship Id="rId15" Type="http://schemas.openxmlformats.org/officeDocument/2006/relationships/tags" Target="../tags/tag399.xml" /><Relationship Id="rId16" Type="http://schemas.openxmlformats.org/officeDocument/2006/relationships/tags" Target="../tags/tag400.xml" /><Relationship Id="rId17" Type="http://schemas.openxmlformats.org/officeDocument/2006/relationships/tags" Target="../tags/tag401.xml" /><Relationship Id="rId18" Type="http://schemas.openxmlformats.org/officeDocument/2006/relationships/tags" Target="../tags/tag402.xml" /><Relationship Id="rId19" Type="http://schemas.openxmlformats.org/officeDocument/2006/relationships/tags" Target="../tags/tag403.xml" /><Relationship Id="rId2" Type="http://schemas.openxmlformats.org/officeDocument/2006/relationships/tags" Target="../tags/tag388.xml" /><Relationship Id="rId20" Type="http://schemas.openxmlformats.org/officeDocument/2006/relationships/tags" Target="../tags/tag404.xml" /><Relationship Id="rId21" Type="http://schemas.openxmlformats.org/officeDocument/2006/relationships/tags" Target="../tags/tag405.xml" /><Relationship Id="rId22" Type="http://schemas.openxmlformats.org/officeDocument/2006/relationships/oleObject" Target="../embeddings/oleObject7.bin" TargetMode="Internal" /><Relationship Id="rId23" Type="http://schemas.openxmlformats.org/officeDocument/2006/relationships/image" Target="../media/image14.wmf" /><Relationship Id="rId24" Type="http://schemas.openxmlformats.org/officeDocument/2006/relationships/tags" Target="../tags/tag406.xml" /><Relationship Id="rId25" Type="http://schemas.openxmlformats.org/officeDocument/2006/relationships/oleObject" Target="../embeddings/oleObject8.bin" TargetMode="Internal" /><Relationship Id="rId26" Type="http://schemas.openxmlformats.org/officeDocument/2006/relationships/image" Target="../media/image15.wmf" /><Relationship Id="rId27" Type="http://schemas.openxmlformats.org/officeDocument/2006/relationships/tags" Target="../tags/tag407.xml" /><Relationship Id="rId28" Type="http://schemas.openxmlformats.org/officeDocument/2006/relationships/tags" Target="../tags/tag408.xml" /><Relationship Id="rId29" Type="http://schemas.openxmlformats.org/officeDocument/2006/relationships/tags" Target="../tags/tag409.xml" /><Relationship Id="rId3" Type="http://schemas.openxmlformats.org/officeDocument/2006/relationships/tags" Target="../tags/tag389.xml" /><Relationship Id="rId30" Type="http://schemas.openxmlformats.org/officeDocument/2006/relationships/tags" Target="../tags/tag410.xml" /><Relationship Id="rId31" Type="http://schemas.openxmlformats.org/officeDocument/2006/relationships/oleObject" Target="../embeddings/oleObject9.bin" TargetMode="Internal" /><Relationship Id="rId32" Type="http://schemas.openxmlformats.org/officeDocument/2006/relationships/image" Target="../media/image16.wmf" /><Relationship Id="rId33" Type="http://schemas.openxmlformats.org/officeDocument/2006/relationships/tags" Target="../tags/tag411.xml" /><Relationship Id="rId34" Type="http://schemas.openxmlformats.org/officeDocument/2006/relationships/tags" Target="../tags/tag412.xml" /><Relationship Id="rId35" Type="http://schemas.openxmlformats.org/officeDocument/2006/relationships/oleObject" Target="../embeddings/oleObject10.bin" TargetMode="Internal" /><Relationship Id="rId36" Type="http://schemas.openxmlformats.org/officeDocument/2006/relationships/image" Target="../media/image17.wmf" /><Relationship Id="rId37" Type="http://schemas.openxmlformats.org/officeDocument/2006/relationships/vmlDrawing" Target="../drawings/vmlDrawing2.vml" /><Relationship Id="rId4" Type="http://schemas.openxmlformats.org/officeDocument/2006/relationships/tags" Target="../tags/tag390.xml" /><Relationship Id="rId5" Type="http://schemas.openxmlformats.org/officeDocument/2006/relationships/tags" Target="../tags/tag391.xml" /><Relationship Id="rId6" Type="http://schemas.openxmlformats.org/officeDocument/2006/relationships/tags" Target="../tags/tag392.xml" /><Relationship Id="rId7" Type="http://schemas.openxmlformats.org/officeDocument/2006/relationships/tags" Target="../tags/tag393.xml" /><Relationship Id="rId8" Type="http://schemas.openxmlformats.org/officeDocument/2006/relationships/tags" Target="../tags/tag394.xml" /><Relationship Id="rId9" Type="http://schemas.openxmlformats.org/officeDocument/2006/relationships/tags" Target="../tags/tag39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1.bin" TargetMode="Internal" /><Relationship Id="rId11" Type="http://schemas.openxmlformats.org/officeDocument/2006/relationships/image" Target="../media/image18.emf" /><Relationship Id="rId12" Type="http://schemas.openxmlformats.org/officeDocument/2006/relationships/tags" Target="../tags/tag421.xml" /><Relationship Id="rId13" Type="http://schemas.openxmlformats.org/officeDocument/2006/relationships/oleObject" Target="../embeddings/oleObject12.bin" TargetMode="Internal" /><Relationship Id="rId14" Type="http://schemas.openxmlformats.org/officeDocument/2006/relationships/image" Target="../media/image19.emf" /><Relationship Id="rId15" Type="http://schemas.openxmlformats.org/officeDocument/2006/relationships/tags" Target="../tags/tag422.xml" /><Relationship Id="rId16" Type="http://schemas.openxmlformats.org/officeDocument/2006/relationships/tags" Target="../tags/tag423.xml" /><Relationship Id="rId17" Type="http://schemas.openxmlformats.org/officeDocument/2006/relationships/tags" Target="../tags/tag424.xml" /><Relationship Id="rId18" Type="http://schemas.openxmlformats.org/officeDocument/2006/relationships/oleObject" Target="../embeddings/oleObject13.bin" TargetMode="Internal" /><Relationship Id="rId19" Type="http://schemas.openxmlformats.org/officeDocument/2006/relationships/image" Target="../media/image20.emf" /><Relationship Id="rId2" Type="http://schemas.openxmlformats.org/officeDocument/2006/relationships/tags" Target="../tags/tag413.xml" /><Relationship Id="rId20" Type="http://schemas.openxmlformats.org/officeDocument/2006/relationships/tags" Target="../tags/tag425.xml" /><Relationship Id="rId21" Type="http://schemas.openxmlformats.org/officeDocument/2006/relationships/oleObject" Target="../embeddings/oleObject14.bin" TargetMode="Internal" /><Relationship Id="rId22" Type="http://schemas.openxmlformats.org/officeDocument/2006/relationships/image" Target="../media/image21.emf" /><Relationship Id="rId23" Type="http://schemas.openxmlformats.org/officeDocument/2006/relationships/tags" Target="../tags/tag426.xml" /><Relationship Id="rId24" Type="http://schemas.openxmlformats.org/officeDocument/2006/relationships/vmlDrawing" Target="../drawings/vmlDrawing3.vml" /><Relationship Id="rId3" Type="http://schemas.openxmlformats.org/officeDocument/2006/relationships/tags" Target="../tags/tag414.xml" /><Relationship Id="rId4" Type="http://schemas.openxmlformats.org/officeDocument/2006/relationships/tags" Target="../tags/tag415.xml" /><Relationship Id="rId5" Type="http://schemas.openxmlformats.org/officeDocument/2006/relationships/tags" Target="../tags/tag416.xml" /><Relationship Id="rId6" Type="http://schemas.openxmlformats.org/officeDocument/2006/relationships/tags" Target="../tags/tag417.xml" /><Relationship Id="rId7" Type="http://schemas.openxmlformats.org/officeDocument/2006/relationships/tags" Target="../tags/tag418.xml" /><Relationship Id="rId8" Type="http://schemas.openxmlformats.org/officeDocument/2006/relationships/tags" Target="../tags/tag419.xml" /><Relationship Id="rId9" Type="http://schemas.openxmlformats.org/officeDocument/2006/relationships/tags" Target="../tags/tag420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38.xml" /><Relationship Id="rId11" Type="http://schemas.openxmlformats.org/officeDocument/2006/relationships/tags" Target="../tags/tag439.xml" /><Relationship Id="rId12" Type="http://schemas.openxmlformats.org/officeDocument/2006/relationships/tags" Target="../tags/tag440.xml" /><Relationship Id="rId13" Type="http://schemas.openxmlformats.org/officeDocument/2006/relationships/tags" Target="../tags/tag441.xml" /><Relationship Id="rId14" Type="http://schemas.openxmlformats.org/officeDocument/2006/relationships/tags" Target="../tags/tag442.xml" /><Relationship Id="rId15" Type="http://schemas.openxmlformats.org/officeDocument/2006/relationships/tags" Target="../tags/tag443.xml" /><Relationship Id="rId16" Type="http://schemas.openxmlformats.org/officeDocument/2006/relationships/tags" Target="../tags/tag444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431.xml" /><Relationship Id="rId4" Type="http://schemas.openxmlformats.org/officeDocument/2006/relationships/tags" Target="../tags/tag432.xml" /><Relationship Id="rId5" Type="http://schemas.openxmlformats.org/officeDocument/2006/relationships/tags" Target="../tags/tag433.xml" /><Relationship Id="rId6" Type="http://schemas.openxmlformats.org/officeDocument/2006/relationships/tags" Target="../tags/tag434.xml" /><Relationship Id="rId7" Type="http://schemas.openxmlformats.org/officeDocument/2006/relationships/tags" Target="../tags/tag435.xml" /><Relationship Id="rId8" Type="http://schemas.openxmlformats.org/officeDocument/2006/relationships/tags" Target="../tags/tag436.xml" /><Relationship Id="rId9" Type="http://schemas.openxmlformats.org/officeDocument/2006/relationships/tags" Target="../tags/tag43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56.xml" /><Relationship Id="rId11" Type="http://schemas.openxmlformats.org/officeDocument/2006/relationships/tags" Target="../tags/tag457.xml" /><Relationship Id="rId12" Type="http://schemas.openxmlformats.org/officeDocument/2006/relationships/tags" Target="../tags/tag458.xml" /><Relationship Id="rId13" Type="http://schemas.openxmlformats.org/officeDocument/2006/relationships/tags" Target="../tags/tag459.xml" /><Relationship Id="rId14" Type="http://schemas.openxmlformats.org/officeDocument/2006/relationships/tags" Target="../tags/tag460.xml" /><Relationship Id="rId15" Type="http://schemas.openxmlformats.org/officeDocument/2006/relationships/tags" Target="../tags/tag461.xml" /><Relationship Id="rId16" Type="http://schemas.openxmlformats.org/officeDocument/2006/relationships/tags" Target="../tags/tag462.xml" /><Relationship Id="rId2" Type="http://schemas.openxmlformats.org/officeDocument/2006/relationships/notesSlide" Target="../notesSlides/notesSlide3.xml" /><Relationship Id="rId3" Type="http://schemas.openxmlformats.org/officeDocument/2006/relationships/tags" Target="../tags/tag449.xml" /><Relationship Id="rId4" Type="http://schemas.openxmlformats.org/officeDocument/2006/relationships/tags" Target="../tags/tag450.xml" /><Relationship Id="rId5" Type="http://schemas.openxmlformats.org/officeDocument/2006/relationships/tags" Target="../tags/tag451.xml" /><Relationship Id="rId6" Type="http://schemas.openxmlformats.org/officeDocument/2006/relationships/tags" Target="../tags/tag452.xml" /><Relationship Id="rId7" Type="http://schemas.openxmlformats.org/officeDocument/2006/relationships/tags" Target="../tags/tag453.xml" /><Relationship Id="rId8" Type="http://schemas.openxmlformats.org/officeDocument/2006/relationships/tags" Target="../tags/tag454.xml" /><Relationship Id="rId9" Type="http://schemas.openxmlformats.org/officeDocument/2006/relationships/tags" Target="../tags/tag455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463.xml" /><Relationship Id="rId3" Type="http://schemas.openxmlformats.org/officeDocument/2006/relationships/tags" Target="../tags/tag464.xml" /><Relationship Id="rId4" Type="http://schemas.openxmlformats.org/officeDocument/2006/relationships/tags" Target="../tags/tag465.xml" /><Relationship Id="rId5" Type="http://schemas.openxmlformats.org/officeDocument/2006/relationships/tags" Target="../tags/tag466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0243" name="Text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89131" y="887185"/>
            <a:ext cx="7272809" cy="923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393" tIns="45698" rIns="91393" bIns="45698">
            <a:spAutoFit/>
          </a:bodyPr>
          <a:lstStyle/>
          <a:p>
            <a:r>
              <a:rPr lang="en-US" altLang="zh-CN" sz="5300">
                <a:solidFill>
                  <a:srgbClr val="FF0000"/>
                </a:solidFill>
                <a:latin typeface="方正粗宋简体" pitchFamily="65" charset="-122"/>
                <a:ea typeface="方正粗宋简体" pitchFamily="65" charset="-122"/>
              </a:rPr>
              <a:t>4.3 </a:t>
            </a:r>
            <a:r>
              <a:rPr lang="zh-CN" altLang="en-US" sz="5300">
                <a:solidFill>
                  <a:srgbClr val="FF0000"/>
                </a:solidFill>
                <a:latin typeface="方正粗宋简体" pitchFamily="65" charset="-122"/>
                <a:ea typeface="方正粗宋简体" pitchFamily="65" charset="-122"/>
              </a:rPr>
              <a:t>牛顿第二定律</a:t>
            </a:r>
          </a:p>
        </p:txBody>
      </p:sp>
      <p:grpSp>
        <p:nvGrpSpPr>
          <p:cNvPr id="10245" name="组合 46"/>
          <p:cNvGrpSpPr/>
          <p:nvPr>
            <p:custDataLst>
              <p:tags r:id="rId5"/>
            </p:custDataLst>
          </p:nvPr>
        </p:nvGrpSpPr>
        <p:grpSpPr>
          <a:xfrm>
            <a:off x="5883403" y="2924177"/>
            <a:ext cx="5040313" cy="3168651"/>
            <a:chOff x="1066800" y="2514600"/>
            <a:chExt cx="1524000" cy="1066800"/>
          </a:xfrm>
        </p:grpSpPr>
        <p:sp>
          <p:nvSpPr>
            <p:cNvPr id="10246" name="Rectangle 6" descr="褐色大理石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66800" y="3048000"/>
              <a:ext cx="1524000" cy="228600"/>
            </a:xfrm>
            <a:prstGeom prst="rect">
              <a:avLst/>
            </a:prstGeom>
            <a:blipFill dpi="0" rotWithShape="1">
              <a:blip r:embed="rId7"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Oval 7" descr="胡桃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95400" y="3276600"/>
              <a:ext cx="304800" cy="304800"/>
            </a:xfrm>
            <a:prstGeom prst="ellipse">
              <a:avLst/>
            </a:prstGeom>
            <a:blipFill dpi="0" rotWithShape="1">
              <a:blip r:embed="rId9"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Oval 8" descr="胡桃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81200" y="3276600"/>
              <a:ext cx="304800" cy="304800"/>
            </a:xfrm>
            <a:prstGeom prst="ellipse">
              <a:avLst/>
            </a:prstGeom>
            <a:blipFill dpi="0" rotWithShape="1">
              <a:blip r:embed="rId9"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" name="Rectangle 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47800" y="2514600"/>
              <a:ext cx="5334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753" y="3"/>
            <a:ext cx="6859588" cy="6859588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2298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4188" y="3343275"/>
            <a:ext cx="5946776" cy="952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  <a:buFont typeface="Wingdings 2" pitchFamily="18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牛顿第二定律内容中后半句话：                   加速度的方向跟作用力的方向相同。</a:t>
            </a:r>
          </a:p>
        </p:txBody>
      </p:sp>
      <p:grpSp>
        <p:nvGrpSpPr>
          <p:cNvPr id="2" name="Group 11"/>
          <p:cNvGrpSpPr/>
          <p:nvPr>
            <p:custDataLst>
              <p:tags r:id="rId4"/>
            </p:custDataLst>
          </p:nvPr>
        </p:nvGrpSpPr>
        <p:grpSpPr>
          <a:xfrm>
            <a:off x="8007356" y="2276475"/>
            <a:ext cx="2665413" cy="2287588"/>
            <a:chExt cx="1679" cy="919"/>
          </a:xfrm>
        </p:grpSpPr>
        <p:grpSp>
          <p:nvGrpSpPr>
            <p:cNvPr id="16390" name="Group 12"/>
            <p:cNvGrpSpPr/>
            <p:nvPr>
              <p:custDataLst>
                <p:tags r:id="rId5"/>
              </p:custDataLst>
            </p:nvPr>
          </p:nvGrpSpPr>
          <p:grpSpPr>
            <a:xfrm>
              <a:off x="0" y="545"/>
              <a:ext cx="1167" cy="47"/>
              <a:chExt cx="2160" cy="120"/>
            </a:xfrm>
          </p:grpSpPr>
          <p:grpSp>
            <p:nvGrpSpPr>
              <p:cNvPr id="16399" name="Group 13"/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60" y="0"/>
                <a:ext cx="1980" cy="120"/>
                <a:chExt cx="1980" cy="120"/>
              </a:xfrm>
            </p:grpSpPr>
            <p:grpSp>
              <p:nvGrpSpPr>
                <p:cNvPr id="16401" name="Group 14"/>
                <p:cNvGrpSpPr/>
                <p:nvPr>
                  <p:custDataLst>
                    <p:tags r:id="rId7"/>
                  </p:custDataLst>
                </p:nvPr>
              </p:nvGrpSpPr>
              <p:grpSpPr>
                <a:xfrm>
                  <a:off x="0" y="0"/>
                  <a:ext cx="1020" cy="120"/>
                  <a:chExt cx="1020" cy="120"/>
                </a:xfrm>
              </p:grpSpPr>
              <p:sp>
                <p:nvSpPr>
                  <p:cNvPr id="16412" name="Line 15"/>
                  <p:cNvSpPr>
                    <a:spLocks noChangeShapeType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 flipH="1">
                    <a:off x="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3" name="Line 16"/>
                  <p:cNvSpPr>
                    <a:spLocks noChangeShapeType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 flipH="1">
                    <a:off x="12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4" name="Line 17"/>
                  <p:cNvSpPr>
                    <a:spLocks noChangeShapeType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 flipH="1">
                    <a:off x="24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5" name="Line 18"/>
                  <p:cNvSpPr>
                    <a:spLocks noChangeShapeType="1"/>
                  </p:cNvSpPr>
                  <p:nvPr>
                    <p:custDataLst>
                      <p:tags r:id="rId11"/>
                    </p:custDataLst>
                  </p:nvPr>
                </p:nvSpPr>
                <p:spPr bwMode="auto">
                  <a:xfrm flipH="1">
                    <a:off x="36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6" name="Line 19"/>
                  <p:cNvSpPr>
                    <a:spLocks noChangeShapeType="1"/>
                  </p:cNvSpPr>
                  <p:nvPr>
                    <p:custDataLst>
                      <p:tags r:id="rId12"/>
                    </p:custDataLst>
                  </p:nvPr>
                </p:nvSpPr>
                <p:spPr bwMode="auto">
                  <a:xfrm flipH="1">
                    <a:off x="48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7" name="Line 20"/>
                  <p:cNvSpPr>
                    <a:spLocks noChangeShapeType="1"/>
                  </p:cNvSpPr>
                  <p:nvPr>
                    <p:custDataLst>
                      <p:tags r:id="rId13"/>
                    </p:custDataLst>
                  </p:nvPr>
                </p:nvSpPr>
                <p:spPr bwMode="auto">
                  <a:xfrm flipH="1">
                    <a:off x="60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8" name="Line 21"/>
                  <p:cNvSpPr>
                    <a:spLocks noChangeShapeType="1"/>
                  </p:cNvSpPr>
                  <p:nvPr>
                    <p:custDataLst>
                      <p:tags r:id="rId14"/>
                    </p:custDataLst>
                  </p:nvPr>
                </p:nvSpPr>
                <p:spPr bwMode="auto">
                  <a:xfrm flipH="1">
                    <a:off x="72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9" name="Line 22"/>
                  <p:cNvSpPr>
                    <a:spLocks noChangeShapeType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 flipH="1">
                    <a:off x="84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0" name="Line 23"/>
                  <p:cNvSpPr>
                    <a:spLocks noChangeShapeType="1"/>
                  </p:cNvSpPr>
                  <p:nvPr>
                    <p:custDataLst>
                      <p:tags r:id="rId16"/>
                    </p:custDataLst>
                  </p:nvPr>
                </p:nvSpPr>
                <p:spPr bwMode="auto">
                  <a:xfrm flipH="1">
                    <a:off x="96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402" name="Group 24"/>
                <p:cNvGrpSpPr/>
                <p:nvPr>
                  <p:custDataLst>
                    <p:tags r:id="rId17"/>
                  </p:custDataLst>
                </p:nvPr>
              </p:nvGrpSpPr>
              <p:grpSpPr>
                <a:xfrm>
                  <a:off x="960" y="0"/>
                  <a:ext cx="1020" cy="120"/>
                  <a:chExt cx="1020" cy="120"/>
                </a:xfrm>
              </p:grpSpPr>
              <p:sp>
                <p:nvSpPr>
                  <p:cNvPr id="16403" name="Line 25"/>
                  <p:cNvSpPr>
                    <a:spLocks noChangeShapeType="1"/>
                  </p:cNvSpPr>
                  <p:nvPr>
                    <p:custDataLst>
                      <p:tags r:id="rId18"/>
                    </p:custDataLst>
                  </p:nvPr>
                </p:nvSpPr>
                <p:spPr bwMode="auto">
                  <a:xfrm flipH="1">
                    <a:off x="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04" name="Line 26"/>
                  <p:cNvSpPr>
                    <a:spLocks noChangeShapeType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 flipH="1">
                    <a:off x="12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05" name="Line 27"/>
                  <p:cNvSpPr>
                    <a:spLocks noChangeShapeType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 flipH="1">
                    <a:off x="24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06" name="Line 28"/>
                  <p:cNvSpPr>
                    <a:spLocks noChangeShapeType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 flipH="1">
                    <a:off x="36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07" name="Line 29"/>
                  <p:cNvSpPr>
                    <a:spLocks noChangeShapeType="1"/>
                  </p:cNvSpPr>
                  <p:nvPr>
                    <p:custDataLst>
                      <p:tags r:id="rId22"/>
                    </p:custDataLst>
                  </p:nvPr>
                </p:nvSpPr>
                <p:spPr bwMode="auto">
                  <a:xfrm flipH="1">
                    <a:off x="48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08" name="Line 30"/>
                  <p:cNvSpPr>
                    <a:spLocks noChangeShapeType="1"/>
                  </p:cNvSpPr>
                  <p:nvPr>
                    <p:custDataLst>
                      <p:tags r:id="rId23"/>
                    </p:custDataLst>
                  </p:nvPr>
                </p:nvSpPr>
                <p:spPr bwMode="auto">
                  <a:xfrm flipH="1">
                    <a:off x="60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09" name="Line 31"/>
                  <p:cNvSpPr>
                    <a:spLocks noChangeShapeType="1"/>
                  </p:cNvSpPr>
                  <p:nvPr>
                    <p:custDataLst>
                      <p:tags r:id="rId24"/>
                    </p:custDataLst>
                  </p:nvPr>
                </p:nvSpPr>
                <p:spPr bwMode="auto">
                  <a:xfrm flipH="1">
                    <a:off x="72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0" name="Line 32"/>
                  <p:cNvSpPr>
                    <a:spLocks noChangeShapeType="1"/>
                  </p:cNvSpPr>
                  <p:nvPr>
                    <p:custDataLst>
                      <p:tags r:id="rId25"/>
                    </p:custDataLst>
                  </p:nvPr>
                </p:nvSpPr>
                <p:spPr bwMode="auto">
                  <a:xfrm flipH="1">
                    <a:off x="84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1" name="Line 33"/>
                  <p:cNvSpPr>
                    <a:spLocks noChangeShapeType="1"/>
                  </p:cNvSpPr>
                  <p:nvPr>
                    <p:custDataLst>
                      <p:tags r:id="rId26"/>
                    </p:custDataLst>
                  </p:nvPr>
                </p:nvSpPr>
                <p:spPr bwMode="auto">
                  <a:xfrm flipH="1">
                    <a:off x="96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400" name="Line 34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0" y="3"/>
                <a:ext cx="2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91" name="Text Box 35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5" y="771"/>
              <a:ext cx="1270" cy="1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itchFamily="18" charset="2"/>
                <a:buNone/>
              </a:pPr>
              <a:endParaRPr lang="zh-CN" altLang="zh-CN"/>
            </a:p>
          </p:txBody>
        </p:sp>
        <p:grpSp>
          <p:nvGrpSpPr>
            <p:cNvPr id="16392" name="Group 36"/>
            <p:cNvGrpSpPr/>
            <p:nvPr>
              <p:custDataLst>
                <p:tags r:id="rId29"/>
              </p:custDataLst>
            </p:nvPr>
          </p:nvGrpSpPr>
          <p:grpSpPr>
            <a:xfrm>
              <a:off x="816" y="363"/>
              <a:ext cx="863" cy="194"/>
              <a:chExt cx="863" cy="194"/>
            </a:xfrm>
          </p:grpSpPr>
          <p:sp>
            <p:nvSpPr>
              <p:cNvPr id="16397" name="Line 37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0" y="0"/>
                <a:ext cx="5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8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54" y="46"/>
                <a:ext cx="409" cy="1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itchFamily="18" charset="2"/>
                  <a:buNone/>
                </a:pPr>
                <a:r>
                  <a:rPr lang="zh-CN" altLang="zh-CN" b="1" i="1"/>
                  <a:t>F</a:t>
                </a:r>
              </a:p>
            </p:txBody>
          </p:sp>
        </p:grpSp>
        <p:sp>
          <p:nvSpPr>
            <p:cNvPr id="16393" name="Rectangle 3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36" y="182"/>
              <a:ext cx="68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Wingdings 2" pitchFamily="18" charset="2"/>
                <a:buNone/>
              </a:pPr>
              <a:endParaRPr lang="zh-CN" altLang="en-US" b="1">
                <a:latin typeface="Times New Roman" pitchFamily="18" charset="0"/>
              </a:endParaRPr>
            </a:p>
          </p:txBody>
        </p:sp>
        <p:sp>
          <p:nvSpPr>
            <p:cNvPr id="16394" name="Text Box 40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72" y="0"/>
              <a:ext cx="408" cy="1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itchFamily="18" charset="2"/>
                <a:buNone/>
              </a:pPr>
              <a:endParaRPr lang="zh-CN" altLang="zh-CN"/>
            </a:p>
          </p:txBody>
        </p:sp>
        <p:sp>
          <p:nvSpPr>
            <p:cNvPr id="16395" name="Text Box 41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63" y="272"/>
              <a:ext cx="363" cy="1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itchFamily="18" charset="2"/>
                <a:buNone/>
              </a:pPr>
              <a:r>
                <a:rPr lang="zh-CN" altLang="zh-CN" b="1" i="1"/>
                <a:t>A</a:t>
              </a:r>
            </a:p>
          </p:txBody>
        </p:sp>
        <p:sp>
          <p:nvSpPr>
            <p:cNvPr id="16396" name="Text Box 42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91" y="726"/>
              <a:ext cx="1179" cy="1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itchFamily="18" charset="2"/>
                <a:buNone/>
              </a:pPr>
              <a:r>
                <a:rPr lang="zh-CN" altLang="en-US" b="1"/>
                <a:t>光滑水平面</a:t>
              </a:r>
            </a:p>
          </p:txBody>
        </p:sp>
      </p:grpSp>
      <p:sp>
        <p:nvSpPr>
          <p:cNvPr id="12331" name="Text Box 4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677989" y="4638676"/>
            <a:ext cx="8994774" cy="1076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  <a:buFont typeface="Wingdings 2" pitchFamily="18" charset="2"/>
              <a:buNone/>
            </a:pPr>
            <a:r>
              <a:rPr lang="zh-CN" altLang="zh-CN" sz="32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zh-CN" sz="32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都是矢量</a:t>
            </a:r>
            <a:r>
              <a:rPr lang="zh-CN" altLang="zh-CN" sz="32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牛顿第二定律</a:t>
            </a:r>
            <a:r>
              <a:rPr lang="zh-CN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F=ma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是一个矢量式</a:t>
            </a:r>
            <a:r>
              <a:rPr lang="zh-CN" altLang="zh-CN" sz="3200" b="1">
                <a:latin typeface="Times New Roman" pitchFamily="18" charset="0"/>
                <a:ea typeface="楷体_GB2312" pitchFamily="49" charset="-122"/>
              </a:rPr>
              <a:t>,  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它反映了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加速度方向始终跟合力方向相同</a:t>
            </a:r>
            <a:r>
              <a:rPr lang="zh-CN" altLang="zh-CN" sz="3200" b="1">
                <a:latin typeface="Times New Roman" pitchFamily="18" charset="0"/>
                <a:ea typeface="楷体_GB2312" pitchFamily="49" charset="-122"/>
              </a:rPr>
              <a:t>.         </a:t>
            </a:r>
            <a:endParaRPr lang="zh-CN" altLang="zh-CN" sz="32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332" name="Text Box 44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778000" y="476249"/>
            <a:ext cx="7794626" cy="15684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buFont typeface="Wingdings 2" pitchFamily="18" charset="2"/>
              <a:buNone/>
            </a:pPr>
            <a:r>
              <a:rPr lang="zh-CN" altLang="zh-CN" sz="4800" b="1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4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矢量性</a:t>
            </a:r>
            <a:r>
              <a:rPr lang="zh-CN" altLang="zh-CN" sz="4800" b="1"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pPr algn="l">
              <a:buFont typeface="Wingdings 2" pitchFamily="18" charset="2"/>
              <a:buNone/>
            </a:pPr>
            <a:r>
              <a:rPr lang="zh-CN" altLang="zh-CN" sz="48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4800" b="1"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zh-CN" altLang="zh-CN" sz="4800" b="1">
                <a:latin typeface="Times New Roman" pitchFamily="18" charset="0"/>
                <a:ea typeface="楷体_GB2312" pitchFamily="49" charset="-122"/>
              </a:rPr>
              <a:t>F </a:t>
            </a:r>
            <a:r>
              <a:rPr lang="zh-CN" altLang="en-US" sz="4800" b="1">
                <a:latin typeface="Times New Roman" pitchFamily="18" charset="0"/>
                <a:ea typeface="楷体_GB2312" pitchFamily="49" charset="-122"/>
              </a:rPr>
              <a:t>的方向总是相同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2331" grpId="0"/>
      <p:bldP spid="123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2" name="Group 10"/>
          <p:cNvGrpSpPr/>
          <p:nvPr>
            <p:custDataLst>
              <p:tags r:id="rId3"/>
            </p:custDataLst>
          </p:nvPr>
        </p:nvGrpSpPr>
        <p:grpSpPr>
          <a:xfrm>
            <a:off x="8007356" y="2276477"/>
            <a:ext cx="2665413" cy="2417762"/>
            <a:chExt cx="1679" cy="910"/>
          </a:xfrm>
        </p:grpSpPr>
        <p:grpSp>
          <p:nvGrpSpPr>
            <p:cNvPr id="17414" name="Group 11"/>
            <p:cNvGrpSpPr/>
            <p:nvPr>
              <p:custDataLst>
                <p:tags r:id="rId4"/>
              </p:custDataLst>
            </p:nvPr>
          </p:nvGrpSpPr>
          <p:grpSpPr>
            <a:xfrm>
              <a:off x="0" y="545"/>
              <a:ext cx="1167" cy="47"/>
              <a:chExt cx="2160" cy="120"/>
            </a:xfrm>
          </p:grpSpPr>
          <p:grpSp>
            <p:nvGrpSpPr>
              <p:cNvPr id="17423" name="Group 12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60" y="0"/>
                <a:ext cx="1980" cy="120"/>
                <a:chExt cx="1980" cy="120"/>
              </a:xfrm>
            </p:grpSpPr>
            <p:grpSp>
              <p:nvGrpSpPr>
                <p:cNvPr id="17425" name="Group 13"/>
                <p:cNvGrpSpPr/>
                <p:nvPr>
                  <p:custDataLst>
                    <p:tags r:id="rId6"/>
                  </p:custDataLst>
                </p:nvPr>
              </p:nvGrpSpPr>
              <p:grpSpPr>
                <a:xfrm>
                  <a:off x="0" y="0"/>
                  <a:ext cx="1020" cy="120"/>
                  <a:chExt cx="1020" cy="120"/>
                </a:xfrm>
              </p:grpSpPr>
              <p:sp>
                <p:nvSpPr>
                  <p:cNvPr id="17436" name="Line 14"/>
                  <p:cNvSpPr>
                    <a:spLocks noChangeShapeType="1"/>
                  </p:cNvSpPr>
                  <p:nvPr>
                    <p:custDataLst>
                      <p:tags r:id="rId7"/>
                    </p:custDataLst>
                  </p:nvPr>
                </p:nvSpPr>
                <p:spPr bwMode="auto">
                  <a:xfrm flipH="1">
                    <a:off x="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7" name="Line 15"/>
                  <p:cNvSpPr>
                    <a:spLocks noChangeShapeType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 flipH="1">
                    <a:off x="12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8" name="Line 16"/>
                  <p:cNvSpPr>
                    <a:spLocks noChangeShapeType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 flipH="1">
                    <a:off x="24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9" name="Line 17"/>
                  <p:cNvSpPr>
                    <a:spLocks noChangeShapeType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 flipH="1">
                    <a:off x="36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0" name="Line 18"/>
                  <p:cNvSpPr>
                    <a:spLocks noChangeShapeType="1"/>
                  </p:cNvSpPr>
                  <p:nvPr>
                    <p:custDataLst>
                      <p:tags r:id="rId11"/>
                    </p:custDataLst>
                  </p:nvPr>
                </p:nvSpPr>
                <p:spPr bwMode="auto">
                  <a:xfrm flipH="1">
                    <a:off x="48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1" name="Line 19"/>
                  <p:cNvSpPr>
                    <a:spLocks noChangeShapeType="1"/>
                  </p:cNvSpPr>
                  <p:nvPr>
                    <p:custDataLst>
                      <p:tags r:id="rId12"/>
                    </p:custDataLst>
                  </p:nvPr>
                </p:nvSpPr>
                <p:spPr bwMode="auto">
                  <a:xfrm flipH="1">
                    <a:off x="60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2" name="Line 20"/>
                  <p:cNvSpPr>
                    <a:spLocks noChangeShapeType="1"/>
                  </p:cNvSpPr>
                  <p:nvPr>
                    <p:custDataLst>
                      <p:tags r:id="rId13"/>
                    </p:custDataLst>
                  </p:nvPr>
                </p:nvSpPr>
                <p:spPr bwMode="auto">
                  <a:xfrm flipH="1">
                    <a:off x="72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3" name="Line 21"/>
                  <p:cNvSpPr>
                    <a:spLocks noChangeShapeType="1"/>
                  </p:cNvSpPr>
                  <p:nvPr>
                    <p:custDataLst>
                      <p:tags r:id="rId14"/>
                    </p:custDataLst>
                  </p:nvPr>
                </p:nvSpPr>
                <p:spPr bwMode="auto">
                  <a:xfrm flipH="1">
                    <a:off x="84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4" name="Line 22"/>
                  <p:cNvSpPr>
                    <a:spLocks noChangeShapeType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 flipH="1">
                    <a:off x="96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26" name="Group 23"/>
                <p:cNvGrpSpPr/>
                <p:nvPr>
                  <p:custDataLst>
                    <p:tags r:id="rId16"/>
                  </p:custDataLst>
                </p:nvPr>
              </p:nvGrpSpPr>
              <p:grpSpPr>
                <a:xfrm>
                  <a:off x="960" y="0"/>
                  <a:ext cx="1020" cy="120"/>
                  <a:chExt cx="1020" cy="120"/>
                </a:xfrm>
              </p:grpSpPr>
              <p:sp>
                <p:nvSpPr>
                  <p:cNvPr id="17427" name="Line 24"/>
                  <p:cNvSpPr>
                    <a:spLocks noChangeShapeType="1"/>
                  </p:cNvSpPr>
                  <p:nvPr>
                    <p:custDataLst>
                      <p:tags r:id="rId17"/>
                    </p:custDataLst>
                  </p:nvPr>
                </p:nvSpPr>
                <p:spPr bwMode="auto">
                  <a:xfrm flipH="1">
                    <a:off x="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28" name="Line 25"/>
                  <p:cNvSpPr>
                    <a:spLocks noChangeShapeType="1"/>
                  </p:cNvSpPr>
                  <p:nvPr>
                    <p:custDataLst>
                      <p:tags r:id="rId18"/>
                    </p:custDataLst>
                  </p:nvPr>
                </p:nvSpPr>
                <p:spPr bwMode="auto">
                  <a:xfrm flipH="1">
                    <a:off x="12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29" name="Line 26"/>
                  <p:cNvSpPr>
                    <a:spLocks noChangeShapeType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 flipH="1">
                    <a:off x="24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0" name="Line 27"/>
                  <p:cNvSpPr>
                    <a:spLocks noChangeShapeType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 flipH="1">
                    <a:off x="36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1" name="Line 28"/>
                  <p:cNvSpPr>
                    <a:spLocks noChangeShapeType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 flipH="1">
                    <a:off x="48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2" name="Line 29"/>
                  <p:cNvSpPr>
                    <a:spLocks noChangeShapeType="1"/>
                  </p:cNvSpPr>
                  <p:nvPr>
                    <p:custDataLst>
                      <p:tags r:id="rId22"/>
                    </p:custDataLst>
                  </p:nvPr>
                </p:nvSpPr>
                <p:spPr bwMode="auto">
                  <a:xfrm flipH="1">
                    <a:off x="60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3" name="Line 30"/>
                  <p:cNvSpPr>
                    <a:spLocks noChangeShapeType="1"/>
                  </p:cNvSpPr>
                  <p:nvPr>
                    <p:custDataLst>
                      <p:tags r:id="rId23"/>
                    </p:custDataLst>
                  </p:nvPr>
                </p:nvSpPr>
                <p:spPr bwMode="auto">
                  <a:xfrm flipH="1">
                    <a:off x="72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4" name="Line 31"/>
                  <p:cNvSpPr>
                    <a:spLocks noChangeShapeType="1"/>
                  </p:cNvSpPr>
                  <p:nvPr>
                    <p:custDataLst>
                      <p:tags r:id="rId24"/>
                    </p:custDataLst>
                  </p:nvPr>
                </p:nvSpPr>
                <p:spPr bwMode="auto">
                  <a:xfrm flipH="1">
                    <a:off x="84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5" name="Line 32"/>
                  <p:cNvSpPr>
                    <a:spLocks noChangeShapeType="1"/>
                  </p:cNvSpPr>
                  <p:nvPr>
                    <p:custDataLst>
                      <p:tags r:id="rId25"/>
                    </p:custDataLst>
                  </p:nvPr>
                </p:nvSpPr>
                <p:spPr bwMode="auto">
                  <a:xfrm flipH="1">
                    <a:off x="960" y="0"/>
                    <a:ext cx="60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7424" name="Line 33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0" y="3"/>
                <a:ext cx="2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15" name="Text Box 34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5" y="771"/>
              <a:ext cx="1270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itchFamily="18" charset="2"/>
                <a:buNone/>
              </a:pPr>
              <a:endParaRPr lang="zh-CN" altLang="zh-CN"/>
            </a:p>
          </p:txBody>
        </p:sp>
        <p:grpSp>
          <p:nvGrpSpPr>
            <p:cNvPr id="17416" name="Group 35"/>
            <p:cNvGrpSpPr/>
            <p:nvPr>
              <p:custDataLst>
                <p:tags r:id="rId28"/>
              </p:custDataLst>
            </p:nvPr>
          </p:nvGrpSpPr>
          <p:grpSpPr>
            <a:xfrm>
              <a:off x="816" y="363"/>
              <a:ext cx="863" cy="185"/>
              <a:chExt cx="863" cy="185"/>
            </a:xfrm>
          </p:grpSpPr>
          <p:sp>
            <p:nvSpPr>
              <p:cNvPr id="17421" name="Line 36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0" y="0"/>
                <a:ext cx="5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2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54" y="46"/>
                <a:ext cx="409" cy="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itchFamily="18" charset="2"/>
                  <a:buNone/>
                </a:pPr>
                <a:r>
                  <a:rPr lang="zh-CN" altLang="zh-CN" b="1" i="1"/>
                  <a:t>F</a:t>
                </a:r>
              </a:p>
            </p:txBody>
          </p:sp>
        </p:grpSp>
        <p:sp>
          <p:nvSpPr>
            <p:cNvPr id="17417" name="Rectangle 3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36" y="182"/>
              <a:ext cx="68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Wingdings 2" pitchFamily="18" charset="2"/>
                <a:buNone/>
              </a:pPr>
              <a:endParaRPr lang="zh-CN" altLang="en-US" b="1">
                <a:latin typeface="Times New Roman" pitchFamily="18" charset="0"/>
              </a:endParaRPr>
            </a:p>
          </p:txBody>
        </p:sp>
        <p:sp>
          <p:nvSpPr>
            <p:cNvPr id="17418" name="Text Box 39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72" y="0"/>
              <a:ext cx="40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itchFamily="18" charset="2"/>
                <a:buNone/>
              </a:pPr>
              <a:endParaRPr lang="zh-CN" altLang="zh-CN"/>
            </a:p>
          </p:txBody>
        </p:sp>
        <p:sp>
          <p:nvSpPr>
            <p:cNvPr id="17419" name="Text Box 40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63" y="272"/>
              <a:ext cx="363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itchFamily="18" charset="2"/>
                <a:buNone/>
              </a:pPr>
              <a:r>
                <a:rPr lang="zh-CN" altLang="zh-CN" b="1" i="1"/>
                <a:t>A</a:t>
              </a:r>
            </a:p>
          </p:txBody>
        </p:sp>
        <p:sp>
          <p:nvSpPr>
            <p:cNvPr id="17420" name="Text Box 41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91" y="726"/>
              <a:ext cx="1179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itchFamily="18" charset="2"/>
                <a:buNone/>
              </a:pPr>
              <a:r>
                <a:rPr lang="zh-CN" altLang="en-US" b="1"/>
                <a:t>光滑水平面</a:t>
              </a:r>
            </a:p>
          </p:txBody>
        </p:sp>
      </p:grpSp>
      <p:sp>
        <p:nvSpPr>
          <p:cNvPr id="13354" name="Text Box 42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906587" y="2733675"/>
            <a:ext cx="5510212" cy="2184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物体受到拉力</a:t>
            </a:r>
            <a:r>
              <a:rPr lang="zh-CN" altLang="zh-CN" sz="28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之前静止              物体受到拉力</a:t>
            </a:r>
            <a:r>
              <a:rPr lang="zh-CN" altLang="zh-CN" sz="28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之后做什么运动</a:t>
            </a:r>
            <a:r>
              <a:rPr lang="zh-CN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?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撤去拉力</a:t>
            </a:r>
            <a:r>
              <a:rPr lang="zh-CN" altLang="zh-CN" sz="28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后，物体做什么运动</a:t>
            </a:r>
            <a:r>
              <a:rPr lang="zh-CN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? </a:t>
            </a:r>
            <a:r>
              <a:rPr lang="zh-CN" altLang="zh-CN" sz="28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增大、减小时，</a:t>
            </a:r>
            <a:r>
              <a:rPr lang="zh-CN" altLang="zh-CN" sz="28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怎样</a:t>
            </a:r>
            <a:r>
              <a:rPr lang="zh-CN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906593" y="4927603"/>
            <a:ext cx="8156575" cy="1322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  <a:buFont typeface="Wingdings 2" pitchFamily="18" charset="2"/>
              <a:buNone/>
            </a:pP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物体的加速度随合力的变化而变化</a:t>
            </a:r>
            <a:r>
              <a:rPr lang="zh-CN" altLang="zh-CN" sz="4000" b="1">
                <a:latin typeface="楷体_GB2312" pitchFamily="49" charset="-122"/>
                <a:ea typeface="楷体_GB2312" pitchFamily="49" charset="-122"/>
              </a:rPr>
              <a:t>,                        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存在瞬时对应的关系</a:t>
            </a:r>
            <a:r>
              <a:rPr lang="zh-CN" altLang="zh-CN" sz="40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635126" y="836616"/>
            <a:ext cx="9161462" cy="15700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r>
              <a:rPr lang="zh-CN" altLang="zh-CN" sz="4800" b="1">
                <a:latin typeface="Times New Roman" pitchFamily="18" charset="0"/>
                <a:ea typeface="楷体_GB2312" pitchFamily="49" charset="-122"/>
              </a:rPr>
              <a:t>(3)</a:t>
            </a:r>
            <a:r>
              <a:rPr lang="zh-CN" altLang="en-US" sz="4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瞬时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（同时</a:t>
            </a:r>
            <a:r>
              <a:rPr lang="zh-CN" altLang="en-US" sz="2000" b="1">
                <a:solidFill>
                  <a:srgbClr val="FF0000"/>
                </a:solidFill>
              </a:rPr>
              <a:t>）</a:t>
            </a:r>
            <a:r>
              <a:rPr lang="zh-CN" altLang="en-US" sz="4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性</a:t>
            </a:r>
            <a:r>
              <a:rPr lang="zh-CN" altLang="zh-CN" sz="4800" b="1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zh-CN" altLang="zh-CN" sz="28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zh-CN" altLang="zh-CN" sz="28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2800" b="1">
                <a:ea typeface="楷体_GB2312" pitchFamily="49" charset="-122"/>
              </a:rPr>
              <a:t>是瞬时对应关系</a:t>
            </a:r>
            <a:endParaRPr lang="zh-CN" altLang="en-US" sz="2800" b="1"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 2" pitchFamily="18" charset="2"/>
              <a:buNone/>
            </a:pPr>
            <a:r>
              <a:rPr lang="zh-CN" altLang="zh-CN" sz="48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4800" b="1"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zh-CN" altLang="zh-CN" sz="48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4800" b="1">
                <a:latin typeface="Times New Roman" pitchFamily="18" charset="0"/>
                <a:ea typeface="楷体_GB2312" pitchFamily="49" charset="-122"/>
              </a:rPr>
              <a:t>总是同生同灭同变化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4" grpId="0"/>
      <p:bldP spid="13355" grpId="0"/>
      <p:bldP spid="133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altLang="en-US" smtClean="0"/>
              <a:t>议一议</a:t>
            </a: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245390" y="5072904"/>
            <a:ext cx="4625202" cy="6155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876" tIns="60937" rIns="121876" bIns="60937" anchor="ctr">
            <a:spAutoFit/>
          </a:bodyPr>
          <a:lstStyle/>
          <a:p>
            <a:pPr indent="368171" algn="l" fontAlgn="auto">
              <a:spcBef>
                <a:spcPct val="0"/>
              </a:spcBef>
              <a:spcAft>
                <a:spcPct val="0"/>
              </a:spcAft>
            </a:pPr>
            <a:endParaRPr lang="en-US" altLang="zh-CN" sz="3200" b="1">
              <a:solidFill>
                <a:prstClr val="black"/>
              </a:solidFill>
              <a:latin typeface="华文仿宋"/>
              <a:ea typeface="华文仿宋"/>
            </a:endParaRPr>
          </a:p>
        </p:txBody>
      </p:sp>
      <p:sp>
        <p:nvSpPr>
          <p:cNvPr id="23554" name="AutoShape 2" descr="data:image/jpeg;base64,/9j/4AAQSkZJRgABAQEC+QL5AAD/2wBDAAgGBgcGBQgHBwcJCQgKDBQNDAsLDBkSEw8UHRofHh0aHBwgJC4nICIsIxwcKDcpLDAxNDQ0Hyc5PTgyPC4zNDL/2wBDAQkJCQwLDBgNDRgyIRwhMjIyMjIyMjIyMjIyMjIyMjIyMjIyMjIyMjIyMjIyMjIyMjIyMjIyMjIyMjIyMjIyMjL/wAARCAFcAfQDAREAAhEBAxEB/8QAHAABAAEFAQEAAAAAAAAAAAAAAAUCAwQGBwEI/8QAURAAAQMDAQMIBgUIBgkEAgMAAQACAwQFEQYSITEHEyJBUWFxgRQyUpGhwRVCYrHRCBYjM1NykuEkNEOCorIlRFRVY3OTwvA2dIPxFyZko9L/xAAbAQEAAwEBAQEAAAAAAAAAAAAAAQMEAgUGB//EADMRAQACAgEDAwMDAgYBBQAAAAABAgMREgQhMRNBUSIyYQUUcUKRBiMzUoGx0RWhweHx/9oADAMBAAIRAxEAPwDv6AgICAgICAgICAgICAgICAgICAgICAgICAgICAgICAgICAgZCDVb1r6z2pzoonmsqG7iyE9EHvdw92VTfPWv5acfS3v3ntDSq/lKvVSSKVkFIzq2W7bvefwWe3UWnw106PHHnu1+s1Bd7gCKq41MrT9XbwPcNyqm9p8yvripXxDBinnp5BJDLJG8fWY4g+8LmJmPDuaxPlsVs15fbc8bdT6XEOLKgZ9zuKtrnvVRfpcdvbTpGndY27UAETT6PV4yYJDvP7p6/vWvHmrd5+Xp7Y+/s2NWqBAQEBAQEBAQEBAQEBAQEBAQEBAQEBAQEBAQEBAQUSSsijdJI9rGNGS5xwAFEzpMRMzqGp3PlGsdA8sjkdUuHXHhrfeVRbqaR47tuP8AT8tu9u38o2PlSppHbrc9ze1kzSVX+7j4X/8Apcz4unLbrqy3BzWOndSyHg2cbI/i4K2nUUt+GfL0GbH31v8AhsjXtc0OaQQd4IO4q9i8PUBAQEBAQEBAQEBAQEBAQEBAQEBBRLKyGJ8srwxjAXOc44AA60nsREz2hyHV2uZ7s+SloZXQW5u4uzsmXvJ6h3e9YcuabTqvh6mDpopHK3lzyovlJBlsZdM4exw96rjHMrbZ6x47o2bUFU/IiZHEPDaPxXcY4UzntPhhS19XN69TKe4Ox9y7isQrm9p8ytx1VRE7ajnkae5xTUIi0x4lKUmoJWENqmc432m7nD8VxbHHsupnmPuT9JWMmDZ6Wbe0ghzThzT8iqpiYaYtW8dnXNFa1F1DbdcXgVoH6OQ7hMP/APX3rZhzcvpt5ed1PT8Pqr4bwtDGICAgICAgICAgICAgICAgICAgICAgICAgICCB1Tq606Qt3pd0n2S7IihYMySnsaPnwCiZiHVaTadQ5FWcv10kqSKCyUkcOeiJ5HOcfHGAFXORojp495Qt/wBfXzVIBqZG01N9WmgJDfEniSs2W82nu39PijHG48tcO85O89pVS56x7o3BzHFrhwLThCO3hI096qIyBMBK3t4FczSF1c0x5blpnWdVbXj0ScyQfXpZTux3dniFNMl8c/hzlwYuojv5djs14pb3QMq6V3RO57D6zHdhXo47xeNw8HNhthtxskV2qEBAQEBAQEBAQEBAQEBAQEBAQcq5W9Zstscdip3bc0jRJO1px0fqtPjx8gqM0zP0w1dPqv1y4hVV1RWOzNISOpo3NHkqorEeFtr2t5Y6lwICAgILkE8tNKJIXljx1jr8UmIny6rMxO4bPa722okYC7mappBaWnGSOtp7VRak17w10y1v2s73ozU41BbdiYgV0ADZm+0Opw8fvWzFk5x+XndRh9O3bxLZlcziAgICAgICAgICAgICAgICAgICAgICAgIMW5XCmtVtqa+rkEdPTxmSR3YAFEpiNzp8j6r1NWatv890rCQHHZhizuijHBo+faVRady3VrFY1CLp25Jd5BcysrCdY3ZY1vYFnlrjw9UJEGVQ2+e4SSMg2csbtHaOB4Li94pG5Toko62jlBfBNG8Hc4N+YUxeto7Sd4l0Lk5vlVDeImGKTYnIimbskA9j/L8V3hvFMkR8uOrrXNhmZ8w7YvSeEICAgICAgICAgICAgICAgICDwnA3oPkzVd0detV3O4OJIlqHbGepoOy0e4BZrTudtdY1GkOuUiAgICAgICDbtI6xnsl2p55XE7B2S4n12ni134rjU1nlVdyjJXhd9LUVZDcKKGrp37cMzA9ju4rbE7jcPOtWazqWQpQICAgICAgICAgICAgICAgICAgICAgICDlXLveDR6Spbax5D6+o6QB4xsGT8S1cZJ7LsFd22+d1S1synGzG09+VxKyvhM8VS1CgXqalnq5ebgidI7rxwHiepRa0VjcjetNWZ1DC4zAOe47TiOHcO/CyXt6lt+0EzqGw81GOEbfco1Hw43LLtrmwV8bmtaNrokgdqsxareJV5Y3V0iF23BG7taCvbrO428i0alcUoEBAQEBAQEBAQEBAQEBAQEGs691TTaR0lWXGbDpXNMVPFnBkkcMAeHWe4KJTEbl8qwzNnjD2nPb4rNMaa4na4oBAQEDrx1oCAgICDoPJ1yjTaYqG2+5PfLaJHceJpyfrD7PaPMLuluLi9OX8voeCeKqgjngkbJFI0OY9hyHA8CCtDMuICAgICAgICAgICAgICAgICAgICAgICD5t5b7v6frltE12Y6CnbHgHdtu6TvhsjyVN57teGNV25ouFyYs9tqLvX0lupADPUODGbRwB2knsAyVxKyJ1G3Qqnk4kp7W6SiuzK2rhaXOgEeztgcQw53nx4qnlW09pd1yTHa0NYs9JFXXFkM20Y9kuOycE4VWW00ruGiO7pNFbaWkgayOFrRjOMbgsut957uJszV0gQXqRpfWQtHtgrqkbtDi86rLo9J/VIv3Qvbp9sPIv90r66ciAgICAgICAgICAgICAgICD5x/KCq612rqCjkkPoUdGJYWDhtOc4OPj0QuZWU8OSxTPhftMOD1jqK5mNrInTPZcoyOmxzT3bwq5o65L8NVHOSGkgjqPWomswmJ2vLlLDravmOgw9MjJPYF3Wu3Np0lI9D3eotQr9uPnnN2207iecI48eAPcqJ6zHF+H/uujprzXkiaKqc53My52uonj4FaLV94U1n2ZyrdCAgIOrcjWpLu27/QLY3VNtcx0pyf6t3g9hO7HacjrVuOZ8KstY1t3ZXKBAQEBAQEBAQEBAQEBAQEBAQEBAQEFEsjIo3SSODWMBc4ngAOKD42v9zdetQ3G5vzmqqHyjPUCdw92As8zuW+saiIRyh03Dk8nbDqujeeJjlY394sOFTlnVZWVjcQ601xY5rmkhw3gjqK89dPdG01joqWpqJ42HbnkL3dgyc4Hcl5m/l1EzEJFECAgnNP2501Q2VwwDw8OsrX02Lc7ll6jJqNN3a0NAA3AbgvUea9QEBAQEBAQEBAQEBAQEBAQEHLeWbQdbqq10txtUXPXCh2mmEetLG7eQO8EZA8VEw6rOnzrV2G8UH9btNfBvI/S0z28PELiZiPK6ImfCPcCw4cC09jhhEPWuLSHNOCOBBQStJWCbDH4En+ZV2rpZFtrdsiZU6lo4phtsfVNa4HrG0oyzNcUzHwY43eIn5d4oYWua6RzQSTgZHBeLSPeXqXn2co5RbO20akZWU7NiGsbzoA4CQHDh57j5r1ulvypxn2ednrq+/lGA7QBHAjK6ciC2+aKP15GjzU6k3DKstBcNS3VltstG+qqHes49Fkbfaeeof8AgXcUmXFrxD6T0VpKDR1HHQwyc9VSt5yqqNnHOO7AOpo6h5q6tYjwz2tNpbfsv9pSh7su9tA2Xe2gYeOsFA23Di1B6Hg9aCpAQEBAQEBAQEBAQEBAQEBBqPKdd/oXk+us7XbMssXo8f7zzs/cSubTqHeON2h8oKhuEErp81JvFK2jOKgStcw9QxxJ7sZVWaYiszKzH3nTt0dTHLgA4cfqnivMi0S0TGl4EEZHBdIEBAQbNpmp6TGE72uLPI8Fu6W/sxdTX3bcvRYBAQEBAQEBAQEBAQEBAQEBAQEEZfbSy8WySnJ2ZB0on+y78FR1GGM1OK7BlnFfk5U61smklgqmMEsbi18ckYdj3rw4raJmN6mHszaJiJ1uGFUaOs9Q07dvpHO/5Wz8QrYvlr4tKua4581cl1Rp2bTtz2MONLIS6B54j7J7x8V6fT5oy17+Y8sObF6c9vDEsBJ1JbXE7zVMyfNdZ/8ASt/DnF/qR/Lv9GMUrO/J+K8en2vSt5a7rnTr9Q2ymjhlZFNBKXtL2kggjBG7h1K/Dn9KdzG9qcmL1I1Dmk+jtR0/RbTmZo4GGYH4EgrZXq8E+7PPT5Y9mO3SmopTg22o/vuAH3rueqwx/VDn0Ms+ze9B8jUt+dNVX2pfS0sLw0Q0zg58pxk5dwaBu7TvVmHLXLEzVVmrbHqLO9WPT1p01bxQ2iiipYOLgwdJ57XOO9x7yr2eZ2y2n/SJI6mIhklxPEoPEBB6HEdaCsSdoRL0ta7ePgg8y5nHeEFYcHDcg9QEBAQEBAQEBAQEBAQEHFOX+77NPaLMx297nVUg7h0W/Eu9yryS0YI8y4hFFJPMyGFjpJZHBjGMGS5xOAAO1VNLodJyJavqADMLfS534lqC4jyaD9674SpnPWErYdDfm1eZ21NZBWVDAGudC0hjO1u/ieC83qsnK3px4jy24I+nnPu27r71QsWaU5pmdo3LmvhNvK8ukCAg2vTVE18DJDw9d3ec7l6HS44mNsHU31Om0rexCAgICAgICAgICDVdW65tuloiyRzZawjIi2sBve49XhxWfLninaO8tfTdHbNHKZ1X5/8ADkV45Y7zVuc2mmMLOoQN2B/EclZpvnv5nTfGLpcfivKfy1So1veal5dJUSvJ9qd5+a4nFvzaVsdRFftpC7R65ulLIHNnqWHtiqHD4FR6Vo71tKf3FLdr0iXQdM8rtWHtirnCti6w4BkzR3dTl3XqMuOfrjcK79FgzxvFOp+HXrVdqK80LKuhmEsTt27cWnsI6it9Mlbxyq8fLhvitxvHdnLtWICDn2tYRS32mqI2gGaPDz7RBx92F5HXV45ItHu9Topm2OYn2Rizr0derLSX62y0VYzLXDovHrMd1OHguqXmluUItWLRqUBYuT6gsxbO+UVVYN/PPZuafst6vHiu82e+XtvUOcWKtO/mW2wx81E1mc461TEajSyZ3O1akW308T/Wjae/CiaxJEzC2aGnP1SP7y54VTzlv2m6NlFY4WtbjnCZD5/yXs9JSKYoeT1V+WWZSy0s7Gj318p7GgIMlAQEBAQehxB3ILrXBwRKlzS05b7kFTXbQ70FSAgICAgICAgICAgIBQfKPKdf26g13cKiN4NNTn0aE53FrNxPm7JVFp3LbirqrpHJDye+gQx6mu8OKuVuaKF43wsP9oR7RHDsB7Su6V91ObJv6YdD1Rd5bTaw6Bp56Z3Ntf1M3Zz49ip6zNOKn0+ZT0uGMt+/iGj0jNinDs5c/pE9q8ikdnq2nuvrpDGY408xY/dG92WO6gT1FcRPGdOp7wyV24ESbycDieCIdDslP6PbI29eN69nBXjSIeTntyukVcqEBAQEBAQEBAQadyj60bovTZqYgx9wqX8zSRu4bXW49zRv9w61zadQ7pXlbT5kr6+rudXJVVs755pHFznvPElYoiIerNpljKXIgIAJBBBII3gjqRLetC68qrBdYzK8uieQ2RpO6Rvf9odRVUROG3Onj3hdaa9RT08nn2l9KUdXDXUcVVTvD4ZWh7HDrBXo1tFo3DxL0mlprbzC+unIg0zX8X6G3z9TZHNJ8QD8l5v6jHasvQ6Ce9oa4yRkg2mODh3LDE78NmtKlIICAgIKo4zLI2NvrPcGjzUxG50iZ1G3SI42xRsjb6rGho8ty92I1GniTO52qUoY0G+qqD3gIMlAQEBAQEAbjuQXmu2h3olS5padoIK2naGUHqAgICAgICAgICAgiNTS3GLTtaLRAZ7i+Mx07A4Nw924OJO4AZznuUT4TXW+7lWkeRdtBc6Wt1FVx1UkZ50UcIzGXDhtuPrb9+AMLiKfK6+ffarsisZ0DrCm5/Tkzsb4XNlHkcH4FY+upywzPw1dHbWaPy0egftU+z1tOF5NJ7PVvHdlLty8c1r2lrgC08QomNiu20NRVV7KNjmlrw4te76uBnBXWLHa9+EOcl4pXlLPlsVxhdh0GR7TXAhXW6bJX2VV6jHPuy7bZ5DUNc/Dng7mjeB3kqzFgnfdxlzRrs3WKMRRNYODRhenEajTzpnc7VqUCAgICAgICAgIPmXlrvL7nyjNoA/MNuhbG1vVtuG04+O8DyVWSezTgjw0RZm0QEG6aa0pbbxbaaWrfUxvle4OfE4bgDgYBGFlvnmuXj7LIpum/dY1VoKv05B6dDK2uthP9YY3Bj7NtvV48PBaYmJjcKYt31LUlLp3vkb1QaujdZ6h+XAF8WT1j1h9zvep6a/G845/mHPW4+eOM8efEutLa8sQYlwttJdIGw1kXORtdtAZI3+Xiq8mKmSNXh3jyWxzusombRtodE5sET6eUjoyMeSQfAnes9uixTH0xpfXrMsT3nbTblR11knEdbHtxE9CZg3O/n3LzcuO+GdXj/l6GPJTLG6qI5GysD2HIK5idupjSpSCAgk9Pwc/eYMjLY8yHy/mr+lryywz9TbjjlvK9h5Qgx6Xe+c9r0GQgICAgICAg9BwchBeBDgiVv8AVv7iiF1EiAgICAgICAgoklZHs7RxtHAQUmQnhuQUcUQsjfWOPssAQXkFitpxV0NRTnhLG5nvC4yV5Umvy7pbjaLOUUDiycxu3EjB8Qvnadp096/eNpJXKxBNaXj27sX9UcTj79y19HG8m2Tq51j03Jeo802nMBLACeztQXI5WyMDhwPwRK4gICAgICAgICAg+Q9dyc/ym6gkDg4CseMg54AD5KjJ4bMEeEMqGoQPAZPYg7FpqhNFQUsDhvhiG1+8d5+JK8yZ55Js0eK6bNTztjD4ZoxLTStLZYnDIc07juV2PJNJ/Cm9OX8uNaz0y7TV6MUWX2+oBlpJOOWdbSe1vD3LZE7jcOKzvyr0RdpLRfoqhhwY3tlA7cHePMEqrLPGYvHs1YIjJFsU+8PqyKVk0TJWHLHtDmntB3henE7jbwZiYnUq1KBAQReoaJ1fYquBjcvLNpg7xvCo6mk3xTELsF+GSJlyymq+Yjc0sJ35G/GF4Nb8XtWrtNWu0Xa8sEsDI4KcnHOydfgOtacWDLljcdoZ8ubHinU95bPRaMpYcOqqqepf1jOw33BbqdDSPumZY79ZaftjSWFotsLcNooT4tz960xgxx/SzzmyT7sbnLRbrgyHbpKarmZljC4Mc9uert3rquOlZ3WHNsl7RqZ2kcY4rtwIMej3xvPa8oMhAQEBAQEBAQVNdsnuQXHDab9yJeRuyMIK0BAQEBAQEBBEzu9KrgwHoN3fiiGcgILMW+onPeB8EF5A4b0HKLxAbfqGqjxgNmLm/unf8189nrwzWj8vew254on8MsEEZHArpAg2zSlNsUk1QRvkdst8B/Mr0uipqs2+XndZbdoq2BbWNQ6aNvGRo80Fts7GybcWX53OaAd/f4oM0cceYRKpAQEBAQEBAQQGtb6dN6Oul1aRzsEB5r987m/EhRM6TWNzp8gUxfJJLLI4ue45c4nJJO8lZskt+KPdkqtcINj0jZXV9e2slYTTwO6Ix67+oeXErN1GXjXjHmVmOu53LrNNDzMQad7jvce9ZaxqHdp3K6ukMW82ZmpbBUWl2PSBmajefqygcPAjctGC/wDTKnJGvqcVthdDd4GvaWuDyxzTxB3ghW5Y3SV3TzrLV9U6LqjWaQtkrjlwi5snvaS35LX01uWKsvN62nDqLQn1eyiAgIIl+mrRJVmqfQxGQnaPHBPbjgs89Lim3Ka910dRlivGJSrWhjQ1oAA3ADqWhS9QWXjpFEORcrwBu9ryP9Xf/nRMI/k8vVzZqGGh9OndSOikJhe/abkDIwDw8lBLrrK/qezzapQvUf8AVh3klBfb1+KD1AQEBAQEBAQXI3dXuRLx3RflBdByMoCAgICAgIKJX83C9/YCUEZQDL3uPEDCIZyAgswb+cd2yFAkqGMOy0F7/ZagsujqpRtFwZjeGgoITUlqF0oXy83sV9MwuacfrGjiPwWPrOnjJTlHmGvpM847cZ8S0+gm24+bJ3t4d4XkUtuNPUvHuy+CscugWqLmbTSMxgiIE+J3/Ne1hrxx1h42ad5JlXIfSJeZaf0bfXI6+5Wq11sETPVjb96C4grDgGBxIGzxJRLGmvNugOH1kWexp2vuQRVZqyCPLaWF8rvad0W/igx6PV73TNbVwRiMnBfGT0e/CCZ+n7X/ALZH7j+CC/S3OjrXllPUMkcBkgcUGWgICDmHLzUOh5OxG0/rq2Jp8Bl3yXNvDvH5fOlM3Zgb371lvPd6GONVXVy7Ttg01U3mVsj2ujpM7343v7m/iqMuaKdo7y7rTfd1e3W6G308ccbGsDG4a1vBo/HvWOImZ5W8rJn2hmrpAgqY90b2vacOachTE6naJjcac21xZnUevPSqaIimrNisBA3NJ9ce8E+a38ZyVnipx5a47RN58OkaJ15ZLTY4LbXTTRSMe87ZiJYAXE8R49i0dPjnHjitmXrctc2ab08OnwzR1ELJoZGyRvaHNe05DgesK9kXEBAQEBAQW5BwKDkPK8P9LWs//wAd4/xIQ1/QL2s1fShxA2o5Gtz1nZ4KCXdWNjkia7ZaQQOIUoXGtawBrQAOwIPGb2Z7SfvQVICAgICAgA5GUBABwcoLu57e9EqWO2TslBdQEBAQEBBj1xxRyeCDDoPVk8QiGYgpzh47D96CyyCTY2Xv2W5Jw3r8SgvMjZGMMaAO5BUgsVLTstlaMujOcdo6wg5ld6X6JvkrIx+iJ5yPvY7fj7x5L5/qMfo5Zh7mC/q4olkM/S7IbvD8AeamO5PZ0SYuhijhj9YgNHcAF70RqNPEmd91yGIQxho8z2lShcQaLygcpdBopkdHFGK29VA/QUgdgNB3Bzz1DsHE/FBy646mvl4kZLcbhJI9hBDI+hG13c0bvflQ6Yz7tcZPWrqg5+3hBjvqJ5PXnld4vJQZ1qvVRanu2f0sLvWicd2e0HqKIS355vA/qDf+qfwUmm/acLnXqkc3Izknw2SiHQkSICDmPLxTmXk65wD9TWROPgct+a5t4d4/L51hcHQsPAY34WS3l6NJ3WHRqvRVvutoims7mw1DYxjLssnGNxJ6ie1Ysee29XX2pHs2HSs8stsMVXCYa2mIhmjcMEEDcfAjeq7Vitp17p3uITqgEBAQQWt2c9b7O5rS6UPliAAySNxwvS6S30Tt53VV+rsg4dIX+eISR21+yeG09oPuytPqU+VHp2+Gw6Z1Ld9D1LKK70lQLbIfUc3fGe1h4HvC6i0T4czWY8uy0dZT3Ckjq6SZk0Erdpj2HIIXTlfQEBAQEFLxlpQck5WW84bdUdQfJH8AfxQhzuhrH2+vp6yP14JGyDyP4KEvoi2VTJ42ujOYpWCRh7iMqXKQcdlpceoZQUw/qWeGUFaAgICAgolcWtAHrPOy35lBWAAABwQEBB612ycoLj27Q2giRjsjB4oK0BAQEBBj1wzRyeX3oMKgO6QeCIZqCmRpcwgceo96BG8SRh3bxHYUFSAgINN1nbtqjZUNHSp3cf8Ahu/A/evP/UMXKkXj2b+hyavNPlA6fcJrjTUzv2rSPDKwdN3vFfy29R2pMukfrK4nqjb8SvfeGyEELq3UdPpPS9deakBwp4/0cZOOckO5rfM/DKD5QtFTWai1NWXy5SmaoLjI9563u3DHcBwHVgIltKhIgICD0Nc87LWlzjwAGSkzEd5IiZ7Q7To6ppTdNhzzzohwzduzuzv6lRXqsV78Kytt0+SteVob8tCkQEGrco9rN45Pb3SMbmT0Z0rP3mdIfconw6rOpfJVG/LHN8ws14b8U+zadO6oqLJIIn7UtIT6o4s72/gsmXDF+8dpaK212nw32LV1tnYx8dVT7chDBnIdnqBHFZZpljtpZ9HnbYIZmzM2m8esdi5rO0TGlxdAgILj2sdSwuLQXskfsnrAIGcLvc8NONRy2pY98TtqNxae1pwuYmY8OpiJ8ss1rKqndS3GFlTTvGHBw/8APxV1M81nupvhifCPstVNoW7MHPun03XSbO2d5p3nhns7z1jvC9PFli8PPyY5pLqwIIBByCrVT1AQEBAO8YQcs5ToCbDA8jfFVge9pCDlShLuujZ+d09aJM8adrT5ZHyUuWyVbtmmf37kF1gxG0dwQVICAgIPQMnCDGjdz9U+QeowbLUGQgICAgrY7G48EBzdk7QRK4CCMoPUBAQEFqpbt00jfslBGUB/SuHa1EJBAQY8Z5uqfH1P6bfmgyEBAQYtwpWVdJJE8ZDmlpHaDxXNqxas1n3dVtNbRaPZpGl7c6C91E04yKLLR9p53D4ZK8ro8Exmnl/S9Pq80TiiI/qb1SscGOe8Yc85K9d5S+g4R+Ube3Mhs1ijdgP26uYZ446LP+9EudaUgEVlEmN8ry4+A3D5qEpxAQEBBN6eo3STmcj7DPE8V53X5O0Yo92/osfeckt5os0Dg6E9LrJ+t4rFT6J3DXf6/LeLLd/S2sYcnO7fxaexergzc+zzc2Hj3Ti1Mwgpe1r2FrgC0jBB6wg+NtSWd2m9ZXK0uBDYZ3Njz1sO9h9xCoyQ2Yrd4YqoamdaoedrNvG6MbXn1KzFG7bUdRbVNfLq9ubPJTQyw5zsNyc9y8fJWYyW18t9LROOu/hLNklaBzsJ8WHPwU7n3hGo9nvpMQ4lw8WlOUGpYF01DbLNTekV9RzMZyG5acuI6gOsrulbXnVI24vatI3adKLBfIr/AEbK6BrmQyg7DHHeMOIOe9L1mmSaT7FLRekWhLqHQguxCGZklHVN26SpHNysPfwI7wrcOSaWVZaRarZtEV077fUWiseX1drk5gvPF8eMxu927yXs1ncbeTaNTptKlAgICAg5/wApcG1pqtOPUkjk/wAX80HF+tQl2Tk/m2tJ0Bz+re9nuefxUoluFe71GDrOUQzBwAQEBAQEFqsl5in2Qem/d4BElNHzcDR1neUQuoCAgICC6x20MFEqRljsHgUF1AQEBAIyMIIaAc1Whh7S1EJFAQYtZlhjlHFp3oMoEEAjgUBAQEGLBRQxTSytaMvftHxxjPwURWImZj3TNpmNSylKBB8scvk75eUx8bjuho4WNHYCC77yUSw9PkGw0mPZI88lQlJoCAgv0lLJWVAiZu63O6mjtVWbLXFXlKzFinLbjDerVSMhjbsNwxg2W9/aV4fKclpvZ7HGKVilUmu0Ni0v+tH/ADPktvSeWPqvDcl6TzxAQcB/KCsLKe4WzUEOA6oBpph2uaNpp92R5BcXhdin2cojBl2QxpcXcAOtZdd9N+41tslDSikpww73u3uPf2LTSvGHn5cnO2/Z0PTkm1QRN7Yx8DhePmjWe0PUw98NZTS4dGSg0vlCo6S6UtJRzO/Stc542T0mZAAK39FE95YusmO0IzkyqXQ22ehlPTo6pzCO538wVR11eOWLfK7o7csU1+HR1nXiJEQk7XWtouUpkBOBcLc3a73sJIPuyvZwT9Lyc0fU6CrlQgICAg1PX1Pz2mLiMcaZx82kFBwPioS6rybS7empo8746p3xAKlEt4nfztS3sw0IhJ9aAgICCtgx0jwCJRjn+l1o9nO7wCISCAgICAgIHA5QXd0jO9EjHfVKCtAQEBBE1zearGyDgcFEM7Od6AgtVLdumeOwZQeUj9unbv3jcgvICCl7gxjnHg0ZQeRAiJgPHGSgrQVtGBtHqQfMn5RFudTa5oq7ZOxV0Td/2mOIPwLfeiWo6Qr2vppKFx6bCXsHa08fcfvQbMoSIL1LSyVc4ijG/iSeAHaVXly1xV5WWYsdsluNW42y1sijEcYIYN73ni4rxMmS+e3Kz18eOuGvGqca0MaGtGAOAU+B6gzrdcDRPwc7BdnaHFp7Vbiy8JVZMfOG9UFc2rjG8beM7usdoXrY8kWh5mSk1lmKxWIOWcvdCanQMVS0ZNLWRvPcHAt+a5t4WY/L54tNRsV9Ox3DbAB7FVr6olom30TEtyVzI27TMn9FgHY5zF43VxrqP509bpZ3gbMqljDutcLdbpanALmjDAetx4KzDj9S8VcZb8KTZzqWV88r5ZXl8jzlzj1lezEREah5MzMzuVmxTC360dETiK5Qbv8AmM3/AHfesXX4+WLl8NfRX45OPy6lTS89A13XwPivNrO4ehMaldXSFcMZlnZGOLnAKaxudObTqNtSuupWf/kl9XC4GO1VMdPkHiGgF/8AmcPJe1ijVXk5J3Z31rg5oc05BGQQrFb1AQEBBC6ni5+0VEOM7cErf8KD5wbvaPBQl0nkvlzR3OH2ZY3+8EfJSiXQYRmdg+0EQl0BAQetbtHCCzcJubhETTvfx7giVigj3OkI7giGYgICAgICAg9a7ZOUFxwyNpvFEvWu2h3oKkBAQYlwi5yn2gN7N/kgppnbdOw9eMFELqDwjIIPAoMN0TYKmEMLhtHfvQZqAgx6s/ogwfXcAgyOG5B6BlwCC47eQ3qRLkv5Qlh+kdEwXWNmZbbOCSBv5t/Rd8dkoPmGCeSmnZNC8skYctcOpB0Kz3eK60u0MNnZ+sZ2d47lCUigmrBOA+WAgZcNoHtxxC839RpM1i/w39BeItNZbvEWuhYWgBpHALFHhsnyrUggINo0yJXiIjOGOO/7K39LuYhh6nUbbYvQYRBC6usjdR6TudpONqpgc1hPU8b2n3gKJ7wmJ1O3xpiSlqsStLJYZMPaeLXNO8e8Kpp8w30EOG0OB3hWszY9OybNM8exLn4LyP1CNZIn8PU6Gd45j8txyMZzu45VC5pGob0LhJ6NTn+jRuztftHdvgvU6bB6ccreXndRm5zxjwglqZkXfBLFRx11OcT0UrZ2HwO9RasWiaz7praazFodMsN1hr6Onq4j+hqWBw+yeseRyF8/NZx3mkvci0ZKRaE4u3DPs4BuTAeODg9itw/ery/a+f7A54rrxBK5zpG1Ti5zjkk5IJPuXsx4eTPl9EaD11SXSkp7VWuEFfEwRsLj0ZgBgYPtd3uUob6gICAgjroNrmmHg7I9+5B88UVluFzrpKWhpXzOY8tcRuazBx0jwChLqGkNLSacjnknqmyz1DWhzGDoMxngeJO9ShtdMM1MfiiEqgICC6MRsLnHgMkolCTymeZz+3gO5EJOFnNwtZ2DegrQEBAQEBAQEFbHY3Hgg9I2HbQ4IlcQEBB4QHAg8DuKCPpRzb5YT9V2R4IhkoCDHqQAYpDwa8Z8EGQgIMaq9aAfbQZKANxQXjueO8IlFakoYLpZ57dVDNPVMdFIO4jGfLj5IPiW8Wuosl5rLZVNInpZXRP3ccHj58fNBn6VpZZrsJmOcyOEZeR154N80HU7dpypuFI+YPbERjYa8et49iyX6ulbcfPy1U6W9q8vDEkpqyz1kb54XMLXZB4hw68FWTNM9JrE+VcRfDeLTDebbM2Wnw05HrNPcV4ldxus+z2LanVo92au3IgINp03cAyMRuwAOi75Fb+lyajTD1OPc7bWvQYRAQfN/Ldod9ovTtR0UR9Ar3f0gNG6KbtPc7j457Qq7Qux232alabtTT00NO+ZralrQ0sfu2sdnauo8OLxqWz2qviohM2YPw/GNkLH1fT2za4+zT0ueuLfL3Zt31EayjZS0oexhbiVztxd3DuTp+l4Tyv5M/Uc+1fCAW1kEFMkbZo3RPGWvBaR3Hcgs8mlTMw3O1yPJjp3h7Aeoklp+4Ly/wBRpEcb+70egtM7q6vTvL6eNxOSRvWOs7hqnykbW7YuUJ78K7F98K8v2y4NGz0TlA1JSnd/SZSB4SH8V7Nfth5NvulNAkEEHBByD2KUOq6D5Q3SSRWi9zZc7DYKp54nqa8/cfeiHUlIICCOuZw+Luyg1ux2ptppahm7bnqpZ34+047I8hhEJaOJ8rtlgyevuQSEFMyHf6z+1BfQEFyNvWfJEsS5T7LBCDvdvd4IMKlj5yobngN5RCUQEBAQEBAQEBAQXWnaYQUSRnoIK0BAQRRmH0m49ROyiGagILc7Ocge3uQKd/OQMd14wUFxBjVH6+nH2kGSgILjj0WlEsK6HdEPEoPnDl7stLS3y33eJ7Gz1sRZNF1uLMAP9xA8kGqaMutDTbFNJGOe5zbIed0vZjvHYuMlZtWaxOneO0VtEzG3X7bdKeSDoHaaTkkcR4heFalsM8bw9mt65Y5VlnVVPT3OifA8h0bhxHFp6j4rvHkmlotVxkxxaONmLZbfUUEBjqXscW5awsPFvVldZprbJN6+6MUWrThb2SirWCAgyrfUej1bST0HdFysxW42V5K8ob/b5jNSt2j0m9Er18dt1eVkrqzLVjgQYtxt1JdrdPQV0DJ6WdhZJG8ZDgUI7PlflN5Lbho+d9ZStkqrOXZjqAMmL7MnYew8D4rmI0smYtH5aTQair6DDC/noh9STfjwPELpW2mg1JQV2GOf6PKfqyHcfAqEpdAQEGLowcxra8w9T4tsfxA/NYP1GP8ALify29BP1zH4dVoTmlHcSF5tPDfbykKN2zWwn7YV2OfqhXf7ZcU1E30XlkvUfASTPP8AE0OXs0+2Hk3+6UgunIg7Xya6sdebe62Vsm1W0rRsvcd8kfAHxHA+SlDfUBBGXT14/AoMSGPnZWs6uvwRCUYxsbdlgwEFSAg9a3aOEF17hHGXO3NaMolBSyGWVz3cSUQzKGPZjLzxcd3ggy0BAQEBAQEBAQEFxm5hKJexjooK0BBS92wxzjwAygggHOa6XsI+KISsbtuNrx1jKCpAQYtKdiSWE9TshBlIMab+t048SgyUBBHXDUVqtjCyoq2GQf2cfTd7hwRLULtriSrIbRUwia0EB8p2j7huCDgPKpXVtdqmJ9XM+QCmaIy7gBkk480GjjIOUHQ+T651dfc/R5mmRsEZfz3WBwAd28Vj668VwzHy19HWZyxPw7DSs2KZgxvxkryqx2elbyplE0TtuHpNPFh+Sidx4I1PlSK9gOJGPYfBOce6eHwr9Mp/2g9xU84Rxl4a2AcHE+AUc6nCVtteyV4YwtYD9Z53fBaMWDJk9tR+VGXPjx++5/DeLRqCip6ZkMwma7rkOHA9+5evjpwrp5d78522CnrqWqGYJ45O4O3+5duWQgIKJoY6iF8U0bZI3gtcx4yHDsIPFBw7XvIDFWyvuGkXRU0jt76CV2I3H7Dvq+B3d4QcRvmjtRaaybvZ6uljDtnnXszGT3OG4+9BiUF8rrfgRSl0f7N+9v8AJBtFBqmiqsMqM00h9o5afPq81CU40hzQ5pBaeBByCgsWMczyhg8BPROHiR/9LH18bw/8tfRT/muoW4/onjsdleTj8PTv5Z0R2ZmO7HA/FWx5VT4ch5RmCl5ZpJOAl5l3vjAXtYvteTk+5kLtwIJKwXaSx32kuMZP6F42x7TDucPdlB9JxSMmiZIw5Y9oc09oPBShWgi7n+tjH2UQ9oY8MdIeLtwQZaAgILzW7IRLAuUxw2Ede9yCPALiAOJOEQl2NDGNaOAGEFSAgICAgICAg8LmtHSIHiUFt1VAxpe+VoY3i7qHnwQale+VjSNnd6P9Jx1VUSGtgpTzhLjwBI3DzKJby31Qg9QEGNXv2KV32tyDDp4tqikHW7OPJEK6F+1EWHi0oMpAQYkp5quY/qeMFBloMeTfXQjsaUGuXfXFNQ1c9HSQ+kTwu2JHOdhjXdnacINSuGpbrcstlqnMiP8AZw9Bvw3nzRKJ8EBBGVVtorrVyx11LFUMY0AB44HuPEIMb8ztPbBb9FQ4PXtOz78oN50TZbPJaquwQ0kNI9x9IhlY3pFwGDk8XY7D1EqnPhjNTjK3DlnFblCqYTUFU6irmc1Mzdn6rh1EHsXi2iaW4X8vXrMXjlXwrUoeOa13rNB8Qo0lcorXHXV0NO2FuXuGcDgOs+5dY8UXtFYhzfJNKzbaDr4jTXCpgGQI5XMA7gdy9qmHHT7aw8m2W9vulHxfo55Iuo9Nvnx+KsVs2GpmgP6N5A9k7wgkYLqwkc4DG72m8EE/SX6vgaDFVGSPsf0giE3QaqbNPFBVQhhkeGB7XbsnhuKJbKgIOVflByc3yaBo/tK6Jp9zj8kHzxpe201e2rdVQiRrdlrckjB38EElU6PpJMmnnliPY7pD8UGJFaL9aHF1FMyaP2Gu3H+6fkglLFcKmfWdoNVRPppRtxPJB2XZacYWXrI3gs0dLOs1XXbcenI3tAK8XG9e6QzhWq3J+WZvo/KJQVXASUkD/c4j5L2cM7q8nNH1Lp4lWq3iAg+hdB1prtFWyVztp7IuacT2tJb8lKGx53IISoeaiqds78nZaiEixgYxrRwAwgqQEFyNv1iiXskjYonyPOGtBJPcggDUCrPPg7n7wiHrXFrg4HBHBBnQ1od0Zdx9rqQZYORkICAgpdIxvrPaPNBadWQt4OLvAILTq8fVjJ8SgtOrpTwDW+AQYtVcG01NLU1dU2GnibtSSSPDWsHaSg4jrHlzlbVOpNKxxmJmQ6uqI9ovP2GngO87z2BEuVXnVl/1A8m63aqqR7DpCGDwaNw9yCPt5xcqU/8AGZ/mCD71HqjwQeoCCNuj98bPEoL0DdiBjewIhgbbqWpfsgccYPYguenyew34oMKo1JTUrxG+SN0h+ozLj8OCoydRjp2me66nT5L94hfpKr6XjY8N2Ggk9/Yu8eSMleUOMlJpbjKVVjhAaou/0Jb5q0Ec62PYhB63u3D3cfJBxmkfM6pOw4ukkByXdZ458coln0tTz7CHbpG+sEGQgIMal6U1S/tfhBkoMigrZLdXwVkXrxPDsdo6x5jKDrFbbbfqS2xPkbtNewPilb6zcjqPyVObBTNGrLcWa2Kd1aVcNMXa0NfJE+OelYC4v2g3ZA6yDw968u/R5cf294elj6rHk7T2lrcOo6OWWOIVdIHPcGhzn7LR4ngAqYrkmdabv2uSYm0Vns6np2zi30vPyyRy1Eoztxb2hvUGnr8V63TYPTjc95eH1OWb24xGohzrU0fNamuDccZdr3gH5rUzIOo6BZMPqHf+6eKC+gIK45ZIXbUby09yDJNykkqKKJwAcahp2h4FB121VgrrbDPnpEYf+8OKDNQcj/KKOOTqlHbco/8AJIg4ho5uLdUO7ZsfBBsahIgyKJ+xX07s7hIFVnjeK0fhZhnWSs/lvFAcVWO0ELwMfl7d/CUVyty7l0j/ANKWGp/aUJbn915/Fev007o8rqI+pYgfztPFIPrMa73hXqVxA6kH0Zo+2/ROk7dSEYeIg+T953SP3qUM64zljBG04LuPggxaGPalLzwaN3iiEggIPWjLgEF9Etf1NX83C2jYelJ0n46m9nmgiLVUYcYHHcd7fHrRCVQEF2Kokh3NOR2HggqdWTO4ODfAILTpHu9Z7j5oKUBAQajq/lGsWjo3x1M3pVwA6NFA4F/988GDx39yD561fr696zqf6bNzVG12YqOHIjZ3n2j3lEoCG211R+qpJn94YcIJu1aEvV2eWxtp4S3eRNMAcduBkoNz09yOumutKLjfYqdu2D+hhL9+dwySPeg+pRuACD1AQQtc/bq3/Z3IhkQ1jX4a/DXdvUUGNeGyQ0VTWRNa50UReGnrIVeW80pNo9lmKsWvFZ93OKu9V9bkSTuaw/Uj6IXh5Oqy5PM9ns4+mx4/ELtHT8yzbcOm74Bc0rru6tO246WkzG9nY4/EZXrdFO8cx+Xl9ZGrxLZFsZHL+VGuLrjR0DT0WR888d53D4AomGoWyPL3ydgwEFdwYaarjqoxhsw2sfaG5w+fmgzGPbIxr28HDKCpBizQGIunheGOG9wPqlBdp5XTQh7mFufiguoOgaEvDTb5qCd+DTnbjz1sPV5H70Gjcrl4vL7pDbZjzNpkjE0TGbud7dvtIPVw3grLmm29ez6H9Jx4fT5x93v+P4c7wMY6ljl9VWIiI06fyQVNyfW19PHUvdRQwtcIHuywOLuI7NwPBaummdzHs+d/xDTHFKWiPqmfP4ZesAfznqXOYWFzWEg/uj8FsfLIF4a5jmu9UjBQWqWTnKdu/Jb0Se3CC8gIMeSTYuVCepsgcfeg6jpOs2Z5aQnoyDbZ4jj8EG2oOS/lEM2uTiA+zcYj/geEHEdHkfRMv/OP3BBKPqeYu0cDz0KmP9Gftt4jzBHuUJZiD1jth7XdhBUTG40mJ1O2+Ujv6VG7qJ+9fN17W09+e8JdXqXOuXCLatWmqjsE8R/wlep0k/Q83qo+pBWaTnbNRu/4QHu3fJamdnIPQS1wI3EHIKD6G0bqEak09DVOGzURnmp2gbtsdY7juKlC9WSc7UvPUNw8kQzaaPm4Gg8TvKC8gILkQ3kolcQRF5sza9pmiw2oA8njsKDUCJIJcEFkjDwPEFEJ+nmFRA2QdfEdhQXUBAQED70Gv6j1rp/SsZN1uEbJsZbTRdOZ390cPE4QcW1RyzX2/vdQ2CF9tpn9HajO1USD94er/d96JarQaUmnfz9zlc0uO0WA5e495QbNT0VNSMDIII4wOxu/38VCV/J7UFcM0lPMyWJ5ZIw5aQg3y3Vra+ijqG9Fx3OaPquHFS5dYsdU+sstLM9208tw4nrI3IlIoCC3JBHMMPYD3oMKW2dcT/JyDElMkMZppwNmZpja1xHSyOA7VFo5RMFZ1O3L4mmKqa1w3tfskHuOF8zEatp9DM7jaYWhUm9NTCOrkDjgYB+S3dDPe0MPWR2iW45BGQdy9FgcT1zUGo1lcDndG5sQ8GtHzyjpi0TNilb2u6RRDJqYfSrROwDL4CJW+HByCOtsvrRH95qCQQYch56sEEnRYBtBvtlBmICDOs1aLfdqapf+qa/Eg7WHcf8AzuQbtyj6bGo9KvfTsD6yjzPT44uGOk3zHxAVWWvKrf8Ap/Uejmjfie0vnqOQEAE+awTX3fZ4c0RHGzs/IvSbNpulYR+tqGxg/utz/wBy1dLHaZfP/wCIckTkpSPaN/3/APxb1x/6pm/5Uf3LU+darVQSTtDWvAb1tPX5oEcpjcyJ8Oxnc0tOQgyEBBYqGYu0bP2cIJ8Tv+aDZ7FXuhfFID04HDzb/wDW5B1SN7ZI2vactcMg9yDmXL5FznJfO79lVQv/AMWPmg4Ho12bdUN7JQfeP5IJC/UT6y3Ew5FRA7nYyOORxA/86lCVFkvcd0hDHuDato6TOG13j8EEtxQblb5dumpZfstK+ezV45bR+Xu4p5Yon8Ni6124aPyzR7ehrRLj9VXvZ72E/Jel0c9mDq47tL0xJt2GEew5zfjn5rYyJhAQdh5KZOa0pXv6xVHHjshShtMEfOztaeGclEJZAQEF5gw1EqgcjIQEETeLOy4MMseG1DRuPU7uKDXKCR9LVOppgW7RwQepyIS6AN5wBk9gQYdxu1ttERluVwpaNg655Ws+B3oNBvnLdpe2hzLeKi6TDcOabzcef3nb/cEHML9ywar1A51NRSC3QP3CKiB23DsL/WPlhEoGi0tV1chnuMro9o7TgTtSO8T1INoorfS2+PYpoWs7XcXHxKhLJQEBAQbDpWcieopydzmh48RuP3qUS7HpGpDbLsE+rK4fcfmg2RAQEBBxf8o2Z8OlrM6N7mPFftNc04IIjdvBQa/pW4PuOmrfVySOfLsbMjnHJLmnBJPbuXz/AFNeGa0Pc6e3LFEt0znepGNcdRN0rbprvJSvqYodkSRscGu2XOAyCezIWnpJ1l/lm6qu8aV0xypaYvuxHS3NsMzv9VrP0T89xO4+RXrPLaRqRzanVlydG4ObJUu2SDkFHTIADQAOAGEQy7e4CrDHb2yAsI8Qg157HUNxfGf7KQt8v/pBLoMerhMkYez9ZHvagrp5hPCHjjwI7CguoCDqujbl9IWCNj3Zmpv0T+3A9U+7CDg2taKjo9a3Wmt5/o7Js4xuY4jLmjuBJWDLqtp0+x/T4vmw15edOu8kHNDQ4bGcvFVLznc7Ix8MLR087o8T9Zx2p1Op+IQ+tznVVQOyOMfBXvJa8gsHp1wHVGzPmUF9BdpoueqY4+onf4IMV7uevFfL1bewPL/6QZlHP6PUtcfVO53gg6tpqr9ItTYycuhOx5dSDXeWSl9L5Kr23G9jGS/wyNKD5n0ZJvrIv3XfeEG1qEtYvWnJHTGttoxITtOiacHPa38FKEUzUl3pP0Urw5zd2Jo+kPmg6hoe6yXXTbZZi0zRSvjdsjA7R968Prq6zb+XsdHbeLXw39p2mNPaAq48LJQfKHQ/SHJfdAAC+kljqW9wBAPwJW/o576Yuqjs5No+Tatk8Z+pNn3j+S9BgbEiRB1fk0f/APq1SwddYSf4QpRLfaCPDXSHr3BEMxAQVNZneeCDBlu1NNdJLTBKHVcbGvlaPqNccDPeUSkwAAAOAQeoCDjPK9yl0umLrBbLfRx1N0DBJO97iGxtPqtOOLjx7hjtQcyqeXTV0zS2Ftup93FlPtH/ABEoNduPKRrC6NLam/1gYfqQuEQ9zQEGvNZWXKoOBNUTO4k5cfMoJ6g0hNJh9dKIm/s2b3e/gEGzUVvpLezZpoWsPW7i4+JUJZSAgICAgIJbTZxeWd8bx8ERLo1uuDqSndGDjL8/AKUOmIkQEBBxH8pM/wD61ZW9tY8/4EGicmFZz1kq6Qu3wTbQHc4fiCvH/UaavFvl6vQW3Sa/DqUJ2oWHtaFnjwvnyjNT0vpulbtTgZL6V5aO8DaHxCtwzrJWVeWN0mHFdE22Gqq56qdjX8wG7DXDI2j1+WF7bx3TbfTbxM4bh6o+aCRQVxO2JmP7HAoMXUsHN3Nso4SsB8xu/BCHtK/nKaN3XjBQXkGFIPQ6nnR+pk3OHYUGaN4yOCAgm9OagZp6SsnmP6A07nEdrmglvv4eai06jbvFScl4pHvLlD5pamaWpmcXTTPMjz2knJ+JXmXncv0DpccUp2dT5GLjsVN0tjj67W1DBns6Lv8AtWjprd5h4n+IcO60yx/H/wAq9Wyc7qmuPsua33NC2Pl0KgsU3TfNL7T8DwCC+gz7aBGJqp/qxtP4lBDUJLoXynjI8uKDKQbpoq6COpEMjtzxzZ8fqn5INj1xRfSOhb7S8TJQzADvDSR9yD5A0hLsXd8Z/tIj7xgoNthqf6VJSSnEzRtM/wCIztHeOBUJZKC1PTQVLcTwxyj7bQUE1panp6NlVDTwtia4teQ3gTwXmfqNfts9HoLfdVvVM7apoz9lYq+Gu3lkT0guOnL3QEZ5+jkaB37Jx8cLX006sy9RG4fPmjJOlWRdzXfeF6zzG2KEsu2W6ou1xgoaZuZZXYBPBo63HuA3oO42q2QWugp6Ckb+jjGyD1uPW495O9S5bFGwRxtYOoYQVIK2MzvPBEtW1vrOHTFFzNOWSXOZv6KM7wwe27u7B1lBoPJhcJH63ldUSuklrIJC97zkucCHZPxUDtikEBB8XcqE0k/KbqF8udoVjmjPYMAfABBrNCyOWvp45RmN8jWuAONxOEG8RaYtUL8mB8hHVI8kfBQlKRRRwM2IY2Rs9lgwEFaAgICAgICAgmNMs2rvtezE4/JES3HBPUpQ6+iRAQEHDfylD/oKxDtqZD/gCDlHJjWczqCelJ6NRAcfvNOR8MrB+oU3jifiW3obaya+XbqM7VKzu3Lzafa9C3lecwStdG7g8Fp89y6idd3MxtxfR1C6jFz2s5bUcz/DnP3r3qzuNvFmNTp0Gk/qcX7qlC8gIMjUsfOW+nn62uAPgR/JCEXbXZgc32XfegzEFL2NkYWPGWnigxaZ7oZDSynh6ju0IMxB45rXscxwy1wII7ikxvsmtprMWjzDRZYnU1RLTv8AWjcW+IXmZK8Zff8ARdRGbHEx7tl5Pbj9G65trycMnead3g8YH+LZU4bavCv9Vxer0l4+O/8Ab/6bHeJvSL3XS+1O/Hvx8l6T4NHyyCKJ7z9UZQU0zObpo2njjJ8SguoMq5P9D06WcHzkD37z8Agj6VuxSxj7OUF5BlUFQaarY7aw07iezsKDrdBUR3e0DnN+2wxyjvxgoPiyjjdadXejSbnQVT4H+8tKDbbpQOrYGuhfzdXCdqGQbsHs8CoSsWm9NrSaapbzNczc+M7tojs/BBLIJOxSbNxLep7CPdvWLr67w7+Ja+itrLr5bzQnNK0dhIXl08PSt5TNmI9OLDwe3B9604J+pnzR9L5wssXoGrblRcObdLHj91/8l7Hs8r3bUg6zoTTv0VbfTqlmKyqaDgjfHHxA8TxPkpRLeKGLLjIeDdw8UQz0FxjOsolaqqttONkb3nq7PFB856i9I/OS5CqlfLMKh4c95ySM7vhhQllaLq/QtZWqYnAM4jPg7o/NB9FqUCAeCD5F5b7U628p9wkwRHWNjqWbuOW4PxaUHPoH83PG/wBlwPxQdTJyc9u9QkQEBAQEBAQEBBsOlI8z1UnYxrfef5KUS6BarcauldJjOHkfAIOjoCDTtecoNLoGKjnrrbWVNPUucwS05bhjhvwckcRn3FBp0f5R2lXevbLuz/44z/3oOd8r/KVZdeW+1Q2qKsjfSyyPk9IjDdxAAxgnsKDnOnri203+irpCRHFKC/Aydk7j8Cqs9PUxzVZhvwvFnYaPlL0vFDsSVk7SCcZp3LzK9HliNTD0bdVimfLMZyk6UcRi5uH70Dx8lP7XL8I/c4vlqJv+n4KytMFxjMc1VJM07Dh6xz2L08UTFIi3l52SYm8zCYpNV2EUsbTdacEDeDkfJWOGSNT2J3C70fnJhBcGoLM7hdqL/rBBK194tNbZHQw3Shkm2GlrGVDS4kY3AZ4oIq2O6cje0AoJJAQWamATx4Bw9u9p7EFNNUGVpZJulZucO3vQZCDV9S0/NVkVU0bpG7LvEfyWXPXvt9H+jZ54TT3r/wBSwKN0grad8Li2QStLHDqIIwVkiJ5RD6PLkr6Nrz41P/TeHuL3uc45LnEk9pJXqvzmGFXO2jFTji9wJ8EGYguQR89PHH7R3+CCzqifaqYKccI27RHeeHwCEKIJmTRAsPAYI6wguoCDeNF3bZlFPI7dJ0Dn2hwPnwQfOnKrb3WblSvTWt2Q+oFSz++A/wC8lBPRSieGOVvCRocPMZUJRd5sbLkBPC4RVbPVfw2uwH8UEbSaiqbfN6Jd4X7Td3OAdLz7fFENsstwpqiup5aedkjdsA7J3jO7eOKp6mvLDaPwuwW45ay6Lbj+ie3scvDxz2ezfyl7a7YuEJ7SR8FoxT9cKMnesuB3mMUPK5dYhuDq2YfxZPzXsU+2Hk3+6XSNDad+mLl6ZUszRUrgSDwkfxDfDrPkunLrgBc4AbySpQlooxFG1g6kF9jMDJRLGq64RExx739Z6ggi3EuJLiSTxJRDkXKFR+jaqfMB0amJko8R0T9yhMNZp5jT1MU7Tgxva8HwOUS+oIJRNBHK3g9ocPMZUoXEBB8tflC3H0rlBhpBjFHRMYfFxLvuIQclQdTp385TQv8AajafgFCVxAQEBAQEBAQEG16VjxRVEntSAe4fzUol1nSMANkLj9aVx+4fJBsiAg1blE0w3V2ibhaw0GoLOdpj2St3t9+8eBKD4rex0cjmPaWuacEHiCgpQEBAygZQMoCAgrikdFKyRhw9jg5p7CEHY7PcGVUFLWs9WVoLh2Z3Ee9BsaAgIMepgc8iWI4mbw7+5BVT1DZ2djx6zexBiXym9JtUuBl0f6Rvlx+GVXlrurd+nZfT6iN+J7IDT8fPXRm7oxgv/BZcVd3iXv8A6j1Hp9Jan+7t/wCW3uIa0uccAbyVufJMOlaZpnVTxuO5gQZqCQtUWZXy+yMDxKDD1nZai1XSOaQl0VVG17HEcCAMt8vmhDXopXwvD2HB+9EpamqWVDd2544tRC+gy7dUmnq2nawHYGew9RQaRy803PXmz3xrcemUphlP/Ejdv+DmoIPTdR6RY4MnLosxny4fAqEpZBj1lDTV8PN1MQeBwPAt8Cg1qbTFVQVTKq3y86I3B4aTsvGDnwKTG40ROp27hbZNsvPDaaHYXztI1Mw92/eIlLU7tipid2PCupOrRKu8brLkGo9O3W98t10prTAHSMqGSvkfujibsty5x6h8SvYraIpEy8m1Zm8xDv8AabfTWm2Q0NKP0cTd5PFxPFx7yV3W0Wjs4tWaz3TFDFtPMh4N3DxXTlIsbk56ggwb3e6ay0rZJtovkOyxjRkntPgFTmz0wxuy7FhtlnVWv01+oK2TZbMWyHfiRuznz4KvH1mG86if7u79JlpG5hJLUzNP5UrORY7fcQ3pwyGOQ/ZfvHxHxRMOe6ctpu+oqCgwS2WZu3+6N7vgCoS+k2gNAAGAOAClD1AKD4s5TbkLrykX6pDstFW6Jp7mdD/tQamg6XaX85Z6N3bC34blCWYgICAgICAgICDdNOM2LNEfbc53xx8lKJde03HzNgpQRvc0uPmSglkBAQfJPLZpX83Nez1MEezRXMGpiwNweT02/wAW/wDvBBzZAQEBAQEBAQEG9aFr+cpp6B53xnnIx3Hcfjj3oOk0snO0zHZ34wfEILyAgIMaop3F/PQHZlH+JB7BUMqGljxsvxhzCidzHeEfY6A0b6tzhv5zm2/uhU4a8dvT/UupjNFIj43/AHZ0hNW/m2fqWnpuH1j2BXPLZIAaAAMAbgEHqDZtPUrZJaOJ3CWQOd/55INt1tZheNNVDGtzPAOei7cjiPMZCDhiJSduh2YzKRvduHgiGagIIrlGpZbzoLnI27clBMJ3DrDcbLj7tk+SDmujanD6mlJ4gSNHhuPyQbaoSICDdLRVFlHTy42sxhpHw+S8DP8ARmtH5e3h+vFVsFBtXCYMgY7DcFznDc3/AM7F1jibz2Rk1SO6ZnlpbbLUPp4YxVVLxJM5o3vcAAC49wAAC15MvHt7suPHvujY6yeOp9IDyZDxzwI7PBZ6ZbVtyie6+2Otq8ZbrZ66CupBzO6RvrsPEHt7wvWw5q5Y3Hl5eXFbHOpW71q7T2m4S663ikpiB+rdIC8+DRvPuVqtyKm1HU6tfU32cOZDUzObSQk/qoG9Fo8Sck95Xi9ffll18PX6Kmse/lM0EWzGZDxduHgs2OO21957t307TSuja2YktHSDT9UdQXsdJyiupeV1UVm24SmpLUL1p6ut+7bliOx3PG9vxAWtmcy5JbU6W+1lfKwj0SPmhnqe47/cAUS7EiBBjXCrbb7bVVj/AFKeF8rvBoJ+SD4OqZ31NVLUSHL5Xl7j2knJQWkHQ9OP5yw0p7A5vuJUJSiAgICAgICAgIN+tURjtVJGBv5sbu87/mpcuyUkPo9HBD+zja33BEryAgIOc8tWlfzl0FUTQR7VbbSaqHA3loHTb5t3+LQg+RkBAQEBAQEBAQSViuH0beKeoJ6AdsyfuncUHZrbJhz4s5B6QQSKAgICDFrIGuYZm5bIwZBHWgtwekVUY5x+zF143FyDNa1rGhrQA0cAEHqAg2nT78T293Y9o+OEQ6YQCN/BEvnu80LaDUFbRk7McVQ5o7m5yPgUFz0+nYA1u0QBgYagoNzZ9WJx8ThBdhmnm3801jO1xJJ8EEnQvYJHQTNDoZ2lj2u4EEY3/d5oOPXaxy6L1rFC4k0crswSH60bt2D3jgfBBsqhIgIN10hbprrRhoyyGJ5a+THDrwO0ryuqwTfPv209Lps0Vw/luUtVDQQCkoWgBvF/Hf8AM965teKRxo6ik3nldGEknJ3k8SqFwg5dqvVd3v1wdZtJmoMMZ2aiqp3FvOHs2upg8d634aUwx6mSdSxZbWzTwxxth2nk1YXiovdW6aQnJhhccE/aed58veqsv6jPjHH91mPoY83lv1FRxQRQ0lLGI4mANYxvBoXnTM3tufMt8RFI1Hs3Cz241EjHbGWNOGN9o/gtuDFynbJmycYb5S0zaaEMG9x3uPaV69K8Y08u1uU7X105R9ss9LaX1rqZuPS6h1Q/ucQBgd274lBIICDS+Ve5fRfJjfJg4tdJBzDT3vIb80HxoeKAg3vSb9uyBvsSuH3FQlOICAgICAgICBjO7t3IOqWOk5650NNjcHNB8Bv+Sly6oiRAQEFL2Newtc0OaRggjIIQfFvKPpd2kdb3C2taRTF/PUx7Ynb2+7e3yQaogICAgICAgICDqukrp6XaKaYnMkB5qTvxw+GEG3x1MMvqSNJ7DuKC6gICCmUZieO1pQWKH+px+f3oMlAQEGwWR+yymd7Mo/zIOrIOIa/pZafV9XI+JzI5tl8biNzxsgEjzRLWOCDIpZadh2pWlx6iN4Hkgk2VMMnqyNz2HciF1BhawtA1Lo+duAa2hBmhd17hvHm0e8BBptsuENdRwuE0bptgbbA4ZB69yhLN4IJvTFgN/uRjke6OlhbtzyDiB1NHeVxe/GNu6V5S6JJUQ09Kyht8YhpYxsgN3ZH/AJ18SvLy5pt4ejjxRXyxFQuEEZdXRVdM+jcXGKQYl2XFu0PZyOo9a4nJNZ+l16cWjuxqS3iOFsNLTshhb6rWNDWjyXE8rzuXccaxqEhHb2DfI4uPYNwXUY490Tf4Z1NTh8rIYmhu0cbgra13OoV2tqNy3WzU7WzANGGRNwF6mCup7ezzc1twnVqZhAQEBBxz8ou5+jaJoKBpw6rrQSO1rGkn4lqD5jQEG56NfmgqWdkoPvH8lA2REiAgICAgICC/RR87XU8ftSNHxQdl0bTiW7yzEboozjxJx92VKG+ICAgICDjP5QmlPpLTNPqCnZmotztibA3mFx4+Tse8oPmZAQEBAQEBAQEG98lbW1+qo7JI9rG14wx7jjZe0E/dke5B27UOibDaGtxdKtkzxlsWw2Qnv6sDzVGbqaYfu8r8OC+X7WqC318e0aVzpWN7OPuKqxdbjv57O8nSZKfldhbcnetQSO7wNn71fOfHH9UKow5J9mayiqnjJgczucQuJ6rFHu6/bZfhRNTyw7pG4B6+pWY8tMn2yrvjvT7oYdCMUjR2E/erHDIQEBBsVmo6p9LkQuAD8gvGzn3rib1jzLqKWnw6Uy4UzgP0gB7wU9Svyn07fCJ1DHabtQPpKxokHFrwQCw9oK4tmrV1XFaWq2yz6btDmvkgbXSt37cxL/c31VTPV1hd+1mfCRrbNpvVri1kZoq/HRkY0NLvEcHfercXUUyTqPKrJgvjjc+GnXXR1Rp97XVIE8TjhkzR0c9hHUVepYY3IJC0DaqntIy1zcEeaD5vr4209yqY4jhscz2tI7A4gIM2gvV2iljhgmfMXODWxvG3kngB1oPpK1UD7Dp2nt0oYK6RolrSzhtkeqO4cPLvXmdTl3Ooej0+PUblWsbWII6pfJ6S5pdIIuvZCqtvbuutMmnhp9najAd3neV1WK+yJmfdkYJOAMrtw8a9rwSxzXAEjLTneOIQ3tM2imLQ6dzTl25neO1acFJ+5nzW9m5UFN6PT9IdN29y9LHXjDz8luUspWOBAQEBB82/lIXLntR2i2h+RT0rpS3sL3Y+5qDiSAg2vRb+lWR9zXfEj5oNsUJEBAQEBAQEEjYo+cvVMPZJd7gUHbdEw7NFUzEevIG57gP5qUNqQEBAQEGLcrfT3W21NBVsD6epidFI3ta4YKD4e1JZKjTeoq+z1Q/S0kzo8+0Pqu8CMHzQRaAgICAgICAgy7ZcJ7TdKS4Ury2emlbNG4dTmnI+5B9ES3lmo523YEiKrDXsBOdlpG4eS+e6iZtmty+Xu4IiMUcfhLMY2NgYwYaFMRrwiZ2qUgiFD8YIc3LTx3Z+CRaazuCYie0sB9si2M0hAGSdnOR5FbsXW+1/7seXpPejBex0btl7S09hW+totG6yw2rNZ1KldIbDbo47fTbQja+rfvL3DIjHYO/vXndR1O540b8PT6jdmQ6sqncaiT3rHzt8tXCvwoM8ruMsh/vFRyn5Txj4WySeJJ8VCRBXEXiaMxkiQOGzjjnO5TG9xonWu7pNVSQ11G+mqow+ORuHAr3oeI49cLZNQ3aooADI6J+AR1jiD7kE1YrU+Sqigbve9wL3Dg0BEOAcqOnxpzlDu1GxmxBJL6RABw2H9IY8CSPJEti5HtMtnrpdT1se1T0Ltila4bpJyOPg0b/EhZ+oy8Kr8GPnZ1l7nPe57jlzjkleTM7ncvUiNdnihKMuV1mt1dSRi2VdVTTB3OTUzNswkEYy3rB3+5WUpFomd6V2vNZjsvvr4nwuDBLtEYAfE5nHxVV/pjusp9XhdpYOYiAI6R3uUVrqE2ncorVNjrb9bPRaO7S0DgSTsDoy9ziN+PDtV+HJFLbmNqcuObxqJ0kNKWQ260W+0ktc6GMCVzeBOcuPmSpmfVyTKIj08em6U9+sVC4iaqzMw7Oy2NxDcdXBepiw6jbFfnbwyDriyDhNM7whcr+MqvSstu15ZxwFS7/4/wCacZT6Nlt3KBaxwp6s/wB1v4pxk9Gy07lDofq0VSfEtHzTin0ZW3cokH1bdKfGQD5JxPRn5SNr1pbbg4RzE0kx4NlPRPg7h71E1mHNsUx4fMXLNc/pPlRuxa4OjpyynYR9loz8SVCtoKAg2HSEzI7nKxz2t5yLAycZORuQbsoSICAgICAgIJvS8e1dHvxuZEfiQERLuelIua0/AfbLn/H+SkTSCO+n7R/vGm/6gU6l1wt8H0/aP9403/UCak4W+D6ftH+8ab/qBNScLfB9P2j/AHjTf9QJqThb4Pp+0f7xpv8AqBNScLfDgP5QNooamrodSW6oglc8ejVTY3ZORvY4+WR5BNImsx5cPUIEBAQEBAQEBB1Dk7v0H0PLbqqZrH079qPazvY7q8j968vremve/Okb29HpOopWnG86b/T3ynbhpqopG9hfgrJ6WavmstXqYreLQlYK2mqBmOaMns2hlTqfeDcfK9tNLtjO8jOO1c7jwlbe58HS2S+Pr7W/iomdJ8qdmOYc5C/Zd7TfmE1E94O8dpeHYqmOilaBI3iOzvCsxZbUtuFeXFF66lgU8ccFQ41B3sO4AZye1buq6mIpHH+pk6fpp5bt7Mn0uSeURQjZzxceICw0x2tXnPav/f8ADdMxE68yyi9sYDMlzupo3kriZiDW1Y2jvdgdw6lI9QEQ2XTFo557bjMP0bf1I9o+14di3dJg3/mT/wAMfVZtfRDbZJGRRufI4NY0ZJPABeiwOcXivinr6isPRY93R7SAMBTEbTFZtOoQf0zWRSOdTVD6drhjDHYyO9dxWGmuOIhg1FG3UFxidWQx1tUQI2STsEjgM5xk9QySlpisbl1xr8NhlpfR6YUFrpcxU7dljIWADJ9Z2B2leTEevn7+IX7jHTc+61S0V1a1rJKCYtHB24H71fn6OLzypOpc16isdplkTU81PjnonMzwyF518dqTq0NFMlb/AGyxKmf0dgcBlxOAMqq1tLKxtj0wfVTmeXeG+qOrK4rHKdy6t2jUL89VHA9rXZJPHHUFtxdNfLWbVUWvFZ0ute1zQ5rgQeBBVFqzWdT5dx37wl6Ieh22atLXOcW5aGjJIHD3launxzMdvdny276a063XCrmdJDbqohxzuidx9y9XFWaUitp2qteu9wvx6Xvkvq22UfvlrfvK73Dj1K/LDrbZXW52Kullh+05vRPmNynbqLRPhiIkQEBBD3jTFpvYJqqYNmI3TxdF/mevzUTES4tSLOe3nk8udBtS0JFdAN+GDEgHe3r8lzNZU2xTHhqD2PjeWPaWuacFrhghcqlKCat2pa2hwyQ+kQj6rzvHgUG22+9UNyAEUmxL+yfud5dqhKQQEBAQEBBs+lIsQ1U3a5rB5DPzUol3OzR81ZqNn/BafeMoM5BwtWtwgICAgwL1QxXKzVdJKDsyRnBAyQ4bwR5hRPhzaNxpyF+k68eq+nd4Px94VbGsP01dWcKcP/deCgx32W5R+tRTeTc/cgxn0lTH69PK3xYQgtFpHEEeKDxAQEBBJWOt9Cu0MhOI3HYf4FB0FQkwOxBW2SRp6Ejx+64qJiJ8wmJmPEr30tW04z9ITRj7UxA+K5nFSfMQ6jJePEsc609DeXfTA2uvZw/PuCr/AGuH/a7/AHOX/csS8qL2Pa9rnTvbwPMhq4nosU99Oo6vJDKs/KJV3+/0tDJQwRNlJaZGk7WACeHDqV2LDSkcfMflMdRa1u7e4p3RRkMwC7i7rXm9dlvbLNIjtD0cNIiu5XmVjYWnYi6R4uc7JKy4q3vPGkbl3bUd7SqNyp4ojNVS7DW7yXENY3/zvVuTBkpbVomf48OItWY3EsyzXOzXa4GlN1pYugXNPPs3nsGSrMGGcltWiYU5s0Y67rMS2c6Ugk2XmeWaLOdlrgGu8cD5rX+xx+8yy/vL+0QnBUVUbAxjGtY0YAa3cAtkRqNQyTMz3liVZNY0MqcvaDnZO4e5ShhutdA8hz6SFxHDablNpi0x4X47VCB+joIx4Qj8FO08pn3XJbbUmBwp6drH46O4NCqy1tauqu8V4rbdnlusVRRwkO2DI45c7PwXHT4fSr38us+X1LdvDPFslPF7B71eoVG0te0tkkDmniNncVExExqUxMxO4Q50Fbnyue+oqi0nIaHDd3ZxlYZ/T8czvctsddkiNahnQaStUDAwRSOA9qQq2vR4ojWldurySut0xZQ4uNvhc48S/LvvWmscY418Kpy3nzLMhtlDTt2YaOnYPsxgJNYmdzDnnb5ZTWhow0ADuCa058vVIIKXMa9pa5oc08QRkFBB1+j7PX5d6PzEh+vAdn4cFPKXcZLQ1iv0BWw5dRVEdQ3qa/oO/BdRZbGaPdrVZbq23v2aullh73N3Hz4LrcLYtE+GKiRAQRd209a72witpWukxumZ0Xjz6/PKTG3NqRby5/eeTivpNqW2yemQjfsHoyDy4Hy9y4mqi2KY8NLlhlgkdHLG6ORpw5rxgjyXKpSCQcjignLdqiso9mOf+kQjqeekPA/ig2u33iiuQAglAk64n7nfz8lCWegICAg3HTTNmzh3W+Rx+SlEu5UzdilhZ7LGj4ILqDhatbhAQEBAQWn00EnrwxuPewJqEcY+Fh1roX8aZg8MhRxhz6dfhadY6F3BsjfB6jjCPSqsusEJ9Solb44KcIR6MMeTTQf/AG0Tv34lHBzOH8sGXSDX8aaik/u4+ScJc+jZhS6JiPG2Rn/lvx81HGUenZgy6Jphxoqpn7rifxUalzwt8MCXRlKP7WqjP2mg/IIjUsZ+j2/2dd/FH/NBcqtSPtzzRupxLNCAx0hdgOIHHCIYJ1Ldap2zTQsBPARxlx+aaT3X47brC5Do09dsntHNj44U6l1FLT7MuHk5vtS4OqZaeLt5yUvPwyp4y6jDZLU3JbEMGqujz2iGLHxJ+Sni6jD8ymKbk80/BjnIp6gj9pLge5uFPGHcYqpqisdqtzxJR2+nhkHB7WdIeZ3qdQ7isR4SClIoFEsUc0T4pWNkjeNlzHDIcOwhCY2gqnROnqr1rc2M9sL3M+eFHGHE46/CxBo99ucHWfUF2t5HARzEgeQwo4uJwwlqe7cpFs/q2p6a4MHBldACT54z8VHFzOGfZKwcp2tKTDbnpKirm/WfRVBYfcSVHGXM4rQk6XlmsDHj6XsV5trgd5fT7bPeMH4KNOOMx5bdbeVLRN12RT6jomOPBk7jCfDpgIhtFPWU1YzbpqiKdntRPDh8EF9AQEBAQEBAQMoPMoLM1bS0wJnqYYgOJfIG/eUEPV640rQ5FTqK1xkdRqmZ92UEJV8sWgqTO1qCKQjqhikf8Q3CCCq+X7RLWujYy4VYO7ZbTDB/iIQajcOVDTt0eTbtGXbnDwfE8Rg+QBC6iZW1veEjuO8Agd67aRAQEGBdLJbrzHsV9KyU4wJOD2+DhvSY25tWLeXP7zya1cG1LaZvSo+PMyYbIPA8D8FxNVNsM+zSKimnpJnQ1EL4pW8WPaQR5FcqZjS2HFrgWkgjgQg2G1anq4ZY4KkieIuDdpx6TfPr80G6ncSFCRAQb1p5n+iKMe183FSh21u5o8EHqDhatbhAQEBAQEBAQEBAQEBA48d6C26CF/rxRu8WhNQjUMR9ktUk/PyW2lfLjG26IEpqEcK/DNijZC3ZijZGOxjQ37kdKuPHegICAgICAgICAgIGR2hA2t2Nrd2ZQYdTa7bWAipoaWXPW+JpKahE1ifMI/8ANKzxyGSkjnopD9ekqHxkfHCjUOJxVSNK/VFtx9G6zujQ3gysa2pb4dIKOLmcMe0pmm13r2jwJmWS5sHWWyU7z7sj4KOLmcM+yXpuVqtiwLpo65MA4voZGVA924qNS4nHaGe/lj0tFEDK26slP9i63Sh4+GPioc6lHVHLdaxuotOaiqj3UeyD8SiNI6flmvsjf6Bye3V56jKXD7mInUo+blR5TqkYo9Cth7DLHI75hDUo+TVfLbWnEVthowesQRNx/G4qdJ4yxX0PLNcDmo1D6ODx2KhjMfwBNJ4Sx38nOt685uWrqh+eI9Ikd95U6T6cfIzkVEjg6sus87v3gPvymodcK/KQg5G7PFjbbzh+3M75AKdQnjRKQcmNmgxs0VDkdboy/wC8p2T9Pwk4NHUsGOa9Hj/5dO0KduuUe0MsacaNxrJMdzcfNNp5qhpun66iY+ACbRzlUNO0Y4yTHzH4Js5yrFgoRxEp8XptHOVYsdvH9k4+Lyo2cpVizW8f6sD4uP4ps5SqFqoBwpIvMJtHKUPqzT9nrdM3F1TbaaR8NLLJE8sw5jg0kEHiFEubd47vltcqXoJDgRxG9B1OJ4khjkHBzQ73hQlWgIN+07vttv8AL/MpQ7UgIOQfm/Xf8H+P+Ss22c4ejT1b7UP8R/BNnOHv5u1f7SH3n8E2c4e/m5Vftofj+CbRzhUNN1HXUQ+4ps5w9/NufrqYv4SmznD3825euqj/AICmzm9Gmn9dU3+A/imzm9Gmj11f/wDX/NNnN6NNDrqz/wBP+abOar82mf7U7+AJtHN7+bcX+1SfwBNnN7+bcH+0S/whNnN7+blN+3m9wTZze/m5S/tpveE2c5ejTtH+0n/iH4Js5yqGnqL2pv4h+CbOcvRp+h/438f8k2c5eiwUHsyn/wCRNo5y9FioP2b/APqFRs5S9+g7f+xd/GU2cpe/Qtv/ANn/AMZTZylULNb/APZh/EfxTZyl79EW/wD2VnvP4ps5S9+iqAf6pH8U2cpei2UA/wBUi9ybRyl79HUQ4UkP8KbNyqFBRjhSw/wBDcvRRUo/1aH+AJs3KoUtOP8AV4v4AhuXvo8H7CL+AIbe8zEOEUf8IRG3vNsH1GfwhB7st9lvuQMDsHuQeoPdt3tO96Btv9t38RQC5x4uPvQeYQMDsQEBAQEBAQEBAQEBAQEEbqL/ANMXf/2U3+QqET4fJJXKkQdKs8nO2ajf180AfLd8lCWagIN600/atdGfZfj3OUoduHAICDSF2vEBAQEBAQEBAQEBAQEBAQEBAQEBAQEBAQEBAQEBAQEBAQEBAQEBAQEBAQEBAQEBAQEBAQEBBG6i/wDTF3/9lN/kKhE+HySVypEG/wCl5OcsUQz6j3N+OfmoSmEBBtulZ80Eked8UufIjPyUol3mM5jae0BBUg0hdrxAQEBAQEBAQEBAQEBAQEBAQEBAQEBAQEBAQEBAQEBAQEBAQEBAQEBAQEBAQEBAQEBAQEBAQRuov/TF3/8AZTf5CoRPh8klcqRBuujiTbJweAm3e4KBsSJEE9pV7hWVDM9F0WSO8H+alEvoSjJdRQE8TG0/BBeQf//Z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207541" y="-192617"/>
            <a:ext cx="406612" cy="406401"/>
          </a:xfrm>
          <a:prstGeom prst="rect">
            <a:avLst/>
          </a:prstGeom>
          <a:noFill/>
        </p:spPr>
        <p:txBody>
          <a:bodyPr vert="horz" wrap="square" lIns="121876" tIns="60937" rIns="121876" bIns="60937" numCol="1" anchor="t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23556" name="AutoShape 4" descr="data:image/jpeg;base64,/9j/4AAQSkZJRgABAQEC+QL5AAD/2wBDAAgGBgcGBQgHBwcJCQgKDBQNDAsLDBkSEw8UHRofHh0aHBwgJC4nICIsIxwcKDcpLDAxNDQ0Hyc5PTgyPC4zNDL/2wBDAQkJCQwLDBgNDRgyIRwhMjIyMjIyMjIyMjIyMjIyMjIyMjIyMjIyMjIyMjIyMjIyMjIyMjIyMjIyMjIyMjIyMjL/wAARCAFcAfQDAREAAhEBAxEB/8QAHAABAAEFAQEAAAAAAAAAAAAAAAUCAwQGBwEI/8QAURAAAQMDAQMIBgUIBgkEAgMAAQACAwQFEQYSITEHEyJBUWFxgRQyUpGhwRVCYrHRCBYjM1NykuEkNEOCorIlRFRVY3OTwvA2dIPxFyZko9L/xAAbAQEAAwEBAQEAAAAAAAAAAAAAAQMEAgUGB//EADMRAQACAgEDAwMDAgYBBQAAAAABAgMREgQhMRNBUSIyYQUUcUKRBiMzUoGx0RWhweHx/9oADAMBAAIRAxEAPwDv6AgICAgICAgICAgICAgICAgICAgICAgICAgICAgICAgICAgZCDVb1r6z2pzoonmsqG7iyE9EHvdw92VTfPWv5acfS3v3ntDSq/lKvVSSKVkFIzq2W7bvefwWe3UWnw106PHHnu1+s1Bd7gCKq41MrT9XbwPcNyqm9p8yvripXxDBinnp5BJDLJG8fWY4g+8LmJmPDuaxPlsVs15fbc8bdT6XEOLKgZ9zuKtrnvVRfpcdvbTpGndY27UAETT6PV4yYJDvP7p6/vWvHmrd5+Xp7Y+/s2NWqBAQEBAQEBAQEBAQEBAQEBAQEBAQEBAQEBAQEBAQUSSsijdJI9rGNGS5xwAFEzpMRMzqGp3PlGsdA8sjkdUuHXHhrfeVRbqaR47tuP8AT8tu9u38o2PlSppHbrc9ze1kzSVX+7j4X/8Apcz4unLbrqy3BzWOndSyHg2cbI/i4K2nUUt+GfL0GbH31v8AhsjXtc0OaQQd4IO4q9i8PUBAQEBAQEBAQEBAQEBAQEBAQEBBRLKyGJ8srwxjAXOc44AA60nsREz2hyHV2uZ7s+SloZXQW5u4uzsmXvJ6h3e9YcuabTqvh6mDpopHK3lzyovlJBlsZdM4exw96rjHMrbZ6x47o2bUFU/IiZHEPDaPxXcY4UzntPhhS19XN69TKe4Ox9y7isQrm9p8ytx1VRE7ajnkae5xTUIi0x4lKUmoJWENqmc432m7nD8VxbHHsupnmPuT9JWMmDZ6Wbe0ghzThzT8iqpiYaYtW8dnXNFa1F1DbdcXgVoH6OQ7hMP/APX3rZhzcvpt5ed1PT8Pqr4bwtDGICAgICAgICAgICAgICAgICAgICAgICAgICCB1Tq606Qt3pd0n2S7IihYMySnsaPnwCiZiHVaTadQ5FWcv10kqSKCyUkcOeiJ5HOcfHGAFXORojp495Qt/wBfXzVIBqZG01N9WmgJDfEniSs2W82nu39PijHG48tcO85O89pVS56x7o3BzHFrhwLThCO3hI096qIyBMBK3t4FczSF1c0x5blpnWdVbXj0ScyQfXpZTux3dniFNMl8c/hzlwYuojv5djs14pb3QMq6V3RO57D6zHdhXo47xeNw8HNhthtxskV2qEBAQEBAQEBAQEBAQEBAQEBAQcq5W9Zstscdip3bc0jRJO1px0fqtPjx8gqM0zP0w1dPqv1y4hVV1RWOzNISOpo3NHkqorEeFtr2t5Y6lwICAgILkE8tNKJIXljx1jr8UmIny6rMxO4bPa722okYC7mappBaWnGSOtp7VRak17w10y1v2s73ozU41BbdiYgV0ADZm+0Opw8fvWzFk5x+XndRh9O3bxLZlcziAgICAgICAgICAgICAgICAgICAgICAgIMW5XCmtVtqa+rkEdPTxmSR3YAFEpiNzp8j6r1NWatv890rCQHHZhizuijHBo+faVRady3VrFY1CLp25Jd5BcysrCdY3ZY1vYFnlrjw9UJEGVQ2+e4SSMg2csbtHaOB4Li94pG5Toko62jlBfBNG8Hc4N+YUxeto7Sd4l0Lk5vlVDeImGKTYnIimbskA9j/L8V3hvFMkR8uOrrXNhmZ8w7YvSeEICAgICAgICAgICAgICAgICDwnA3oPkzVd0detV3O4OJIlqHbGepoOy0e4BZrTudtdY1GkOuUiAgICAgICDbtI6xnsl2p55XE7B2S4n12ni134rjU1nlVdyjJXhd9LUVZDcKKGrp37cMzA9ju4rbE7jcPOtWazqWQpQICAgICAgICAgICAgICAgICAgICAgICDlXLveDR6Spbax5D6+o6QB4xsGT8S1cZJ7LsFd22+d1S1synGzG09+VxKyvhM8VS1CgXqalnq5ebgidI7rxwHiepRa0VjcjetNWZ1DC4zAOe47TiOHcO/CyXt6lt+0EzqGw81GOEbfco1Hw43LLtrmwV8bmtaNrokgdqsxareJV5Y3V0iF23BG7taCvbrO428i0alcUoEBAQEBAQEBAQEBAQEBAQEGs691TTaR0lWXGbDpXNMVPFnBkkcMAeHWe4KJTEbl8qwzNnjD2nPb4rNMaa4na4oBAQEDrx1oCAgICDoPJ1yjTaYqG2+5PfLaJHceJpyfrD7PaPMLuluLi9OX8voeCeKqgjngkbJFI0OY9hyHA8CCtDMuICAgICAgICAgICAgICAgICAgICAgICD5t5b7v6frltE12Y6CnbHgHdtu6TvhsjyVN57teGNV25ouFyYs9tqLvX0lupADPUODGbRwB2knsAyVxKyJ1G3Qqnk4kp7W6SiuzK2rhaXOgEeztgcQw53nx4qnlW09pd1yTHa0NYs9JFXXFkM20Y9kuOycE4VWW00ruGiO7pNFbaWkgayOFrRjOMbgsut957uJszV0gQXqRpfWQtHtgrqkbtDi86rLo9J/VIv3Qvbp9sPIv90r66ciAgICAgICAgICAgICAgICD5x/KCq612rqCjkkPoUdGJYWDhtOc4OPj0QuZWU8OSxTPhftMOD1jqK5mNrInTPZcoyOmxzT3bwq5o65L8NVHOSGkgjqPWomswmJ2vLlLDravmOgw9MjJPYF3Wu3Np0lI9D3eotQr9uPnnN2207iecI48eAPcqJ6zHF+H/uujprzXkiaKqc53My52uonj4FaLV94U1n2ZyrdCAgIOrcjWpLu27/QLY3VNtcx0pyf6t3g9hO7HacjrVuOZ8KstY1t3ZXKBAQEBAQEBAQEBAQEBAQEBAQEBAQEFEsjIo3SSODWMBc4ngAOKD42v9zdetQ3G5vzmqqHyjPUCdw92As8zuW+saiIRyh03Dk8nbDqujeeJjlY394sOFTlnVZWVjcQ601xY5rmkhw3gjqK89dPdG01joqWpqJ42HbnkL3dgyc4Hcl5m/l1EzEJFECAgnNP2501Q2VwwDw8OsrX02Lc7ll6jJqNN3a0NAA3AbgvUea9QEBAQEBAQEBAQEBAQEBAQEHLeWbQdbqq10txtUXPXCh2mmEetLG7eQO8EZA8VEw6rOnzrV2G8UH9btNfBvI/S0z28PELiZiPK6ImfCPcCw4cC09jhhEPWuLSHNOCOBBQStJWCbDH4En+ZV2rpZFtrdsiZU6lo4phtsfVNa4HrG0oyzNcUzHwY43eIn5d4oYWua6RzQSTgZHBeLSPeXqXn2co5RbO20akZWU7NiGsbzoA4CQHDh57j5r1ulvypxn2ednrq+/lGA7QBHAjK6ciC2+aKP15GjzU6k3DKstBcNS3VltstG+qqHes49Fkbfaeeof8AgXcUmXFrxD6T0VpKDR1HHQwyc9VSt5yqqNnHOO7AOpo6h5q6tYjwz2tNpbfsv9pSh7su9tA2Xe2gYeOsFA23Di1B6Hg9aCpAQEBAQEBAQEBAQEBAQEBBqPKdd/oXk+us7XbMssXo8f7zzs/cSubTqHeON2h8oKhuEErp81JvFK2jOKgStcw9QxxJ7sZVWaYiszKzH3nTt0dTHLgA4cfqnivMi0S0TGl4EEZHBdIEBAQbNpmp6TGE72uLPI8Fu6W/sxdTX3bcvRYBAQEBAQEBAQEBAQEBAQEBAQEEZfbSy8WySnJ2ZB0on+y78FR1GGM1OK7BlnFfk5U61smklgqmMEsbi18ckYdj3rw4raJmN6mHszaJiJ1uGFUaOs9Q07dvpHO/5Wz8QrYvlr4tKua4581cl1Rp2bTtz2MONLIS6B54j7J7x8V6fT5oy17+Y8sObF6c9vDEsBJ1JbXE7zVMyfNdZ/8ASt/DnF/qR/Lv9GMUrO/J+K8en2vSt5a7rnTr9Q2ymjhlZFNBKXtL2kggjBG7h1K/Dn9KdzG9qcmL1I1Dmk+jtR0/RbTmZo4GGYH4EgrZXq8E+7PPT5Y9mO3SmopTg22o/vuAH3rueqwx/VDn0Ms+ze9B8jUt+dNVX2pfS0sLw0Q0zg58pxk5dwaBu7TvVmHLXLEzVVmrbHqLO9WPT1p01bxQ2iiipYOLgwdJ57XOO9x7yr2eZ2y2n/SJI6mIhklxPEoPEBB6HEdaCsSdoRL0ta7ePgg8y5nHeEFYcHDcg9QEBAQEBAQEBAQEBAQEHFOX+77NPaLMx297nVUg7h0W/Eu9yryS0YI8y4hFFJPMyGFjpJZHBjGMGS5xOAAO1VNLodJyJavqADMLfS534lqC4jyaD9674SpnPWErYdDfm1eZ21NZBWVDAGudC0hjO1u/ieC83qsnK3px4jy24I+nnPu27r71QsWaU5pmdo3LmvhNvK8ukCAg2vTVE18DJDw9d3ec7l6HS44mNsHU31Om0rexCAgICAgICAgICDVdW65tuloiyRzZawjIi2sBve49XhxWfLninaO8tfTdHbNHKZ1X5/8ADkV45Y7zVuc2mmMLOoQN2B/EclZpvnv5nTfGLpcfivKfy1So1veal5dJUSvJ9qd5+a4nFvzaVsdRFftpC7R65ulLIHNnqWHtiqHD4FR6Vo71tKf3FLdr0iXQdM8rtWHtirnCti6w4BkzR3dTl3XqMuOfrjcK79FgzxvFOp+HXrVdqK80LKuhmEsTt27cWnsI6it9Mlbxyq8fLhvitxvHdnLtWICDn2tYRS32mqI2gGaPDz7RBx92F5HXV45ItHu9Topm2OYn2Rizr0derLSX62y0VYzLXDovHrMd1OHguqXmluUItWLRqUBYuT6gsxbO+UVVYN/PPZuafst6vHiu82e+XtvUOcWKtO/mW2wx81E1mc461TEajSyZ3O1akW308T/Wjae/CiaxJEzC2aGnP1SP7y54VTzlv2m6NlFY4WtbjnCZD5/yXs9JSKYoeT1V+WWZSy0s7Gj318p7GgIMlAQEBAQehxB3ILrXBwRKlzS05b7kFTXbQ70FSAgICAgICAgICAgIBQfKPKdf26g13cKiN4NNTn0aE53FrNxPm7JVFp3LbirqrpHJDye+gQx6mu8OKuVuaKF43wsP9oR7RHDsB7Su6V91ObJv6YdD1Rd5bTaw6Bp56Z3Ntf1M3Zz49ip6zNOKn0+ZT0uGMt+/iGj0jNinDs5c/pE9q8ikdnq2nuvrpDGY408xY/dG92WO6gT1FcRPGdOp7wyV24ESbycDieCIdDslP6PbI29eN69nBXjSIeTntyukVcqEBAQEBAQEBAQadyj60bovTZqYgx9wqX8zSRu4bXW49zRv9w61zadQ7pXlbT5kr6+rudXJVVs755pHFznvPElYoiIerNpljKXIgIAJBBBII3gjqRLetC68qrBdYzK8uieQ2RpO6Rvf9odRVUROG3Onj3hdaa9RT08nn2l9KUdXDXUcVVTvD4ZWh7HDrBXo1tFo3DxL0mlprbzC+unIg0zX8X6G3z9TZHNJ8QD8l5v6jHasvQ6Ce9oa4yRkg2mODh3LDE78NmtKlIICAgIKo4zLI2NvrPcGjzUxG50iZ1G3SI42xRsjb6rGho8ty92I1GniTO52qUoY0G+qqD3gIMlAQEBAQEAbjuQXmu2h3olS5padoIK2naGUHqAgICAgICAgICAgiNTS3GLTtaLRAZ7i+Mx07A4Nw924OJO4AZznuUT4TXW+7lWkeRdtBc6Wt1FVx1UkZ50UcIzGXDhtuPrb9+AMLiKfK6+ffarsisZ0DrCm5/Tkzsb4XNlHkcH4FY+upywzPw1dHbWaPy0egftU+z1tOF5NJ7PVvHdlLty8c1r2lrgC08QomNiu20NRVV7KNjmlrw4te76uBnBXWLHa9+EOcl4pXlLPlsVxhdh0GR7TXAhXW6bJX2VV6jHPuy7bZ5DUNc/Dng7mjeB3kqzFgnfdxlzRrs3WKMRRNYODRhenEajTzpnc7VqUCAgICAgICAgIPmXlrvL7nyjNoA/MNuhbG1vVtuG04+O8DyVWSezTgjw0RZm0QEG6aa0pbbxbaaWrfUxvle4OfE4bgDgYBGFlvnmuXj7LIpum/dY1VoKv05B6dDK2uthP9YY3Bj7NtvV48PBaYmJjcKYt31LUlLp3vkb1QaujdZ6h+XAF8WT1j1h9zvep6a/G845/mHPW4+eOM8efEutLa8sQYlwttJdIGw1kXORtdtAZI3+Xiq8mKmSNXh3jyWxzusombRtodE5sET6eUjoyMeSQfAnes9uixTH0xpfXrMsT3nbTblR11knEdbHtxE9CZg3O/n3LzcuO+GdXj/l6GPJTLG6qI5GysD2HIK5idupjSpSCAgk9Pwc/eYMjLY8yHy/mr+lryywz9TbjjlvK9h5Qgx6Xe+c9r0GQgICAgICAg9BwchBeBDgiVv8AVv7iiF1EiAgICAgICAgoklZHs7RxtHAQUmQnhuQUcUQsjfWOPssAQXkFitpxV0NRTnhLG5nvC4yV5Umvy7pbjaLOUUDiycxu3EjB8Qvnadp096/eNpJXKxBNaXj27sX9UcTj79y19HG8m2Tq51j03Jeo802nMBLACeztQXI5WyMDhwPwRK4gICAgICAgICAg+Q9dyc/ym6gkDg4CseMg54AD5KjJ4bMEeEMqGoQPAZPYg7FpqhNFQUsDhvhiG1+8d5+JK8yZ55Js0eK6bNTztjD4ZoxLTStLZYnDIc07juV2PJNJ/Cm9OX8uNaz0y7TV6MUWX2+oBlpJOOWdbSe1vD3LZE7jcOKzvyr0RdpLRfoqhhwY3tlA7cHePMEqrLPGYvHs1YIjJFsU+8PqyKVk0TJWHLHtDmntB3henE7jbwZiYnUq1KBAQReoaJ1fYquBjcvLNpg7xvCo6mk3xTELsF+GSJlyymq+Yjc0sJ35G/GF4Nb8XtWrtNWu0Xa8sEsDI4KcnHOydfgOtacWDLljcdoZ8ubHinU95bPRaMpYcOqqqepf1jOw33BbqdDSPumZY79ZaftjSWFotsLcNooT4tz960xgxx/SzzmyT7sbnLRbrgyHbpKarmZljC4Mc9uert3rquOlZ3WHNsl7RqZ2kcY4rtwIMej3xvPa8oMhAQEBAQEBAQVNdsnuQXHDab9yJeRuyMIK0BAQEBAQEBBEzu9KrgwHoN3fiiGcgILMW+onPeB8EF5A4b0HKLxAbfqGqjxgNmLm/unf8189nrwzWj8vew254on8MsEEZHArpAg2zSlNsUk1QRvkdst8B/Mr0uipqs2+XndZbdoq2BbWNQ6aNvGRo80Fts7GybcWX53OaAd/f4oM0cceYRKpAQEBAQEBAQQGtb6dN6Oul1aRzsEB5r987m/EhRM6TWNzp8gUxfJJLLI4ue45c4nJJO8lZskt+KPdkqtcINj0jZXV9e2slYTTwO6Ix67+oeXErN1GXjXjHmVmOu53LrNNDzMQad7jvce9ZaxqHdp3K6ukMW82ZmpbBUWl2PSBmajefqygcPAjctGC/wDTKnJGvqcVthdDd4GvaWuDyxzTxB3ghW5Y3SV3TzrLV9U6LqjWaQtkrjlwi5snvaS35LX01uWKsvN62nDqLQn1eyiAgIIl+mrRJVmqfQxGQnaPHBPbjgs89Lim3Ka910dRlivGJSrWhjQ1oAA3ADqWhS9QWXjpFEORcrwBu9ryP9Xf/nRMI/k8vVzZqGGh9OndSOikJhe/abkDIwDw8lBLrrK/qezzapQvUf8AVh3klBfb1+KD1AQEBAQEBAQXI3dXuRLx3RflBdByMoCAgICAgIKJX83C9/YCUEZQDL3uPEDCIZyAgswb+cd2yFAkqGMOy0F7/ZagsujqpRtFwZjeGgoITUlqF0oXy83sV9MwuacfrGjiPwWPrOnjJTlHmGvpM847cZ8S0+gm24+bJ3t4d4XkUtuNPUvHuy+CscugWqLmbTSMxgiIE+J3/Ne1hrxx1h42ad5JlXIfSJeZaf0bfXI6+5Wq11sETPVjb96C4grDgGBxIGzxJRLGmvNugOH1kWexp2vuQRVZqyCPLaWF8rvad0W/igx6PV73TNbVwRiMnBfGT0e/CCZ+n7X/ALZH7j+CC/S3OjrXllPUMkcBkgcUGWgICDmHLzUOh5OxG0/rq2Jp8Bl3yXNvDvH5fOlM3Zgb371lvPd6GONVXVy7Ttg01U3mVsj2ujpM7343v7m/iqMuaKdo7y7rTfd1e3W6G308ccbGsDG4a1vBo/HvWOImZ5W8rJn2hmrpAgqY90b2vacOachTE6naJjcac21xZnUevPSqaIimrNisBA3NJ9ce8E+a38ZyVnipx5a47RN58OkaJ15ZLTY4LbXTTRSMe87ZiJYAXE8R49i0dPjnHjitmXrctc2ab08OnwzR1ELJoZGyRvaHNe05DgesK9kXEBAQEBAQW5BwKDkPK8P9LWs//wAd4/xIQ1/QL2s1fShxA2o5Gtz1nZ4KCXdWNjkia7ZaQQOIUoXGtawBrQAOwIPGb2Z7SfvQVICAgICAgA5GUBABwcoLu57e9EqWO2TslBdQEBAQEBBj1xxRyeCDDoPVk8QiGYgpzh47D96CyyCTY2Xv2W5Jw3r8SgvMjZGMMaAO5BUgsVLTstlaMujOcdo6wg5ld6X6JvkrIx+iJ5yPvY7fj7x5L5/qMfo5Zh7mC/q4olkM/S7IbvD8AeamO5PZ0SYuhijhj9YgNHcAF70RqNPEmd91yGIQxho8z2lShcQaLygcpdBopkdHFGK29VA/QUgdgNB3Bzz1DsHE/FBy646mvl4kZLcbhJI9hBDI+hG13c0bvflQ6Yz7tcZPWrqg5+3hBjvqJ5PXnld4vJQZ1qvVRanu2f0sLvWicd2e0HqKIS355vA/qDf+qfwUmm/acLnXqkc3Izknw2SiHQkSICDmPLxTmXk65wD9TWROPgct+a5t4d4/L51hcHQsPAY34WS3l6NJ3WHRqvRVvutoims7mw1DYxjLssnGNxJ6ie1Ysee29XX2pHs2HSs8stsMVXCYa2mIhmjcMEEDcfAjeq7Vitp17p3uITqgEBAQQWt2c9b7O5rS6UPliAAySNxwvS6S30Tt53VV+rsg4dIX+eISR21+yeG09oPuytPqU+VHp2+Gw6Z1Ld9D1LKK70lQLbIfUc3fGe1h4HvC6i0T4czWY8uy0dZT3Ckjq6SZk0Erdpj2HIIXTlfQEBAQEFLxlpQck5WW84bdUdQfJH8AfxQhzuhrH2+vp6yP14JGyDyP4KEvoi2VTJ42ujOYpWCRh7iMqXKQcdlpceoZQUw/qWeGUFaAgICAgolcWtAHrPOy35lBWAAABwQEBB612ycoLj27Q2giRjsjB4oK0BAQEBBj1wzRyeX3oMKgO6QeCIZqCmRpcwgceo96BG8SRh3bxHYUFSAgINN1nbtqjZUNHSp3cf8Ahu/A/evP/UMXKkXj2b+hyavNPlA6fcJrjTUzv2rSPDKwdN3vFfy29R2pMukfrK4nqjb8SvfeGyEELq3UdPpPS9deakBwp4/0cZOOckO5rfM/DKD5QtFTWai1NWXy5SmaoLjI9563u3DHcBwHVgIltKhIgICD0Nc87LWlzjwAGSkzEd5IiZ7Q7To6ppTdNhzzzohwzduzuzv6lRXqsV78Kytt0+SteVob8tCkQEGrco9rN45Pb3SMbmT0Z0rP3mdIfconw6rOpfJVG/LHN8ws14b8U+zadO6oqLJIIn7UtIT6o4s72/gsmXDF+8dpaK212nw32LV1tnYx8dVT7chDBnIdnqBHFZZpljtpZ9HnbYIZmzM2m8esdi5rO0TGlxdAgILj2sdSwuLQXskfsnrAIGcLvc8NONRy2pY98TtqNxae1pwuYmY8OpiJ8ss1rKqndS3GFlTTvGHBw/8APxV1M81nupvhifCPstVNoW7MHPun03XSbO2d5p3nhns7z1jvC9PFli8PPyY5pLqwIIBByCrVT1AQEBAO8YQcs5ToCbDA8jfFVge9pCDlShLuujZ+d09aJM8adrT5ZHyUuWyVbtmmf37kF1gxG0dwQVICAgIPQMnCDGjdz9U+QeowbLUGQgICAgrY7G48EBzdk7QRK4CCMoPUBAQEFqpbt00jfslBGUB/SuHa1EJBAQY8Z5uqfH1P6bfmgyEBAQYtwpWVdJJE8ZDmlpHaDxXNqxas1n3dVtNbRaPZpGl7c6C91E04yKLLR9p53D4ZK8ro8Exmnl/S9Pq80TiiI/qb1SscGOe8Yc85K9d5S+g4R+Ube3Mhs1ijdgP26uYZ446LP+9EudaUgEVlEmN8ry4+A3D5qEpxAQEBBN6eo3STmcj7DPE8V53X5O0Yo92/osfeckt5os0Dg6E9LrJ+t4rFT6J3DXf6/LeLLd/S2sYcnO7fxaexergzc+zzc2Hj3Ti1Mwgpe1r2FrgC0jBB6wg+NtSWd2m9ZXK0uBDYZ3Njz1sO9h9xCoyQ2Yrd4YqoamdaoedrNvG6MbXn1KzFG7bUdRbVNfLq9ubPJTQyw5zsNyc9y8fJWYyW18t9LROOu/hLNklaBzsJ8WHPwU7n3hGo9nvpMQ4lw8WlOUGpYF01DbLNTekV9RzMZyG5acuI6gOsrulbXnVI24vatI3adKLBfIr/AEbK6BrmQyg7DHHeMOIOe9L1mmSaT7FLRekWhLqHQguxCGZklHVN26SpHNysPfwI7wrcOSaWVZaRarZtEV077fUWiseX1drk5gvPF8eMxu927yXs1ncbeTaNTptKlAgICAg5/wApcG1pqtOPUkjk/wAX80HF+tQl2Tk/m2tJ0Bz+re9nuefxUoluFe71GDrOUQzBwAQEBAQEFqsl5in2Qem/d4BElNHzcDR1neUQuoCAgICC6x20MFEqRljsHgUF1AQEBAIyMIIaAc1Whh7S1EJFAQYtZlhjlHFp3oMoEEAjgUBAQEGLBRQxTSytaMvftHxxjPwURWImZj3TNpmNSylKBB8scvk75eUx8bjuho4WNHYCC77yUSw9PkGw0mPZI88lQlJoCAgv0lLJWVAiZu63O6mjtVWbLXFXlKzFinLbjDerVSMhjbsNwxg2W9/aV4fKclpvZ7HGKVilUmu0Ni0v+tH/ADPktvSeWPqvDcl6TzxAQcB/KCsLKe4WzUEOA6oBpph2uaNpp92R5BcXhdin2cojBl2QxpcXcAOtZdd9N+41tslDSikpww73u3uPf2LTSvGHn5cnO2/Z0PTkm1QRN7Yx8DhePmjWe0PUw98NZTS4dGSg0vlCo6S6UtJRzO/Stc542T0mZAAK39FE95YusmO0IzkyqXQ22ehlPTo6pzCO538wVR11eOWLfK7o7csU1+HR1nXiJEQk7XWtouUpkBOBcLc3a73sJIPuyvZwT9Lyc0fU6CrlQgICAg1PX1Pz2mLiMcaZx82kFBwPioS6rybS7empo8746p3xAKlEt4nfztS3sw0IhJ9aAgICCtgx0jwCJRjn+l1o9nO7wCISCAgICAgIHA5QXd0jO9EjHfVKCtAQEBBE1zearGyDgcFEM7Od6AgtVLdumeOwZQeUj9unbv3jcgvICCl7gxjnHg0ZQeRAiJgPHGSgrQVtGBtHqQfMn5RFudTa5oq7ZOxV0Td/2mOIPwLfeiWo6Qr2vppKFx6bCXsHa08fcfvQbMoSIL1LSyVc4ijG/iSeAHaVXly1xV5WWYsdsluNW42y1sijEcYIYN73ni4rxMmS+e3Kz18eOuGvGqca0MaGtGAOAU+B6gzrdcDRPwc7BdnaHFp7Vbiy8JVZMfOG9UFc2rjG8beM7usdoXrY8kWh5mSk1lmKxWIOWcvdCanQMVS0ZNLWRvPcHAt+a5t4WY/L54tNRsV9Ox3DbAB7FVr6olom30TEtyVzI27TMn9FgHY5zF43VxrqP509bpZ3gbMqljDutcLdbpanALmjDAetx4KzDj9S8VcZb8KTZzqWV88r5ZXl8jzlzj1lezEREah5MzMzuVmxTC360dETiK5Qbv8AmM3/AHfesXX4+WLl8NfRX45OPy6lTS89A13XwPivNrO4ehMaldXSFcMZlnZGOLnAKaxudObTqNtSuupWf/kl9XC4GO1VMdPkHiGgF/8AmcPJe1ijVXk5J3Z31rg5oc05BGQQrFb1AQEBBC6ni5+0VEOM7cErf8KD5wbvaPBQl0nkvlzR3OH2ZY3+8EfJSiXQYRmdg+0EQl0BAQetbtHCCzcJubhETTvfx7giVigj3OkI7giGYgICAgICAg9a7ZOUFxwyNpvFEvWu2h3oKkBAQYlwi5yn2gN7N/kgppnbdOw9eMFELqDwjIIPAoMN0TYKmEMLhtHfvQZqAgx6s/ogwfXcAgyOG5B6BlwCC47eQ3qRLkv5Qlh+kdEwXWNmZbbOCSBv5t/Rd8dkoPmGCeSmnZNC8skYctcOpB0Kz3eK60u0MNnZ+sZ2d47lCUigmrBOA+WAgZcNoHtxxC839RpM1i/w39BeItNZbvEWuhYWgBpHALFHhsnyrUggINo0yJXiIjOGOO/7K39LuYhh6nUbbYvQYRBC6usjdR6TudpONqpgc1hPU8b2n3gKJ7wmJ1O3xpiSlqsStLJYZMPaeLXNO8e8Kpp8w30EOG0OB3hWszY9OybNM8exLn4LyP1CNZIn8PU6Gd45j8txyMZzu45VC5pGob0LhJ6NTn+jRuztftHdvgvU6bB6ccreXndRm5zxjwglqZkXfBLFRx11OcT0UrZ2HwO9RasWiaz7praazFodMsN1hr6Onq4j+hqWBw+yeseRyF8/NZx3mkvci0ZKRaE4u3DPs4BuTAeODg9itw/ery/a+f7A54rrxBK5zpG1Ti5zjkk5IJPuXsx4eTPl9EaD11SXSkp7VWuEFfEwRsLj0ZgBgYPtd3uUob6gICAgjroNrmmHg7I9+5B88UVluFzrpKWhpXzOY8tcRuazBx0jwChLqGkNLSacjnknqmyz1DWhzGDoMxngeJO9ShtdMM1MfiiEqgICC6MRsLnHgMkolCTymeZz+3gO5EJOFnNwtZ2DegrQEBAQEBAQEFbHY3Hgg9I2HbQ4IlcQEBB4QHAg8DuKCPpRzb5YT9V2R4IhkoCDHqQAYpDwa8Z8EGQgIMaq9aAfbQZKANxQXjueO8IlFakoYLpZ57dVDNPVMdFIO4jGfLj5IPiW8Wuosl5rLZVNInpZXRP3ccHj58fNBn6VpZZrsJmOcyOEZeR154N80HU7dpypuFI+YPbERjYa8et49iyX6ulbcfPy1U6W9q8vDEkpqyz1kb54XMLXZB4hw68FWTNM9JrE+VcRfDeLTDebbM2Wnw05HrNPcV4ldxus+z2LanVo92au3IgINp03cAyMRuwAOi75Fb+lyajTD1OPc7bWvQYRAQfN/Ldod9ovTtR0UR9Ar3f0gNG6KbtPc7j457Qq7Qux232alabtTT00NO+ZralrQ0sfu2sdnauo8OLxqWz2qviohM2YPw/GNkLH1fT2za4+zT0ueuLfL3Zt31EayjZS0oexhbiVztxd3DuTp+l4Tyv5M/Uc+1fCAW1kEFMkbZo3RPGWvBaR3Hcgs8mlTMw3O1yPJjp3h7Aeoklp+4Ly/wBRpEcb+70egtM7q6vTvL6eNxOSRvWOs7hqnykbW7YuUJ78K7F98K8v2y4NGz0TlA1JSnd/SZSB4SH8V7Nfth5NvulNAkEEHBByD2KUOq6D5Q3SSRWi9zZc7DYKp54nqa8/cfeiHUlIICCOuZw+Luyg1ux2ptppahm7bnqpZ34+047I8hhEJaOJ8rtlgyevuQSEFMyHf6z+1BfQEFyNvWfJEsS5T7LBCDvdvd4IMKlj5yobngN5RCUQEBAQEBAQEBAQXWnaYQUSRnoIK0BAQRRmH0m49ROyiGagILc7Ocge3uQKd/OQMd14wUFxBjVH6+nH2kGSgILjj0WlEsK6HdEPEoPnDl7stLS3y33eJ7Gz1sRZNF1uLMAP9xA8kGqaMutDTbFNJGOe5zbIed0vZjvHYuMlZtWaxOneO0VtEzG3X7bdKeSDoHaaTkkcR4heFalsM8bw9mt65Y5VlnVVPT3OifA8h0bhxHFp6j4rvHkmlotVxkxxaONmLZbfUUEBjqXscW5awsPFvVldZprbJN6+6MUWrThb2SirWCAgyrfUej1bST0HdFysxW42V5K8ob/b5jNSt2j0m9Er18dt1eVkrqzLVjgQYtxt1JdrdPQV0DJ6WdhZJG8ZDgUI7PlflN5Lbho+d9ZStkqrOXZjqAMmL7MnYew8D4rmI0smYtH5aTQair6DDC/noh9STfjwPELpW2mg1JQV2GOf6PKfqyHcfAqEpdAQEGLowcxra8w9T4tsfxA/NYP1GP8ALify29BP1zH4dVoTmlHcSF5tPDfbykKN2zWwn7YV2OfqhXf7ZcU1E30XlkvUfASTPP8AE0OXs0+2Hk3+6UgunIg7Xya6sdebe62Vsm1W0rRsvcd8kfAHxHA+SlDfUBBGXT14/AoMSGPnZWs6uvwRCUYxsbdlgwEFSAg9a3aOEF17hHGXO3NaMolBSyGWVz3cSUQzKGPZjLzxcd3ggy0BAQEBAQEBAQEFxm5hKJexjooK0BBS92wxzjwAygggHOa6XsI+KISsbtuNrx1jKCpAQYtKdiSWE9TshBlIMab+t048SgyUBBHXDUVqtjCyoq2GQf2cfTd7hwRLULtriSrIbRUwia0EB8p2j7huCDgPKpXVtdqmJ9XM+QCmaIy7gBkk480GjjIOUHQ+T651dfc/R5mmRsEZfz3WBwAd28Vj668VwzHy19HWZyxPw7DSs2KZgxvxkryqx2elbyplE0TtuHpNPFh+Sidx4I1PlSK9gOJGPYfBOce6eHwr9Mp/2g9xU84Rxl4a2AcHE+AUc6nCVtteyV4YwtYD9Z53fBaMWDJk9tR+VGXPjx++5/DeLRqCip6ZkMwma7rkOHA9+5evjpwrp5d78522CnrqWqGYJ45O4O3+5duWQgIKJoY6iF8U0bZI3gtcx4yHDsIPFBw7XvIDFWyvuGkXRU0jt76CV2I3H7Dvq+B3d4QcRvmjtRaaybvZ6uljDtnnXszGT3OG4+9BiUF8rrfgRSl0f7N+9v8AJBtFBqmiqsMqM00h9o5afPq81CU40hzQ5pBaeBByCgsWMczyhg8BPROHiR/9LH18bw/8tfRT/muoW4/onjsdleTj8PTv5Z0R2ZmO7HA/FWx5VT4ch5RmCl5ZpJOAl5l3vjAXtYvteTk+5kLtwIJKwXaSx32kuMZP6F42x7TDucPdlB9JxSMmiZIw5Y9oc09oPBShWgi7n+tjH2UQ9oY8MdIeLtwQZaAgILzW7IRLAuUxw2Ede9yCPALiAOJOEQl2NDGNaOAGEFSAgICAgICAg8LmtHSIHiUFt1VAxpe+VoY3i7qHnwQale+VjSNnd6P9Jx1VUSGtgpTzhLjwBI3DzKJby31Qg9QEGNXv2KV32tyDDp4tqikHW7OPJEK6F+1EWHi0oMpAQYkp5quY/qeMFBloMeTfXQjsaUGuXfXFNQ1c9HSQ+kTwu2JHOdhjXdnacINSuGpbrcstlqnMiP8AZw9Bvw3nzRKJ8EBBGVVtorrVyx11LFUMY0AB44HuPEIMb8ztPbBb9FQ4PXtOz78oN50TZbPJaquwQ0kNI9x9IhlY3pFwGDk8XY7D1EqnPhjNTjK3DlnFblCqYTUFU6irmc1Mzdn6rh1EHsXi2iaW4X8vXrMXjlXwrUoeOa13rNB8Qo0lcorXHXV0NO2FuXuGcDgOs+5dY8UXtFYhzfJNKzbaDr4jTXCpgGQI5XMA7gdy9qmHHT7aw8m2W9vulHxfo55Iuo9Nvnx+KsVs2GpmgP6N5A9k7wgkYLqwkc4DG72m8EE/SX6vgaDFVGSPsf0giE3QaqbNPFBVQhhkeGB7XbsnhuKJbKgIOVflByc3yaBo/tK6Jp9zj8kHzxpe201e2rdVQiRrdlrckjB38EElU6PpJMmnnliPY7pD8UGJFaL9aHF1FMyaP2Gu3H+6fkglLFcKmfWdoNVRPppRtxPJB2XZacYWXrI3gs0dLOs1XXbcenI3tAK8XG9e6QzhWq3J+WZvo/KJQVXASUkD/c4j5L2cM7q8nNH1Lp4lWq3iAg+hdB1prtFWyVztp7IuacT2tJb8lKGx53IISoeaiqds78nZaiEixgYxrRwAwgqQEFyNv1iiXskjYonyPOGtBJPcggDUCrPPg7n7wiHrXFrg4HBHBBnQ1od0Zdx9rqQZYORkICAgpdIxvrPaPNBadWQt4OLvAILTq8fVjJ8SgtOrpTwDW+AQYtVcG01NLU1dU2GnibtSSSPDWsHaSg4jrHlzlbVOpNKxxmJmQ6uqI9ovP2GngO87z2BEuVXnVl/1A8m63aqqR7DpCGDwaNw9yCPt5xcqU/8AGZ/mCD71HqjwQeoCCNuj98bPEoL0DdiBjewIhgbbqWpfsgccYPYguenyew34oMKo1JTUrxG+SN0h+ozLj8OCoydRjp2me66nT5L94hfpKr6XjY8N2Ggk9/Yu8eSMleUOMlJpbjKVVjhAaou/0Jb5q0Ec62PYhB63u3D3cfJBxmkfM6pOw4ukkByXdZ458coln0tTz7CHbpG+sEGQgIMal6U1S/tfhBkoMigrZLdXwVkXrxPDsdo6x5jKDrFbbbfqS2xPkbtNewPilb6zcjqPyVObBTNGrLcWa2Kd1aVcNMXa0NfJE+OelYC4v2g3ZA6yDw968u/R5cf294elj6rHk7T2lrcOo6OWWOIVdIHPcGhzn7LR4ngAqYrkmdabv2uSYm0Vns6np2zi30vPyyRy1Eoztxb2hvUGnr8V63TYPTjc95eH1OWb24xGohzrU0fNamuDccZdr3gH5rUzIOo6BZMPqHf+6eKC+gIK45ZIXbUby09yDJNykkqKKJwAcahp2h4FB121VgrrbDPnpEYf+8OKDNQcj/KKOOTqlHbco/8AJIg4ho5uLdUO7ZsfBBsahIgyKJ+xX07s7hIFVnjeK0fhZhnWSs/lvFAcVWO0ELwMfl7d/CUVyty7l0j/ANKWGp/aUJbn915/Fev007o8rqI+pYgfztPFIPrMa73hXqVxA6kH0Zo+2/ROk7dSEYeIg+T953SP3qUM64zljBG04LuPggxaGPalLzwaN3iiEggIPWjLgEF9Etf1NX83C2jYelJ0n46m9nmgiLVUYcYHHcd7fHrRCVQEF2Kokh3NOR2HggqdWTO4ODfAILTpHu9Z7j5oKUBAQajq/lGsWjo3x1M3pVwA6NFA4F/988GDx39yD561fr696zqf6bNzVG12YqOHIjZ3n2j3lEoCG211R+qpJn94YcIJu1aEvV2eWxtp4S3eRNMAcduBkoNz09yOumutKLjfYqdu2D+hhL9+dwySPeg+pRuACD1AQQtc/bq3/Z3IhkQ1jX4a/DXdvUUGNeGyQ0VTWRNa50UReGnrIVeW80pNo9lmKsWvFZ93OKu9V9bkSTuaw/Uj6IXh5Oqy5PM9ns4+mx4/ELtHT8yzbcOm74Bc0rru6tO246WkzG9nY4/EZXrdFO8cx+Xl9ZGrxLZFsZHL+VGuLrjR0DT0WR888d53D4AomGoWyPL3ydgwEFdwYaarjqoxhsw2sfaG5w+fmgzGPbIxr28HDKCpBizQGIunheGOG9wPqlBdp5XTQh7mFufiguoOgaEvDTb5qCd+DTnbjz1sPV5H70Gjcrl4vL7pDbZjzNpkjE0TGbud7dvtIPVw3grLmm29ez6H9Jx4fT5x93v+P4c7wMY6ljl9VWIiI06fyQVNyfW19PHUvdRQwtcIHuywOLuI7NwPBaummdzHs+d/xDTHFKWiPqmfP4ZesAfznqXOYWFzWEg/uj8FsfLIF4a5jmu9UjBQWqWTnKdu/Jb0Se3CC8gIMeSTYuVCepsgcfeg6jpOs2Z5aQnoyDbZ4jj8EG2oOS/lEM2uTiA+zcYj/geEHEdHkfRMv/OP3BBKPqeYu0cDz0KmP9Gftt4jzBHuUJZiD1jth7XdhBUTG40mJ1O2+Ujv6VG7qJ+9fN17W09+e8JdXqXOuXCLatWmqjsE8R/wlep0k/Q83qo+pBWaTnbNRu/4QHu3fJamdnIPQS1wI3EHIKD6G0bqEak09DVOGzURnmp2gbtsdY7juKlC9WSc7UvPUNw8kQzaaPm4Gg8TvKC8gILkQ3kolcQRF5sza9pmiw2oA8njsKDUCJIJcEFkjDwPEFEJ+nmFRA2QdfEdhQXUBAQED70Gv6j1rp/SsZN1uEbJsZbTRdOZ390cPE4QcW1RyzX2/vdQ2CF9tpn9HajO1USD94er/d96JarQaUmnfz9zlc0uO0WA5e495QbNT0VNSMDIII4wOxu/38VCV/J7UFcM0lPMyWJ5ZIw5aQg3y3Vra+ijqG9Fx3OaPquHFS5dYsdU+sstLM9208tw4nrI3IlIoCC3JBHMMPYD3oMKW2dcT/JyDElMkMZppwNmZpja1xHSyOA7VFo5RMFZ1O3L4mmKqa1w3tfskHuOF8zEatp9DM7jaYWhUm9NTCOrkDjgYB+S3dDPe0MPWR2iW45BGQdy9FgcT1zUGo1lcDndG5sQ8GtHzyjpi0TNilb2u6RRDJqYfSrROwDL4CJW+HByCOtsvrRH95qCQQYch56sEEnRYBtBvtlBmICDOs1aLfdqapf+qa/Eg7WHcf8AzuQbtyj6bGo9KvfTsD6yjzPT44uGOk3zHxAVWWvKrf8Ap/Uejmjfie0vnqOQEAE+awTX3fZ4c0RHGzs/IvSbNpulYR+tqGxg/utz/wBy1dLHaZfP/wCIckTkpSPaN/3/APxb1x/6pm/5Uf3LU+darVQSTtDWvAb1tPX5oEcpjcyJ8Oxnc0tOQgyEBBYqGYu0bP2cIJ8Tv+aDZ7FXuhfFID04HDzb/wDW5B1SN7ZI2vactcMg9yDmXL5FznJfO79lVQv/AMWPmg4Ho12bdUN7JQfeP5IJC/UT6y3Ew5FRA7nYyOORxA/86lCVFkvcd0hDHuDato6TOG13j8EEtxQblb5dumpZfstK+ezV45bR+Xu4p5Yon8Ni6124aPyzR7ehrRLj9VXvZ72E/Jel0c9mDq47tL0xJt2GEew5zfjn5rYyJhAQdh5KZOa0pXv6xVHHjshShtMEfOztaeGclEJZAQEF5gw1EqgcjIQEETeLOy4MMseG1DRuPU7uKDXKCR9LVOppgW7RwQepyIS6AN5wBk9gQYdxu1ttERluVwpaNg655Ws+B3oNBvnLdpe2hzLeKi6TDcOabzcef3nb/cEHML9ywar1A51NRSC3QP3CKiB23DsL/WPlhEoGi0tV1chnuMro9o7TgTtSO8T1INoorfS2+PYpoWs7XcXHxKhLJQEBAQbDpWcieopydzmh48RuP3qUS7HpGpDbLsE+rK4fcfmg2RAQEBBxf8o2Z8OlrM6N7mPFftNc04IIjdvBQa/pW4PuOmrfVySOfLsbMjnHJLmnBJPbuXz/AFNeGa0Pc6e3LFEt0znepGNcdRN0rbprvJSvqYodkSRscGu2XOAyCezIWnpJ1l/lm6qu8aV0xypaYvuxHS3NsMzv9VrP0T89xO4+RXrPLaRqRzanVlydG4ObJUu2SDkFHTIADQAOAGEQy7e4CrDHb2yAsI8Qg157HUNxfGf7KQt8v/pBLoMerhMkYez9ZHvagrp5hPCHjjwI7CguoCDqujbl9IWCNj3Zmpv0T+3A9U+7CDg2taKjo9a3Wmt5/o7Js4xuY4jLmjuBJWDLqtp0+x/T4vmw15edOu8kHNDQ4bGcvFVLznc7Ix8MLR087o8T9Zx2p1Op+IQ+tznVVQOyOMfBXvJa8gsHp1wHVGzPmUF9BdpoueqY4+onf4IMV7uevFfL1bewPL/6QZlHP6PUtcfVO53gg6tpqr9ItTYycuhOx5dSDXeWSl9L5Kr23G9jGS/wyNKD5n0ZJvrIv3XfeEG1qEtYvWnJHTGttoxITtOiacHPa38FKEUzUl3pP0Urw5zd2Jo+kPmg6hoe6yXXTbZZi0zRSvjdsjA7R968Prq6zb+XsdHbeLXw39p2mNPaAq48LJQfKHQ/SHJfdAAC+kljqW9wBAPwJW/o576Yuqjs5No+Tatk8Z+pNn3j+S9BgbEiRB1fk0f/APq1SwddYSf4QpRLfaCPDXSHr3BEMxAQVNZneeCDBlu1NNdJLTBKHVcbGvlaPqNccDPeUSkwAAAOAQeoCDjPK9yl0umLrBbLfRx1N0DBJO97iGxtPqtOOLjx7hjtQcyqeXTV0zS2Ftup93FlPtH/ABEoNduPKRrC6NLam/1gYfqQuEQ9zQEGvNZWXKoOBNUTO4k5cfMoJ6g0hNJh9dKIm/s2b3e/gEGzUVvpLezZpoWsPW7i4+JUJZSAgICAgIJbTZxeWd8bx8ERLo1uuDqSndGDjL8/AKUOmIkQEBBxH8pM/wD61ZW9tY8/4EGicmFZz1kq6Qu3wTbQHc4fiCvH/UaavFvl6vQW3Sa/DqUJ2oWHtaFnjwvnyjNT0vpulbtTgZL6V5aO8DaHxCtwzrJWVeWN0mHFdE22Gqq56qdjX8wG7DXDI2j1+WF7bx3TbfTbxM4bh6o+aCRQVxO2JmP7HAoMXUsHN3Nso4SsB8xu/BCHtK/nKaN3XjBQXkGFIPQ6nnR+pk3OHYUGaN4yOCAgm9OagZp6SsnmP6A07nEdrmglvv4eai06jbvFScl4pHvLlD5pamaWpmcXTTPMjz2knJ+JXmXncv0DpccUp2dT5GLjsVN0tjj67W1DBns6Lv8AtWjprd5h4n+IcO60yx/H/wAq9Wyc7qmuPsua33NC2Pl0KgsU3TfNL7T8DwCC+gz7aBGJqp/qxtP4lBDUJLoXynjI8uKDKQbpoq6COpEMjtzxzZ8fqn5INj1xRfSOhb7S8TJQzADvDSR9yD5A0hLsXd8Z/tIj7xgoNthqf6VJSSnEzRtM/wCIztHeOBUJZKC1PTQVLcTwxyj7bQUE1panp6NlVDTwtia4teQ3gTwXmfqNfts9HoLfdVvVM7apoz9lYq+Gu3lkT0guOnL3QEZ5+jkaB37Jx8cLX006sy9RG4fPmjJOlWRdzXfeF6zzG2KEsu2W6ou1xgoaZuZZXYBPBo63HuA3oO42q2QWugp6Ckb+jjGyD1uPW495O9S5bFGwRxtYOoYQVIK2MzvPBEtW1vrOHTFFzNOWSXOZv6KM7wwe27u7B1lBoPJhcJH63ldUSuklrIJC97zkucCHZPxUDtikEBB8XcqE0k/KbqF8udoVjmjPYMAfABBrNCyOWvp45RmN8jWuAONxOEG8RaYtUL8mB8hHVI8kfBQlKRRRwM2IY2Rs9lgwEFaAgICAgICAgmNMs2rvtezE4/JES3HBPUpQ6+iRAQEHDfylD/oKxDtqZD/gCDlHJjWczqCelJ6NRAcfvNOR8MrB+oU3jifiW3obaya+XbqM7VKzu3Lzafa9C3lecwStdG7g8Fp89y6idd3MxtxfR1C6jFz2s5bUcz/DnP3r3qzuNvFmNTp0Gk/qcX7qlC8gIMjUsfOW+nn62uAPgR/JCEXbXZgc32XfegzEFL2NkYWPGWnigxaZ7oZDSynh6ju0IMxB45rXscxwy1wII7ikxvsmtprMWjzDRZYnU1RLTv8AWjcW+IXmZK8Zff8ARdRGbHEx7tl5Pbj9G65trycMnead3g8YH+LZU4bavCv9Vxer0l4+O/8Ab/6bHeJvSL3XS+1O/Hvx8l6T4NHyyCKJ7z9UZQU0zObpo2njjJ8SguoMq5P9D06WcHzkD37z8Agj6VuxSxj7OUF5BlUFQaarY7aw07iezsKDrdBUR3e0DnN+2wxyjvxgoPiyjjdadXejSbnQVT4H+8tKDbbpQOrYGuhfzdXCdqGQbsHs8CoSsWm9NrSaapbzNczc+M7tojs/BBLIJOxSbNxLep7CPdvWLr67w7+Ja+itrLr5bzQnNK0dhIXl08PSt5TNmI9OLDwe3B9604J+pnzR9L5wssXoGrblRcObdLHj91/8l7Hs8r3bUg6zoTTv0VbfTqlmKyqaDgjfHHxA8TxPkpRLeKGLLjIeDdw8UQz0FxjOsolaqqttONkb3nq7PFB856i9I/OS5CqlfLMKh4c95ySM7vhhQllaLq/QtZWqYnAM4jPg7o/NB9FqUCAeCD5F5b7U628p9wkwRHWNjqWbuOW4PxaUHPoH83PG/wBlwPxQdTJyc9u9QkQEBAQEBAQEBBsOlI8z1UnYxrfef5KUS6BarcauldJjOHkfAIOjoCDTtecoNLoGKjnrrbWVNPUucwS05bhjhvwckcRn3FBp0f5R2lXevbLuz/44z/3oOd8r/KVZdeW+1Q2qKsjfSyyPk9IjDdxAAxgnsKDnOnri203+irpCRHFKC/Aydk7j8Cqs9PUxzVZhvwvFnYaPlL0vFDsSVk7SCcZp3LzK9HliNTD0bdVimfLMZyk6UcRi5uH70Dx8lP7XL8I/c4vlqJv+n4KytMFxjMc1VJM07Dh6xz2L08UTFIi3l52SYm8zCYpNV2EUsbTdacEDeDkfJWOGSNT2J3C70fnJhBcGoLM7hdqL/rBBK194tNbZHQw3Shkm2GlrGVDS4kY3AZ4oIq2O6cje0AoJJAQWamATx4Bw9u9p7EFNNUGVpZJulZucO3vQZCDV9S0/NVkVU0bpG7LvEfyWXPXvt9H+jZ54TT3r/wBSwKN0grad8Li2QStLHDqIIwVkiJ5RD6PLkr6Nrz41P/TeHuL3uc45LnEk9pJXqvzmGFXO2jFTji9wJ8EGYguQR89PHH7R3+CCzqifaqYKccI27RHeeHwCEKIJmTRAsPAYI6wguoCDeNF3bZlFPI7dJ0Dn2hwPnwQfOnKrb3WblSvTWt2Q+oFSz++A/wC8lBPRSieGOVvCRocPMZUJRd5sbLkBPC4RVbPVfw2uwH8UEbSaiqbfN6Jd4X7Td3OAdLz7fFENsstwpqiup5aedkjdsA7J3jO7eOKp6mvLDaPwuwW45ay6Lbj+ie3scvDxz2ezfyl7a7YuEJ7SR8FoxT9cKMnesuB3mMUPK5dYhuDq2YfxZPzXsU+2Hk3+6XSNDad+mLl6ZUszRUrgSDwkfxDfDrPkunLrgBc4AbySpQlooxFG1g6kF9jMDJRLGq64RExx739Z6ggi3EuJLiSTxJRDkXKFR+jaqfMB0amJko8R0T9yhMNZp5jT1MU7Tgxva8HwOUS+oIJRNBHK3g9ocPMZUoXEBB8tflC3H0rlBhpBjFHRMYfFxLvuIQclQdTp385TQv8AajafgFCVxAQEBAQEBAQEG16VjxRVEntSAe4fzUol1nSMANkLj9aVx+4fJBsiAg1blE0w3V2ibhaw0GoLOdpj2St3t9+8eBKD4rex0cjmPaWuacEHiCgpQEBAygZQMoCAgrikdFKyRhw9jg5p7CEHY7PcGVUFLWs9WVoLh2Z3Ee9BsaAgIMepgc8iWI4mbw7+5BVT1DZ2djx6zexBiXym9JtUuBl0f6Rvlx+GVXlrurd+nZfT6iN+J7IDT8fPXRm7oxgv/BZcVd3iXv8A6j1Hp9Jan+7t/wCW3uIa0uccAbyVufJMOlaZpnVTxuO5gQZqCQtUWZXy+yMDxKDD1nZai1XSOaQl0VVG17HEcCAMt8vmhDXopXwvD2HB+9EpamqWVDd2544tRC+gy7dUmnq2nawHYGew9RQaRy803PXmz3xrcemUphlP/Ejdv+DmoIPTdR6RY4MnLosxny4fAqEpZBj1lDTV8PN1MQeBwPAt8Cg1qbTFVQVTKq3y86I3B4aTsvGDnwKTG40ROp27hbZNsvPDaaHYXztI1Mw92/eIlLU7tipid2PCupOrRKu8brLkGo9O3W98t10prTAHSMqGSvkfujibsty5x6h8SvYraIpEy8m1Zm8xDv8AabfTWm2Q0NKP0cTd5PFxPFx7yV3W0Wjs4tWaz3TFDFtPMh4N3DxXTlIsbk56ggwb3e6ay0rZJtovkOyxjRkntPgFTmz0wxuy7FhtlnVWv01+oK2TZbMWyHfiRuznz4KvH1mG86if7u79JlpG5hJLUzNP5UrORY7fcQ3pwyGOQ/ZfvHxHxRMOe6ctpu+oqCgwS2WZu3+6N7vgCoS+k2gNAAGAOAClD1AKD4s5TbkLrykX6pDstFW6Jp7mdD/tQamg6XaX85Z6N3bC34blCWYgICAgICAgICDdNOM2LNEfbc53xx8lKJde03HzNgpQRvc0uPmSglkBAQfJPLZpX83Nez1MEezRXMGpiwNweT02/wAW/wDvBBzZAQEBAQEBAQEG9aFr+cpp6B53xnnIx3Hcfjj3oOk0snO0zHZ34wfEILyAgIMaop3F/PQHZlH+JB7BUMqGljxsvxhzCidzHeEfY6A0b6tzhv5zm2/uhU4a8dvT/UupjNFIj43/AHZ0hNW/m2fqWnpuH1j2BXPLZIAaAAMAbgEHqDZtPUrZJaOJ3CWQOd/55INt1tZheNNVDGtzPAOei7cjiPMZCDhiJSduh2YzKRvduHgiGagIIrlGpZbzoLnI27clBMJ3DrDcbLj7tk+SDmujanD6mlJ4gSNHhuPyQbaoSICDdLRVFlHTy42sxhpHw+S8DP8ARmtH5e3h+vFVsFBtXCYMgY7DcFznDc3/AM7F1jibz2Rk1SO6ZnlpbbLUPp4YxVVLxJM5o3vcAAC49wAAC15MvHt7suPHvujY6yeOp9IDyZDxzwI7PBZ6ZbVtyie6+2Otq8ZbrZ66CupBzO6RvrsPEHt7wvWw5q5Y3Hl5eXFbHOpW71q7T2m4S663ikpiB+rdIC8+DRvPuVqtyKm1HU6tfU32cOZDUzObSQk/qoG9Fo8Sck95Xi9ffll18PX6Kmse/lM0EWzGZDxduHgs2OO21957t307TSuja2YktHSDT9UdQXsdJyiupeV1UVm24SmpLUL1p6ut+7bliOx3PG9vxAWtmcy5JbU6W+1lfKwj0SPmhnqe47/cAUS7EiBBjXCrbb7bVVj/AFKeF8rvBoJ+SD4OqZ31NVLUSHL5Xl7j2knJQWkHQ9OP5yw0p7A5vuJUJSiAgICAgICAgIN+tURjtVJGBv5sbu87/mpcuyUkPo9HBD+zja33BEryAgIOc8tWlfzl0FUTQR7VbbSaqHA3loHTb5t3+LQg+RkBAQEBAQEBAQSViuH0beKeoJ6AdsyfuncUHZrbJhz4s5B6QQSKAgICDFrIGuYZm5bIwZBHWgtwekVUY5x+zF143FyDNa1rGhrQA0cAEHqAg2nT78T293Y9o+OEQ6YQCN/BEvnu80LaDUFbRk7McVQ5o7m5yPgUFz0+nYA1u0QBgYagoNzZ9WJx8ThBdhmnm3801jO1xJJ8EEnQvYJHQTNDoZ2lj2u4EEY3/d5oOPXaxy6L1rFC4k0crswSH60bt2D3jgfBBsqhIgIN10hbprrRhoyyGJ5a+THDrwO0ryuqwTfPv209Lps0Vw/luUtVDQQCkoWgBvF/Hf8AM965teKRxo6ik3nldGEknJ3k8SqFwg5dqvVd3v1wdZtJmoMMZ2aiqp3FvOHs2upg8d634aUwx6mSdSxZbWzTwxxth2nk1YXiovdW6aQnJhhccE/aed58veqsv6jPjHH91mPoY83lv1FRxQRQ0lLGI4mANYxvBoXnTM3tufMt8RFI1Hs3Cz241EjHbGWNOGN9o/gtuDFynbJmycYb5S0zaaEMG9x3uPaV69K8Y08u1uU7X105R9ss9LaX1rqZuPS6h1Q/ucQBgd274lBIICDS+Ve5fRfJjfJg4tdJBzDT3vIb80HxoeKAg3vSb9uyBvsSuH3FQlOICAgICAgICBjO7t3IOqWOk5650NNjcHNB8Bv+Sly6oiRAQEFL2Newtc0OaRggjIIQfFvKPpd2kdb3C2taRTF/PUx7Ynb2+7e3yQaogICAgICAgICDqukrp6XaKaYnMkB5qTvxw+GEG3x1MMvqSNJ7DuKC6gICCmUZieO1pQWKH+px+f3oMlAQEGwWR+yymd7Mo/zIOrIOIa/pZafV9XI+JzI5tl8biNzxsgEjzRLWOCDIpZadh2pWlx6iN4Hkgk2VMMnqyNz2HciF1BhawtA1Lo+duAa2hBmhd17hvHm0e8BBptsuENdRwuE0bptgbbA4ZB69yhLN4IJvTFgN/uRjke6OlhbtzyDiB1NHeVxe/GNu6V5S6JJUQ09Kyht8YhpYxsgN3ZH/AJ18SvLy5pt4ejjxRXyxFQuEEZdXRVdM+jcXGKQYl2XFu0PZyOo9a4nJNZ+l16cWjuxqS3iOFsNLTshhb6rWNDWjyXE8rzuXccaxqEhHb2DfI4uPYNwXUY490Tf4Z1NTh8rIYmhu0cbgra13OoV2tqNy3WzU7WzANGGRNwF6mCup7ezzc1twnVqZhAQEBBxz8ou5+jaJoKBpw6rrQSO1rGkn4lqD5jQEG56NfmgqWdkoPvH8lA2REiAgICAgICC/RR87XU8ftSNHxQdl0bTiW7yzEboozjxJx92VKG+ICAgICDjP5QmlPpLTNPqCnZmotztibA3mFx4+Tse8oPmZAQEBAQEBAQEG98lbW1+qo7JI9rG14wx7jjZe0E/dke5B27UOibDaGtxdKtkzxlsWw2Qnv6sDzVGbqaYfu8r8OC+X7WqC318e0aVzpWN7OPuKqxdbjv57O8nSZKfldhbcnetQSO7wNn71fOfHH9UKow5J9mayiqnjJgczucQuJ6rFHu6/bZfhRNTyw7pG4B6+pWY8tMn2yrvjvT7oYdCMUjR2E/erHDIQEBBsVmo6p9LkQuAD8gvGzn3rib1jzLqKWnw6Uy4UzgP0gB7wU9Svyn07fCJ1DHabtQPpKxokHFrwQCw9oK4tmrV1XFaWq2yz6btDmvkgbXSt37cxL/c31VTPV1hd+1mfCRrbNpvVri1kZoq/HRkY0NLvEcHfercXUUyTqPKrJgvjjc+GnXXR1Rp97XVIE8TjhkzR0c9hHUVepYY3IJC0DaqntIy1zcEeaD5vr4209yqY4jhscz2tI7A4gIM2gvV2iljhgmfMXODWxvG3kngB1oPpK1UD7Dp2nt0oYK6RolrSzhtkeqO4cPLvXmdTl3Ooej0+PUblWsbWII6pfJ6S5pdIIuvZCqtvbuutMmnhp9najAd3neV1WK+yJmfdkYJOAMrtw8a9rwSxzXAEjLTneOIQ3tM2imLQ6dzTl25neO1acFJ+5nzW9m5UFN6PT9IdN29y9LHXjDz8luUspWOBAQEBB82/lIXLntR2i2h+RT0rpS3sL3Y+5qDiSAg2vRb+lWR9zXfEj5oNsUJEBAQEBAQEEjYo+cvVMPZJd7gUHbdEw7NFUzEevIG57gP5qUNqQEBAQEGLcrfT3W21NBVsD6epidFI3ta4YKD4e1JZKjTeoq+z1Q/S0kzo8+0Pqu8CMHzQRaAgICAgICAgy7ZcJ7TdKS4Ury2emlbNG4dTmnI+5B9ES3lmo523YEiKrDXsBOdlpG4eS+e6iZtmty+Xu4IiMUcfhLMY2NgYwYaFMRrwiZ2qUgiFD8YIc3LTx3Z+CRaazuCYie0sB9si2M0hAGSdnOR5FbsXW+1/7seXpPejBex0btl7S09hW+totG6yw2rNZ1KldIbDbo47fTbQja+rfvL3DIjHYO/vXndR1O540b8PT6jdmQ6sqncaiT3rHzt8tXCvwoM8ruMsh/vFRyn5Txj4WySeJJ8VCRBXEXiaMxkiQOGzjjnO5TG9xonWu7pNVSQ11G+mqow+ORuHAr3oeI49cLZNQ3aooADI6J+AR1jiD7kE1YrU+Sqigbve9wL3Dg0BEOAcqOnxpzlDu1GxmxBJL6RABw2H9IY8CSPJEti5HtMtnrpdT1se1T0Ltila4bpJyOPg0b/EhZ+oy8Kr8GPnZ1l7nPe57jlzjkleTM7ncvUiNdnihKMuV1mt1dSRi2VdVTTB3OTUzNswkEYy3rB3+5WUpFomd6V2vNZjsvvr4nwuDBLtEYAfE5nHxVV/pjusp9XhdpYOYiAI6R3uUVrqE2ncorVNjrb9bPRaO7S0DgSTsDoy9ziN+PDtV+HJFLbmNqcuObxqJ0kNKWQ260W+0ktc6GMCVzeBOcuPmSpmfVyTKIj08em6U9+sVC4iaqzMw7Oy2NxDcdXBepiw6jbFfnbwyDriyDhNM7whcr+MqvSstu15ZxwFS7/4/wCacZT6Nlt3KBaxwp6s/wB1v4pxk9Gy07lDofq0VSfEtHzTin0ZW3cokH1bdKfGQD5JxPRn5SNr1pbbg4RzE0kx4NlPRPg7h71E1mHNsUx4fMXLNc/pPlRuxa4OjpyynYR9loz8SVCtoKAg2HSEzI7nKxz2t5yLAycZORuQbsoSICAgICAgIJvS8e1dHvxuZEfiQERLuelIua0/AfbLn/H+SkTSCO+n7R/vGm/6gU6l1wt8H0/aP9403/UCak4W+D6ftH+8ab/qBNScLfB9P2j/AHjTf9QJqThb4Pp+0f7xpv8AqBNScLfDgP5QNooamrodSW6oglc8ejVTY3ZORvY4+WR5BNImsx5cPUIEBAQEBAQEBB1Dk7v0H0PLbqqZrH079qPazvY7q8j968vremve/Okb29HpOopWnG86b/T3ynbhpqopG9hfgrJ6WavmstXqYreLQlYK2mqBmOaMns2hlTqfeDcfK9tNLtjO8jOO1c7jwlbe58HS2S+Pr7W/iomdJ8qdmOYc5C/Zd7TfmE1E94O8dpeHYqmOilaBI3iOzvCsxZbUtuFeXFF66lgU8ccFQ41B3sO4AZye1buq6mIpHH+pk6fpp5bt7Mn0uSeURQjZzxceICw0x2tXnPav/f8ADdMxE68yyi9sYDMlzupo3kriZiDW1Y2jvdgdw6lI9QEQ2XTFo557bjMP0bf1I9o+14di3dJg3/mT/wAMfVZtfRDbZJGRRufI4NY0ZJPABeiwOcXivinr6isPRY93R7SAMBTEbTFZtOoQf0zWRSOdTVD6drhjDHYyO9dxWGmuOIhg1FG3UFxidWQx1tUQI2STsEjgM5xk9QySlpisbl1xr8NhlpfR6YUFrpcxU7dljIWADJ9Z2B2leTEevn7+IX7jHTc+61S0V1a1rJKCYtHB24H71fn6OLzypOpc16isdplkTU81PjnonMzwyF518dqTq0NFMlb/AGyxKmf0dgcBlxOAMqq1tLKxtj0wfVTmeXeG+qOrK4rHKdy6t2jUL89VHA9rXZJPHHUFtxdNfLWbVUWvFZ0ute1zQ5rgQeBBVFqzWdT5dx37wl6Ieh22atLXOcW5aGjJIHD3launxzMdvdny276a063XCrmdJDbqohxzuidx9y9XFWaUitp2qteu9wvx6Xvkvq22UfvlrfvK73Dj1K/LDrbZXW52Kullh+05vRPmNynbqLRPhiIkQEBBD3jTFpvYJqqYNmI3TxdF/mevzUTES4tSLOe3nk8udBtS0JFdAN+GDEgHe3r8lzNZU2xTHhqD2PjeWPaWuacFrhghcqlKCat2pa2hwyQ+kQj6rzvHgUG22+9UNyAEUmxL+yfud5dqhKQQEBAQEBBs+lIsQ1U3a5rB5DPzUol3OzR81ZqNn/BafeMoM5BwtWtwgICAgwL1QxXKzVdJKDsyRnBAyQ4bwR5hRPhzaNxpyF+k68eq+nd4Px94VbGsP01dWcKcP/deCgx32W5R+tRTeTc/cgxn0lTH69PK3xYQgtFpHEEeKDxAQEBBJWOt9Cu0MhOI3HYf4FB0FQkwOxBW2SRp6Ejx+64qJiJ8wmJmPEr30tW04z9ITRj7UxA+K5nFSfMQ6jJePEsc609DeXfTA2uvZw/PuCr/AGuH/a7/AHOX/csS8qL2Pa9rnTvbwPMhq4nosU99Oo6vJDKs/KJV3+/0tDJQwRNlJaZGk7WACeHDqV2LDSkcfMflMdRa1u7e4p3RRkMwC7i7rXm9dlvbLNIjtD0cNIiu5XmVjYWnYi6R4uc7JKy4q3vPGkbl3bUd7SqNyp4ojNVS7DW7yXENY3/zvVuTBkpbVomf48OItWY3EsyzXOzXa4GlN1pYugXNPPs3nsGSrMGGcltWiYU5s0Y67rMS2c6Ugk2XmeWaLOdlrgGu8cD5rX+xx+8yy/vL+0QnBUVUbAxjGtY0YAa3cAtkRqNQyTMz3liVZNY0MqcvaDnZO4e5ShhutdA8hz6SFxHDablNpi0x4X47VCB+joIx4Qj8FO08pn3XJbbUmBwp6drH46O4NCqy1tauqu8V4rbdnlusVRRwkO2DI45c7PwXHT4fSr38us+X1LdvDPFslPF7B71eoVG0te0tkkDmniNncVExExqUxMxO4Q50Fbnyue+oqi0nIaHDd3ZxlYZ/T8czvctsddkiNahnQaStUDAwRSOA9qQq2vR4ojWldurySut0xZQ4uNvhc48S/LvvWmscY418Kpy3nzLMhtlDTt2YaOnYPsxgJNYmdzDnnb5ZTWhow0ADuCa058vVIIKXMa9pa5oc08QRkFBB1+j7PX5d6PzEh+vAdn4cFPKXcZLQ1iv0BWw5dRVEdQ3qa/oO/BdRZbGaPdrVZbq23v2aullh73N3Hz4LrcLYtE+GKiRAQRd209a72witpWukxumZ0Xjz6/PKTG3NqRby5/eeTivpNqW2yemQjfsHoyDy4Hy9y4mqi2KY8NLlhlgkdHLG6ORpw5rxgjyXKpSCQcjignLdqiso9mOf+kQjqeekPA/ig2u33iiuQAglAk64n7nfz8lCWegICAg3HTTNmzh3W+Rx+SlEu5UzdilhZ7LGj4ILqDhatbhAQEBAQWn00EnrwxuPewJqEcY+Fh1roX8aZg8MhRxhz6dfhadY6F3BsjfB6jjCPSqsusEJ9Solb44KcIR6MMeTTQf/AG0Tv34lHBzOH8sGXSDX8aaik/u4+ScJc+jZhS6JiPG2Rn/lvx81HGUenZgy6Jphxoqpn7rifxUalzwt8MCXRlKP7WqjP2mg/IIjUsZ+j2/2dd/FH/NBcqtSPtzzRupxLNCAx0hdgOIHHCIYJ1Ldap2zTQsBPARxlx+aaT3X47brC5Do09dsntHNj44U6l1FLT7MuHk5vtS4OqZaeLt5yUvPwyp4y6jDZLU3JbEMGqujz2iGLHxJ+Sni6jD8ymKbk80/BjnIp6gj9pLge5uFPGHcYqpqisdqtzxJR2+nhkHB7WdIeZ3qdQ7isR4SClIoFEsUc0T4pWNkjeNlzHDIcOwhCY2gqnROnqr1rc2M9sL3M+eFHGHE46/CxBo99ucHWfUF2t5HARzEgeQwo4uJwwlqe7cpFs/q2p6a4MHBldACT54z8VHFzOGfZKwcp2tKTDbnpKirm/WfRVBYfcSVHGXM4rQk6XlmsDHj6XsV5trgd5fT7bPeMH4KNOOMx5bdbeVLRN12RT6jomOPBk7jCfDpgIhtFPWU1YzbpqiKdntRPDh8EF9AQEBAQEBAQMoPMoLM1bS0wJnqYYgOJfIG/eUEPV640rQ5FTqK1xkdRqmZ92UEJV8sWgqTO1qCKQjqhikf8Q3CCCq+X7RLWujYy4VYO7ZbTDB/iIQajcOVDTt0eTbtGXbnDwfE8Rg+QBC6iZW1veEjuO8Agd67aRAQEGBdLJbrzHsV9KyU4wJOD2+DhvSY25tWLeXP7zya1cG1LaZvSo+PMyYbIPA8D8FxNVNsM+zSKimnpJnQ1EL4pW8WPaQR5FcqZjS2HFrgWkgjgQg2G1anq4ZY4KkieIuDdpx6TfPr80G6ncSFCRAQb1p5n+iKMe183FSh21u5o8EHqDhatbhAQEBAQEBAQEBAQEBA48d6C26CF/rxRu8WhNQjUMR9ktUk/PyW2lfLjG26IEpqEcK/DNijZC3ZijZGOxjQ37kdKuPHegICAgICAgICAgIGR2hA2t2Nrd2ZQYdTa7bWAipoaWXPW+JpKahE1ifMI/8ANKzxyGSkjnopD9ekqHxkfHCjUOJxVSNK/VFtx9G6zujQ3gysa2pb4dIKOLmcMe0pmm13r2jwJmWS5sHWWyU7z7sj4KOLmcM+yXpuVqtiwLpo65MA4voZGVA924qNS4nHaGe/lj0tFEDK26slP9i63Sh4+GPioc6lHVHLdaxuotOaiqj3UeyD8SiNI6flmvsjf6Bye3V56jKXD7mInUo+blR5TqkYo9Cth7DLHI75hDUo+TVfLbWnEVthowesQRNx/G4qdJ4yxX0PLNcDmo1D6ODx2KhjMfwBNJ4Sx38nOt685uWrqh+eI9Ikd95U6T6cfIzkVEjg6sus87v3gPvymodcK/KQg5G7PFjbbzh+3M75AKdQnjRKQcmNmgxs0VDkdboy/wC8p2T9Pwk4NHUsGOa9Hj/5dO0KduuUe0MsacaNxrJMdzcfNNp5qhpun66iY+ACbRzlUNO0Y4yTHzH4Js5yrFgoRxEp8XptHOVYsdvH9k4+Lyo2cpVizW8f6sD4uP4ps5SqFqoBwpIvMJtHKUPqzT9nrdM3F1TbaaR8NLLJE8sw5jg0kEHiFEubd47vltcqXoJDgRxG9B1OJ4khjkHBzQ73hQlWgIN+07vttv8AL/MpQ7UgIOQfm/Xf8H+P+Ss22c4ejT1b7UP8R/BNnOHv5u1f7SH3n8E2c4e/m5Vftofj+CbRzhUNN1HXUQ+4ps5w9/NufrqYv4SmznD3825euqj/AICmzm9Gmn9dU3+A/imzm9Gmj11f/wDX/NNnN6NNDrqz/wBP+abOar82mf7U7+AJtHN7+bcX+1SfwBNnN7+bcH+0S/whNnN7+blN+3m9wTZze/m5S/tpveE2c5ejTtH+0n/iH4Js5yqGnqL2pv4h+CbOcvRp+h/438f8k2c5eiwUHsyn/wCRNo5y9FioP2b/APqFRs5S9+g7f+xd/GU2cpe/Qtv/ANn/AMZTZylULNb/APZh/EfxTZyl79EW/wD2VnvP4ps5S9+iqAf6pH8U2cpei2UA/wBUi9ybRyl79HUQ4UkP8KbNyqFBRjhSw/wBDcvRRUo/1aH+AJs3KoUtOP8AV4v4AhuXvo8H7CL+AIbe8zEOEUf8IRG3vNsH1GfwhB7st9lvuQMDsHuQeoPdt3tO96Btv9t38RQC5x4uPvQeYQMDsQEBAQEBAQEBAQEBAQEEbqL/ANMXf/2U3+QqET4fJJXKkQdKs8nO2ajf180AfLd8lCWagIN600/atdGfZfj3OUoduHAICDSF2vEBAQEBAQEBAQEBAQEBAQEBAQEBAQEBAQEBAQEBAQEBAQEBAQEBAQEBAQEBAQEBAQEBAQEBBG6i/wDTF3/9lN/kKhE+HySVypEG/wCl5OcsUQz6j3N+OfmoSmEBBtulZ80Eked8UufIjPyUol3mM5jae0BBUg0hdrxAQEBAQEBAQEBAQEBAQEBAQEBAQEBAQEBAQEBAQEBAQEBAQEBAQEBAQEBAQEBAQEBAQEBAQRuov/TF3/8AZTf5CoRPh8klcqRBuujiTbJweAm3e4KBsSJEE9pV7hWVDM9F0WSO8H+alEvoSjJdRQE8TG0/BBeQf//Z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207541" y="-192617"/>
            <a:ext cx="406612" cy="406401"/>
          </a:xfrm>
          <a:prstGeom prst="rect">
            <a:avLst/>
          </a:prstGeom>
          <a:noFill/>
        </p:spPr>
        <p:txBody>
          <a:bodyPr vert="horz" wrap="square" lIns="121876" tIns="60937" rIns="121876" bIns="60937" numCol="1" anchor="t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pic>
        <p:nvPicPr>
          <p:cNvPr id="23558" name="Picture 6" descr="https://ss0.bdstatic.com/70cFvHSh_Q1YnxGkpoWK1HF6hhy/it/u=3498584344,3763426542&amp;fm=26&amp;gp=0.jp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 bwMode="auto">
          <a:xfrm>
            <a:off x="285858" y="906444"/>
            <a:ext cx="6531480" cy="4191029"/>
          </a:xfrm>
          <a:prstGeom prst="rect">
            <a:avLst/>
          </a:prstGeom>
          <a:noFill/>
        </p:spPr>
      </p:pic>
      <p:sp>
        <p:nvSpPr>
          <p:cNvPr id="8" name="圆角矩形标注 7"/>
          <p:cNvSpPr/>
          <p:nvPr>
            <p:custDataLst>
              <p:tags r:id="rId9"/>
            </p:custDataLst>
          </p:nvPr>
        </p:nvSpPr>
        <p:spPr>
          <a:xfrm>
            <a:off x="6670978" y="620688"/>
            <a:ext cx="5241515" cy="4286280"/>
          </a:xfrm>
          <a:prstGeom prst="wedgeRoundRectCallout">
            <a:avLst>
              <a:gd name="adj1" fmla="val -64792"/>
              <a:gd name="adj2" fmla="val 395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6" tIns="60937" rIns="121876" bIns="60937" rtlCol="0" anchor="ctr"/>
          <a:lstStyle/>
          <a:p>
            <a:pPr indent="368171"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3700" b="1">
                <a:solidFill>
                  <a:prstClr val="white"/>
                </a:solidFill>
                <a:latin typeface="华文仿宋"/>
              </a:rPr>
              <a:t>根据牛顿第二定律，即使再小的力也可以产生加速度，那么我们用一个较小的力来水平推桌子，为什么没有推动呢</a:t>
            </a:r>
            <a:r>
              <a:rPr lang="en-US" altLang="zh-CN" sz="3700" b="1">
                <a:solidFill>
                  <a:prstClr val="white"/>
                </a:solidFill>
                <a:latin typeface="华文仿宋"/>
              </a:rPr>
              <a:t>?</a:t>
            </a:r>
            <a:r>
              <a:rPr lang="zh-CN" altLang="en-US" sz="3700" b="1">
                <a:solidFill>
                  <a:prstClr val="white"/>
                </a:solidFill>
                <a:latin typeface="华文仿宋"/>
              </a:rPr>
              <a:t>这和牛顿第二定律是不是矛盾</a:t>
            </a:r>
            <a:r>
              <a:rPr lang="en-US" altLang="zh-CN" sz="3700" b="1">
                <a:solidFill>
                  <a:prstClr val="white"/>
                </a:solidFill>
                <a:latin typeface="华文仿宋"/>
              </a:rPr>
              <a:t>?</a:t>
            </a: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69834" y="5383223"/>
            <a:ext cx="11742659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121876" tIns="60937" rIns="121876" bIns="60937">
            <a:spAutoFit/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>
                <a:solidFill>
                  <a:prstClr val="white"/>
                </a:solidFill>
              </a:rPr>
              <a:t>不矛盾，因为牛顿第二定律中的力是</a:t>
            </a:r>
            <a:r>
              <a:rPr lang="zh-CN" altLang="en-US" sz="6400" b="1">
                <a:solidFill>
                  <a:prstClr val="white"/>
                </a:solidFill>
              </a:rPr>
              <a:t>合力</a:t>
            </a:r>
            <a:endParaRPr lang="zh-CN" altLang="en-US" sz="4800" b="1">
              <a:solidFill>
                <a:srgbClr val="00C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45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altLang="en-US" smtClean="0"/>
              <a:t>议一议</a:t>
            </a: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245390" y="5072901"/>
            <a:ext cx="4625202" cy="6155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908" tIns="60953" rIns="121908" bIns="60953" anchor="ctr">
            <a:spAutoFit/>
          </a:bodyPr>
          <a:lstStyle/>
          <a:p>
            <a:pPr indent="368263" algn="l" fontAlgn="auto">
              <a:spcBef>
                <a:spcPct val="0"/>
              </a:spcBef>
              <a:spcAft>
                <a:spcPct val="0"/>
              </a:spcAft>
            </a:pPr>
            <a:endParaRPr lang="en-US" altLang="zh-CN" sz="3200" b="1">
              <a:solidFill>
                <a:prstClr val="black"/>
              </a:solidFill>
              <a:latin typeface="华文仿宋"/>
              <a:ea typeface="华文仿宋"/>
            </a:endParaRPr>
          </a:p>
        </p:txBody>
      </p:sp>
      <p:sp>
        <p:nvSpPr>
          <p:cNvPr id="23554" name="AutoShape 2" descr="data:image/jpeg;base64,/9j/4AAQSkZJRgABAQEC+QL5AAD/2wBDAAgGBgcGBQgHBwcJCQgKDBQNDAsLDBkSEw8UHRofHh0aHBwgJC4nICIsIxwcKDcpLDAxNDQ0Hyc5PTgyPC4zNDL/2wBDAQkJCQwLDBgNDRgyIRwhMjIyMjIyMjIyMjIyMjIyMjIyMjIyMjIyMjIyMjIyMjIyMjIyMjIyMjIyMjIyMjIyMjL/wAARCAFcAfQDAREAAhEBAxEB/8QAHAABAAEFAQEAAAAAAAAAAAAAAAUCAwQGBwEI/8QAURAAAQMDAQMIBgUIBgkEAgMAAQACAwQFEQYSITEHEyJBUWFxgRQyUpGhwRVCYrHRCBYjM1NykuEkNEOCorIlRFRVY3OTwvA2dIPxFyZko9L/xAAbAQEAAwEBAQEAAAAAAAAAAAAAAQMEAgUGB//EADMRAQACAgEDAwMDAgYBBQAAAAABAgMREgQhMRNBUSIyYQUUcUKRBiMzUoGx0RWhweHx/9oADAMBAAIRAxEAPwDv6AgICAgICAgICAgICAgICAgICAgICAgICAgICAgICAgICAgZCDVb1r6z2pzoonmsqG7iyE9EHvdw92VTfPWv5acfS3v3ntDSq/lKvVSSKVkFIzq2W7bvefwWe3UWnw106PHHnu1+s1Bd7gCKq41MrT9XbwPcNyqm9p8yvripXxDBinnp5BJDLJG8fWY4g+8LmJmPDuaxPlsVs15fbc8bdT6XEOLKgZ9zuKtrnvVRfpcdvbTpGndY27UAETT6PV4yYJDvP7p6/vWvHmrd5+Xp7Y+/s2NWqBAQEBAQEBAQEBAQEBAQEBAQEBAQEBAQEBAQEBAQUSSsijdJI9rGNGS5xwAFEzpMRMzqGp3PlGsdA8sjkdUuHXHhrfeVRbqaR47tuP8AT8tu9u38o2PlSppHbrc9ze1kzSVX+7j4X/8Apcz4unLbrqy3BzWOndSyHg2cbI/i4K2nUUt+GfL0GbH31v8AhsjXtc0OaQQd4IO4q9i8PUBAQEBAQEBAQEBAQEBAQEBAQEBBRLKyGJ8srwxjAXOc44AA60nsREz2hyHV2uZ7s+SloZXQW5u4uzsmXvJ6h3e9YcuabTqvh6mDpopHK3lzyovlJBlsZdM4exw96rjHMrbZ6x47o2bUFU/IiZHEPDaPxXcY4UzntPhhS19XN69TKe4Ox9y7isQrm9p8ytx1VRE7ajnkae5xTUIi0x4lKUmoJWENqmc432m7nD8VxbHHsupnmPuT9JWMmDZ6Wbe0ghzThzT8iqpiYaYtW8dnXNFa1F1DbdcXgVoH6OQ7hMP/APX3rZhzcvpt5ed1PT8Pqr4bwtDGICAgICAgICAgICAgICAgICAgICAgICAgICCB1Tq606Qt3pd0n2S7IihYMySnsaPnwCiZiHVaTadQ5FWcv10kqSKCyUkcOeiJ5HOcfHGAFXORojp495Qt/wBfXzVIBqZG01N9WmgJDfEniSs2W82nu39PijHG48tcO85O89pVS56x7o3BzHFrhwLThCO3hI096qIyBMBK3t4FczSF1c0x5blpnWdVbXj0ScyQfXpZTux3dniFNMl8c/hzlwYuojv5djs14pb3QMq6V3RO57D6zHdhXo47xeNw8HNhthtxskV2qEBAQEBAQEBAQEBAQEBAQEBAQcq5W9Zstscdip3bc0jRJO1px0fqtPjx8gqM0zP0w1dPqv1y4hVV1RWOzNISOpo3NHkqorEeFtr2t5Y6lwICAgILkE8tNKJIXljx1jr8UmIny6rMxO4bPa722okYC7mappBaWnGSOtp7VRak17w10y1v2s73ozU41BbdiYgV0ADZm+0Opw8fvWzFk5x+XndRh9O3bxLZlcziAgICAgICAgICAgICAgICAgICAgICAgIMW5XCmtVtqa+rkEdPTxmSR3YAFEpiNzp8j6r1NWatv890rCQHHZhizuijHBo+faVRady3VrFY1CLp25Jd5BcysrCdY3ZY1vYFnlrjw9UJEGVQ2+e4SSMg2csbtHaOB4Li94pG5Toko62jlBfBNG8Hc4N+YUxeto7Sd4l0Lk5vlVDeImGKTYnIimbskA9j/L8V3hvFMkR8uOrrXNhmZ8w7YvSeEICAgICAgICAgICAgICAgICDwnA3oPkzVd0detV3O4OJIlqHbGepoOy0e4BZrTudtdY1GkOuUiAgICAgICDbtI6xnsl2p55XE7B2S4n12ni134rjU1nlVdyjJXhd9LUVZDcKKGrp37cMzA9ju4rbE7jcPOtWazqWQpQICAgICAgICAgICAgICAgICAgICAgICDlXLveDR6Spbax5D6+o6QB4xsGT8S1cZJ7LsFd22+d1S1synGzG09+VxKyvhM8VS1CgXqalnq5ebgidI7rxwHiepRa0VjcjetNWZ1DC4zAOe47TiOHcO/CyXt6lt+0EzqGw81GOEbfco1Hw43LLtrmwV8bmtaNrokgdqsxareJV5Y3V0iF23BG7taCvbrO428i0alcUoEBAQEBAQEBAQEBAQEBAQEGs691TTaR0lWXGbDpXNMVPFnBkkcMAeHWe4KJTEbl8qwzNnjD2nPb4rNMaa4na4oBAQEDrx1oCAgICDoPJ1yjTaYqG2+5PfLaJHceJpyfrD7PaPMLuluLi9OX8voeCeKqgjngkbJFI0OY9hyHA8CCtDMuICAgICAgICAgICAgICAgICAgICAgICD5t5b7v6frltE12Y6CnbHgHdtu6TvhsjyVN57teGNV25ouFyYs9tqLvX0lupADPUODGbRwB2knsAyVxKyJ1G3Qqnk4kp7W6SiuzK2rhaXOgEeztgcQw53nx4qnlW09pd1yTHa0NYs9JFXXFkM20Y9kuOycE4VWW00ruGiO7pNFbaWkgayOFrRjOMbgsut957uJszV0gQXqRpfWQtHtgrqkbtDi86rLo9J/VIv3Qvbp9sPIv90r66ciAgICAgICAgICAgICAgICD5x/KCq612rqCjkkPoUdGJYWDhtOc4OPj0QuZWU8OSxTPhftMOD1jqK5mNrInTPZcoyOmxzT3bwq5o65L8NVHOSGkgjqPWomswmJ2vLlLDravmOgw9MjJPYF3Wu3Np0lI9D3eotQr9uPnnN2207iecI48eAPcqJ6zHF+H/uujprzXkiaKqc53My52uonj4FaLV94U1n2ZyrdCAgIOrcjWpLu27/QLY3VNtcx0pyf6t3g9hO7HacjrVuOZ8KstY1t3ZXKBAQEBAQEBAQEBAQEBAQEBAQEBAQEFEsjIo3SSODWMBc4ngAOKD42v9zdetQ3G5vzmqqHyjPUCdw92As8zuW+saiIRyh03Dk8nbDqujeeJjlY394sOFTlnVZWVjcQ601xY5rmkhw3gjqK89dPdG01joqWpqJ42HbnkL3dgyc4Hcl5m/l1EzEJFECAgnNP2501Q2VwwDw8OsrX02Lc7ll6jJqNN3a0NAA3AbgvUea9QEBAQEBAQEBAQEBAQEBAQEHLeWbQdbqq10txtUXPXCh2mmEetLG7eQO8EZA8VEw6rOnzrV2G8UH9btNfBvI/S0z28PELiZiPK6ImfCPcCw4cC09jhhEPWuLSHNOCOBBQStJWCbDH4En+ZV2rpZFtrdsiZU6lo4phtsfVNa4HrG0oyzNcUzHwY43eIn5d4oYWua6RzQSTgZHBeLSPeXqXn2co5RbO20akZWU7NiGsbzoA4CQHDh57j5r1ulvypxn2ednrq+/lGA7QBHAjK6ciC2+aKP15GjzU6k3DKstBcNS3VltstG+qqHes49Fkbfaeeof8AgXcUmXFrxD6T0VpKDR1HHQwyc9VSt5yqqNnHOO7AOpo6h5q6tYjwz2tNpbfsv9pSh7su9tA2Xe2gYeOsFA23Di1B6Hg9aCpAQEBAQEBAQEBAQEBAQEBBqPKdd/oXk+us7XbMssXo8f7zzs/cSubTqHeON2h8oKhuEErp81JvFK2jOKgStcw9QxxJ7sZVWaYiszKzH3nTt0dTHLgA4cfqnivMi0S0TGl4EEZHBdIEBAQbNpmp6TGE72uLPI8Fu6W/sxdTX3bcvRYBAQEBAQEBAQEBAQEBAQEBAQEEZfbSy8WySnJ2ZB0on+y78FR1GGM1OK7BlnFfk5U61smklgqmMEsbi18ckYdj3rw4raJmN6mHszaJiJ1uGFUaOs9Q07dvpHO/5Wz8QrYvlr4tKua4581cl1Rp2bTtz2MONLIS6B54j7J7x8V6fT5oy17+Y8sObF6c9vDEsBJ1JbXE7zVMyfNdZ/8ASt/DnF/qR/Lv9GMUrO/J+K8en2vSt5a7rnTr9Q2ymjhlZFNBKXtL2kggjBG7h1K/Dn9KdzG9qcmL1I1Dmk+jtR0/RbTmZo4GGYH4EgrZXq8E+7PPT5Y9mO3SmopTg22o/vuAH3rueqwx/VDn0Ms+ze9B8jUt+dNVX2pfS0sLw0Q0zg58pxk5dwaBu7TvVmHLXLEzVVmrbHqLO9WPT1p01bxQ2iiipYOLgwdJ57XOO9x7yr2eZ2y2n/SJI6mIhklxPEoPEBB6HEdaCsSdoRL0ta7ePgg8y5nHeEFYcHDcg9QEBAQEBAQEBAQEBAQEHFOX+77NPaLMx297nVUg7h0W/Eu9yryS0YI8y4hFFJPMyGFjpJZHBjGMGS5xOAAO1VNLodJyJavqADMLfS534lqC4jyaD9674SpnPWErYdDfm1eZ21NZBWVDAGudC0hjO1u/ieC83qsnK3px4jy24I+nnPu27r71QsWaU5pmdo3LmvhNvK8ukCAg2vTVE18DJDw9d3ec7l6HS44mNsHU31Om0rexCAgICAgICAgICDVdW65tuloiyRzZawjIi2sBve49XhxWfLninaO8tfTdHbNHKZ1X5/8ADkV45Y7zVuc2mmMLOoQN2B/EclZpvnv5nTfGLpcfivKfy1So1veal5dJUSvJ9qd5+a4nFvzaVsdRFftpC7R65ulLIHNnqWHtiqHD4FR6Vo71tKf3FLdr0iXQdM8rtWHtirnCti6w4BkzR3dTl3XqMuOfrjcK79FgzxvFOp+HXrVdqK80LKuhmEsTt27cWnsI6it9Mlbxyq8fLhvitxvHdnLtWICDn2tYRS32mqI2gGaPDz7RBx92F5HXV45ItHu9Topm2OYn2Rizr0derLSX62y0VYzLXDovHrMd1OHguqXmluUItWLRqUBYuT6gsxbO+UVVYN/PPZuafst6vHiu82e+XtvUOcWKtO/mW2wx81E1mc461TEajSyZ3O1akW308T/Wjae/CiaxJEzC2aGnP1SP7y54VTzlv2m6NlFY4WtbjnCZD5/yXs9JSKYoeT1V+WWZSy0s7Gj318p7GgIMlAQEBAQehxB3ILrXBwRKlzS05b7kFTXbQ70FSAgICAgICAgICAgIBQfKPKdf26g13cKiN4NNTn0aE53FrNxPm7JVFp3LbirqrpHJDye+gQx6mu8OKuVuaKF43wsP9oR7RHDsB7Su6V91ObJv6YdD1Rd5bTaw6Bp56Z3Ntf1M3Zz49ip6zNOKn0+ZT0uGMt+/iGj0jNinDs5c/pE9q8ikdnq2nuvrpDGY408xY/dG92WO6gT1FcRPGdOp7wyV24ESbycDieCIdDslP6PbI29eN69nBXjSIeTntyukVcqEBAQEBAQEBAQadyj60bovTZqYgx9wqX8zSRu4bXW49zRv9w61zadQ7pXlbT5kr6+rudXJVVs755pHFznvPElYoiIerNpljKXIgIAJBBBII3gjqRLetC68qrBdYzK8uieQ2RpO6Rvf9odRVUROG3Onj3hdaa9RT08nn2l9KUdXDXUcVVTvD4ZWh7HDrBXo1tFo3DxL0mlprbzC+unIg0zX8X6G3z9TZHNJ8QD8l5v6jHasvQ6Ce9oa4yRkg2mODh3LDE78NmtKlIICAgIKo4zLI2NvrPcGjzUxG50iZ1G3SI42xRsjb6rGho8ty92I1GniTO52qUoY0G+qqD3gIMlAQEBAQEAbjuQXmu2h3olS5padoIK2naGUHqAgICAgICAgICAgiNTS3GLTtaLRAZ7i+Mx07A4Nw924OJO4AZznuUT4TXW+7lWkeRdtBc6Wt1FVx1UkZ50UcIzGXDhtuPrb9+AMLiKfK6+ffarsisZ0DrCm5/Tkzsb4XNlHkcH4FY+upywzPw1dHbWaPy0egftU+z1tOF5NJ7PVvHdlLty8c1r2lrgC08QomNiu20NRVV7KNjmlrw4te76uBnBXWLHa9+EOcl4pXlLPlsVxhdh0GR7TXAhXW6bJX2VV6jHPuy7bZ5DUNc/Dng7mjeB3kqzFgnfdxlzRrs3WKMRRNYODRhenEajTzpnc7VqUCAgICAgICAgIPmXlrvL7nyjNoA/MNuhbG1vVtuG04+O8DyVWSezTgjw0RZm0QEG6aa0pbbxbaaWrfUxvle4OfE4bgDgYBGFlvnmuXj7LIpum/dY1VoKv05B6dDK2uthP9YY3Bj7NtvV48PBaYmJjcKYt31LUlLp3vkb1QaujdZ6h+XAF8WT1j1h9zvep6a/G845/mHPW4+eOM8efEutLa8sQYlwttJdIGw1kXORtdtAZI3+Xiq8mKmSNXh3jyWxzusombRtodE5sET6eUjoyMeSQfAnes9uixTH0xpfXrMsT3nbTblR11knEdbHtxE9CZg3O/n3LzcuO+GdXj/l6GPJTLG6qI5GysD2HIK5idupjSpSCAgk9Pwc/eYMjLY8yHy/mr+lryywz9TbjjlvK9h5Qgx6Xe+c9r0GQgICAgICAg9BwchBeBDgiVv8AVv7iiF1EiAgICAgICAgoklZHs7RxtHAQUmQnhuQUcUQsjfWOPssAQXkFitpxV0NRTnhLG5nvC4yV5Umvy7pbjaLOUUDiycxu3EjB8Qvnadp096/eNpJXKxBNaXj27sX9UcTj79y19HG8m2Tq51j03Jeo802nMBLACeztQXI5WyMDhwPwRK4gICAgICAgICAg+Q9dyc/ym6gkDg4CseMg54AD5KjJ4bMEeEMqGoQPAZPYg7FpqhNFQUsDhvhiG1+8d5+JK8yZ55Js0eK6bNTztjD4ZoxLTStLZYnDIc07juV2PJNJ/Cm9OX8uNaz0y7TV6MUWX2+oBlpJOOWdbSe1vD3LZE7jcOKzvyr0RdpLRfoqhhwY3tlA7cHePMEqrLPGYvHs1YIjJFsU+8PqyKVk0TJWHLHtDmntB3henE7jbwZiYnUq1KBAQReoaJ1fYquBjcvLNpg7xvCo6mk3xTELsF+GSJlyymq+Yjc0sJ35G/GF4Nb8XtWrtNWu0Xa8sEsDI4KcnHOydfgOtacWDLljcdoZ8ubHinU95bPRaMpYcOqqqepf1jOw33BbqdDSPumZY79ZaftjSWFotsLcNooT4tz960xgxx/SzzmyT7sbnLRbrgyHbpKarmZljC4Mc9uert3rquOlZ3WHNsl7RqZ2kcY4rtwIMej3xvPa8oMhAQEBAQEBAQVNdsnuQXHDab9yJeRuyMIK0BAQEBAQEBBEzu9KrgwHoN3fiiGcgILMW+onPeB8EF5A4b0HKLxAbfqGqjxgNmLm/unf8189nrwzWj8vew254on8MsEEZHArpAg2zSlNsUk1QRvkdst8B/Mr0uipqs2+XndZbdoq2BbWNQ6aNvGRo80Fts7GybcWX53OaAd/f4oM0cceYRKpAQEBAQEBAQQGtb6dN6Oul1aRzsEB5r987m/EhRM6TWNzp8gUxfJJLLI4ue45c4nJJO8lZskt+KPdkqtcINj0jZXV9e2slYTTwO6Ix67+oeXErN1GXjXjHmVmOu53LrNNDzMQad7jvce9ZaxqHdp3K6ukMW82ZmpbBUWl2PSBmajefqygcPAjctGC/wDTKnJGvqcVthdDd4GvaWuDyxzTxB3ghW5Y3SV3TzrLV9U6LqjWaQtkrjlwi5snvaS35LX01uWKsvN62nDqLQn1eyiAgIIl+mrRJVmqfQxGQnaPHBPbjgs89Lim3Ka910dRlivGJSrWhjQ1oAA3ADqWhS9QWXjpFEORcrwBu9ryP9Xf/nRMI/k8vVzZqGGh9OndSOikJhe/abkDIwDw8lBLrrK/qezzapQvUf8AVh3klBfb1+KD1AQEBAQEBAQXI3dXuRLx3RflBdByMoCAgICAgIKJX83C9/YCUEZQDL3uPEDCIZyAgswb+cd2yFAkqGMOy0F7/ZagsujqpRtFwZjeGgoITUlqF0oXy83sV9MwuacfrGjiPwWPrOnjJTlHmGvpM847cZ8S0+gm24+bJ3t4d4XkUtuNPUvHuy+CscugWqLmbTSMxgiIE+J3/Ne1hrxx1h42ad5JlXIfSJeZaf0bfXI6+5Wq11sETPVjb96C4grDgGBxIGzxJRLGmvNugOH1kWexp2vuQRVZqyCPLaWF8rvad0W/igx6PV73TNbVwRiMnBfGT0e/CCZ+n7X/ALZH7j+CC/S3OjrXllPUMkcBkgcUGWgICDmHLzUOh5OxG0/rq2Jp8Bl3yXNvDvH5fOlM3Zgb371lvPd6GONVXVy7Ttg01U3mVsj2ujpM7343v7m/iqMuaKdo7y7rTfd1e3W6G308ccbGsDG4a1vBo/HvWOImZ5W8rJn2hmrpAgqY90b2vacOachTE6naJjcac21xZnUevPSqaIimrNisBA3NJ9ce8E+a38ZyVnipx5a47RN58OkaJ15ZLTY4LbXTTRSMe87ZiJYAXE8R49i0dPjnHjitmXrctc2ab08OnwzR1ELJoZGyRvaHNe05DgesK9kXEBAQEBAQW5BwKDkPK8P9LWs//wAd4/xIQ1/QL2s1fShxA2o5Gtz1nZ4KCXdWNjkia7ZaQQOIUoXGtawBrQAOwIPGb2Z7SfvQVICAgICAgA5GUBABwcoLu57e9EqWO2TslBdQEBAQEBBj1xxRyeCDDoPVk8QiGYgpzh47D96CyyCTY2Xv2W5Jw3r8SgvMjZGMMaAO5BUgsVLTstlaMujOcdo6wg5ld6X6JvkrIx+iJ5yPvY7fj7x5L5/qMfo5Zh7mC/q4olkM/S7IbvD8AeamO5PZ0SYuhijhj9YgNHcAF70RqNPEmd91yGIQxho8z2lShcQaLygcpdBopkdHFGK29VA/QUgdgNB3Bzz1DsHE/FBy646mvl4kZLcbhJI9hBDI+hG13c0bvflQ6Yz7tcZPWrqg5+3hBjvqJ5PXnld4vJQZ1qvVRanu2f0sLvWicd2e0HqKIS355vA/qDf+qfwUmm/acLnXqkc3Izknw2SiHQkSICDmPLxTmXk65wD9TWROPgct+a5t4d4/L51hcHQsPAY34WS3l6NJ3WHRqvRVvutoims7mw1DYxjLssnGNxJ6ie1Ysee29XX2pHs2HSs8stsMVXCYa2mIhmjcMEEDcfAjeq7Vitp17p3uITqgEBAQQWt2c9b7O5rS6UPliAAySNxwvS6S30Tt53VV+rsg4dIX+eISR21+yeG09oPuytPqU+VHp2+Gw6Z1Ld9D1LKK70lQLbIfUc3fGe1h4HvC6i0T4czWY8uy0dZT3Ckjq6SZk0Erdpj2HIIXTlfQEBAQEFLxlpQck5WW84bdUdQfJH8AfxQhzuhrH2+vp6yP14JGyDyP4KEvoi2VTJ42ujOYpWCRh7iMqXKQcdlpceoZQUw/qWeGUFaAgICAgolcWtAHrPOy35lBWAAABwQEBB612ycoLj27Q2giRjsjB4oK0BAQEBBj1wzRyeX3oMKgO6QeCIZqCmRpcwgceo96BG8SRh3bxHYUFSAgINN1nbtqjZUNHSp3cf8Ahu/A/evP/UMXKkXj2b+hyavNPlA6fcJrjTUzv2rSPDKwdN3vFfy29R2pMukfrK4nqjb8SvfeGyEELq3UdPpPS9deakBwp4/0cZOOckO5rfM/DKD5QtFTWai1NWXy5SmaoLjI9563u3DHcBwHVgIltKhIgICD0Nc87LWlzjwAGSkzEd5IiZ7Q7To6ppTdNhzzzohwzduzuzv6lRXqsV78Kytt0+SteVob8tCkQEGrco9rN45Pb3SMbmT0Z0rP3mdIfconw6rOpfJVG/LHN8ws14b8U+zadO6oqLJIIn7UtIT6o4s72/gsmXDF+8dpaK212nw32LV1tnYx8dVT7chDBnIdnqBHFZZpljtpZ9HnbYIZmzM2m8esdi5rO0TGlxdAgILj2sdSwuLQXskfsnrAIGcLvc8NONRy2pY98TtqNxae1pwuYmY8OpiJ8ss1rKqndS3GFlTTvGHBw/8APxV1M81nupvhifCPstVNoW7MHPun03XSbO2d5p3nhns7z1jvC9PFli8PPyY5pLqwIIBByCrVT1AQEBAO8YQcs5ToCbDA8jfFVge9pCDlShLuujZ+d09aJM8adrT5ZHyUuWyVbtmmf37kF1gxG0dwQVICAgIPQMnCDGjdz9U+QeowbLUGQgICAgrY7G48EBzdk7QRK4CCMoPUBAQEFqpbt00jfslBGUB/SuHa1EJBAQY8Z5uqfH1P6bfmgyEBAQYtwpWVdJJE8ZDmlpHaDxXNqxas1n3dVtNbRaPZpGl7c6C91E04yKLLR9p53D4ZK8ro8Exmnl/S9Pq80TiiI/qb1SscGOe8Yc85K9d5S+g4R+Ube3Mhs1ijdgP26uYZ446LP+9EudaUgEVlEmN8ry4+A3D5qEpxAQEBBN6eo3STmcj7DPE8V53X5O0Yo92/osfeckt5os0Dg6E9LrJ+t4rFT6J3DXf6/LeLLd/S2sYcnO7fxaexergzc+zzc2Hj3Ti1Mwgpe1r2FrgC0jBB6wg+NtSWd2m9ZXK0uBDYZ3Njz1sO9h9xCoyQ2Yrd4YqoamdaoedrNvG6MbXn1KzFG7bUdRbVNfLq9ubPJTQyw5zsNyc9y8fJWYyW18t9LROOu/hLNklaBzsJ8WHPwU7n3hGo9nvpMQ4lw8WlOUGpYF01DbLNTekV9RzMZyG5acuI6gOsrulbXnVI24vatI3adKLBfIr/AEbK6BrmQyg7DHHeMOIOe9L1mmSaT7FLRekWhLqHQguxCGZklHVN26SpHNysPfwI7wrcOSaWVZaRarZtEV077fUWiseX1drk5gvPF8eMxu927yXs1ncbeTaNTptKlAgICAg5/wApcG1pqtOPUkjk/wAX80HF+tQl2Tk/m2tJ0Bz+re9nuefxUoluFe71GDrOUQzBwAQEBAQEFqsl5in2Qem/d4BElNHzcDR1neUQuoCAgICC6x20MFEqRljsHgUF1AQEBAIyMIIaAc1Whh7S1EJFAQYtZlhjlHFp3oMoEEAjgUBAQEGLBRQxTSytaMvftHxxjPwURWImZj3TNpmNSylKBB8scvk75eUx8bjuho4WNHYCC77yUSw9PkGw0mPZI88lQlJoCAgv0lLJWVAiZu63O6mjtVWbLXFXlKzFinLbjDerVSMhjbsNwxg2W9/aV4fKclpvZ7HGKVilUmu0Ni0v+tH/ADPktvSeWPqvDcl6TzxAQcB/KCsLKe4WzUEOA6oBpph2uaNpp92R5BcXhdin2cojBl2QxpcXcAOtZdd9N+41tslDSikpww73u3uPf2LTSvGHn5cnO2/Z0PTkm1QRN7Yx8DhePmjWe0PUw98NZTS4dGSg0vlCo6S6UtJRzO/Stc542T0mZAAK39FE95YusmO0IzkyqXQ22ehlPTo6pzCO538wVR11eOWLfK7o7csU1+HR1nXiJEQk7XWtouUpkBOBcLc3a73sJIPuyvZwT9Lyc0fU6CrlQgICAg1PX1Pz2mLiMcaZx82kFBwPioS6rybS7empo8746p3xAKlEt4nfztS3sw0IhJ9aAgICCtgx0jwCJRjn+l1o9nO7wCISCAgICAgIHA5QXd0jO9EjHfVKCtAQEBBE1zearGyDgcFEM7Od6AgtVLdumeOwZQeUj9unbv3jcgvICCl7gxjnHg0ZQeRAiJgPHGSgrQVtGBtHqQfMn5RFudTa5oq7ZOxV0Td/2mOIPwLfeiWo6Qr2vppKFx6bCXsHa08fcfvQbMoSIL1LSyVc4ijG/iSeAHaVXly1xV5WWYsdsluNW42y1sijEcYIYN73ni4rxMmS+e3Kz18eOuGvGqca0MaGtGAOAU+B6gzrdcDRPwc7BdnaHFp7Vbiy8JVZMfOG9UFc2rjG8beM7usdoXrY8kWh5mSk1lmKxWIOWcvdCanQMVS0ZNLWRvPcHAt+a5t4WY/L54tNRsV9Ox3DbAB7FVr6olom30TEtyVzI27TMn9FgHY5zF43VxrqP509bpZ3gbMqljDutcLdbpanALmjDAetx4KzDj9S8VcZb8KTZzqWV88r5ZXl8jzlzj1lezEREah5MzMzuVmxTC360dETiK5Qbv8AmM3/AHfesXX4+WLl8NfRX45OPy6lTS89A13XwPivNrO4ehMaldXSFcMZlnZGOLnAKaxudObTqNtSuupWf/kl9XC4GO1VMdPkHiGgF/8AmcPJe1ijVXk5J3Z31rg5oc05BGQQrFb1AQEBBC6ni5+0VEOM7cErf8KD5wbvaPBQl0nkvlzR3OH2ZY3+8EfJSiXQYRmdg+0EQl0BAQetbtHCCzcJubhETTvfx7giVigj3OkI7giGYgICAgICAg9a7ZOUFxwyNpvFEvWu2h3oKkBAQYlwi5yn2gN7N/kgppnbdOw9eMFELqDwjIIPAoMN0TYKmEMLhtHfvQZqAgx6s/ogwfXcAgyOG5B6BlwCC47eQ3qRLkv5Qlh+kdEwXWNmZbbOCSBv5t/Rd8dkoPmGCeSmnZNC8skYctcOpB0Kz3eK60u0MNnZ+sZ2d47lCUigmrBOA+WAgZcNoHtxxC839RpM1i/w39BeItNZbvEWuhYWgBpHALFHhsnyrUggINo0yJXiIjOGOO/7K39LuYhh6nUbbYvQYRBC6usjdR6TudpONqpgc1hPU8b2n3gKJ7wmJ1O3xpiSlqsStLJYZMPaeLXNO8e8Kpp8w30EOG0OB3hWszY9OybNM8exLn4LyP1CNZIn8PU6Gd45j8txyMZzu45VC5pGob0LhJ6NTn+jRuztftHdvgvU6bB6ccreXndRm5zxjwglqZkXfBLFRx11OcT0UrZ2HwO9RasWiaz7praazFodMsN1hr6Onq4j+hqWBw+yeseRyF8/NZx3mkvci0ZKRaE4u3DPs4BuTAeODg9itw/ery/a+f7A54rrxBK5zpG1Ti5zjkk5IJPuXsx4eTPl9EaD11SXSkp7VWuEFfEwRsLj0ZgBgYPtd3uUob6gICAgjroNrmmHg7I9+5B88UVluFzrpKWhpXzOY8tcRuazBx0jwChLqGkNLSacjnknqmyz1DWhzGDoMxngeJO9ShtdMM1MfiiEqgICC6MRsLnHgMkolCTymeZz+3gO5EJOFnNwtZ2DegrQEBAQEBAQEFbHY3Hgg9I2HbQ4IlcQEBB4QHAg8DuKCPpRzb5YT9V2R4IhkoCDHqQAYpDwa8Z8EGQgIMaq9aAfbQZKANxQXjueO8IlFakoYLpZ57dVDNPVMdFIO4jGfLj5IPiW8Wuosl5rLZVNInpZXRP3ccHj58fNBn6VpZZrsJmOcyOEZeR154N80HU7dpypuFI+YPbERjYa8et49iyX6ulbcfPy1U6W9q8vDEkpqyz1kb54XMLXZB4hw68FWTNM9JrE+VcRfDeLTDebbM2Wnw05HrNPcV4ldxus+z2LanVo92au3IgINp03cAyMRuwAOi75Fb+lyajTD1OPc7bWvQYRAQfN/Ldod9ovTtR0UR9Ar3f0gNG6KbtPc7j457Qq7Qux232alabtTT00NO+ZralrQ0sfu2sdnauo8OLxqWz2qviohM2YPw/GNkLH1fT2za4+zT0ueuLfL3Zt31EayjZS0oexhbiVztxd3DuTp+l4Tyv5M/Uc+1fCAW1kEFMkbZo3RPGWvBaR3Hcgs8mlTMw3O1yPJjp3h7Aeoklp+4Ly/wBRpEcb+70egtM7q6vTvL6eNxOSRvWOs7hqnykbW7YuUJ78K7F98K8v2y4NGz0TlA1JSnd/SZSB4SH8V7Nfth5NvulNAkEEHBByD2KUOq6D5Q3SSRWi9zZc7DYKp54nqa8/cfeiHUlIICCOuZw+Luyg1ux2ptppahm7bnqpZ34+047I8hhEJaOJ8rtlgyevuQSEFMyHf6z+1BfQEFyNvWfJEsS5T7LBCDvdvd4IMKlj5yobngN5RCUQEBAQEBAQEBAQXWnaYQUSRnoIK0BAQRRmH0m49ROyiGagILc7Ocge3uQKd/OQMd14wUFxBjVH6+nH2kGSgILjj0WlEsK6HdEPEoPnDl7stLS3y33eJ7Gz1sRZNF1uLMAP9xA8kGqaMutDTbFNJGOe5zbIed0vZjvHYuMlZtWaxOneO0VtEzG3X7bdKeSDoHaaTkkcR4heFalsM8bw9mt65Y5VlnVVPT3OifA8h0bhxHFp6j4rvHkmlotVxkxxaONmLZbfUUEBjqXscW5awsPFvVldZprbJN6+6MUWrThb2SirWCAgyrfUej1bST0HdFysxW42V5K8ob/b5jNSt2j0m9Er18dt1eVkrqzLVjgQYtxt1JdrdPQV0DJ6WdhZJG8ZDgUI7PlflN5Lbho+d9ZStkqrOXZjqAMmL7MnYew8D4rmI0smYtH5aTQair6DDC/noh9STfjwPELpW2mg1JQV2GOf6PKfqyHcfAqEpdAQEGLowcxra8w9T4tsfxA/NYP1GP8ALify29BP1zH4dVoTmlHcSF5tPDfbykKN2zWwn7YV2OfqhXf7ZcU1E30XlkvUfASTPP8AE0OXs0+2Hk3+6UgunIg7Xya6sdebe62Vsm1W0rRsvcd8kfAHxHA+SlDfUBBGXT14/AoMSGPnZWs6uvwRCUYxsbdlgwEFSAg9a3aOEF17hHGXO3NaMolBSyGWVz3cSUQzKGPZjLzxcd3ggy0BAQEBAQEBAQEFxm5hKJexjooK0BBS92wxzjwAygggHOa6XsI+KISsbtuNrx1jKCpAQYtKdiSWE9TshBlIMab+t048SgyUBBHXDUVqtjCyoq2GQf2cfTd7hwRLULtriSrIbRUwia0EB8p2j7huCDgPKpXVtdqmJ9XM+QCmaIy7gBkk480GjjIOUHQ+T651dfc/R5mmRsEZfz3WBwAd28Vj668VwzHy19HWZyxPw7DSs2KZgxvxkryqx2elbyplE0TtuHpNPFh+Sidx4I1PlSK9gOJGPYfBOce6eHwr9Mp/2g9xU84Rxl4a2AcHE+AUc6nCVtteyV4YwtYD9Z53fBaMWDJk9tR+VGXPjx++5/DeLRqCip6ZkMwma7rkOHA9+5evjpwrp5d78522CnrqWqGYJ45O4O3+5duWQgIKJoY6iF8U0bZI3gtcx4yHDsIPFBw7XvIDFWyvuGkXRU0jt76CV2I3H7Dvq+B3d4QcRvmjtRaaybvZ6uljDtnnXszGT3OG4+9BiUF8rrfgRSl0f7N+9v8AJBtFBqmiqsMqM00h9o5afPq81CU40hzQ5pBaeBByCgsWMczyhg8BPROHiR/9LH18bw/8tfRT/muoW4/onjsdleTj8PTv5Z0R2ZmO7HA/FWx5VT4ch5RmCl5ZpJOAl5l3vjAXtYvteTk+5kLtwIJKwXaSx32kuMZP6F42x7TDucPdlB9JxSMmiZIw5Y9oc09oPBShWgi7n+tjH2UQ9oY8MdIeLtwQZaAgILzW7IRLAuUxw2Ede9yCPALiAOJOEQl2NDGNaOAGEFSAgICAgICAg8LmtHSIHiUFt1VAxpe+VoY3i7qHnwQale+VjSNnd6P9Jx1VUSGtgpTzhLjwBI3DzKJby31Qg9QEGNXv2KV32tyDDp4tqikHW7OPJEK6F+1EWHi0oMpAQYkp5quY/qeMFBloMeTfXQjsaUGuXfXFNQ1c9HSQ+kTwu2JHOdhjXdnacINSuGpbrcstlqnMiP8AZw9Bvw3nzRKJ8EBBGVVtorrVyx11LFUMY0AB44HuPEIMb8ztPbBb9FQ4PXtOz78oN50TZbPJaquwQ0kNI9x9IhlY3pFwGDk8XY7D1EqnPhjNTjK3DlnFblCqYTUFU6irmc1Mzdn6rh1EHsXi2iaW4X8vXrMXjlXwrUoeOa13rNB8Qo0lcorXHXV0NO2FuXuGcDgOs+5dY8UXtFYhzfJNKzbaDr4jTXCpgGQI5XMA7gdy9qmHHT7aw8m2W9vulHxfo55Iuo9Nvnx+KsVs2GpmgP6N5A9k7wgkYLqwkc4DG72m8EE/SX6vgaDFVGSPsf0giE3QaqbNPFBVQhhkeGB7XbsnhuKJbKgIOVflByc3yaBo/tK6Jp9zj8kHzxpe201e2rdVQiRrdlrckjB38EElU6PpJMmnnliPY7pD8UGJFaL9aHF1FMyaP2Gu3H+6fkglLFcKmfWdoNVRPppRtxPJB2XZacYWXrI3gs0dLOs1XXbcenI3tAK8XG9e6QzhWq3J+WZvo/KJQVXASUkD/c4j5L2cM7q8nNH1Lp4lWq3iAg+hdB1prtFWyVztp7IuacT2tJb8lKGx53IISoeaiqds78nZaiEixgYxrRwAwgqQEFyNv1iiXskjYonyPOGtBJPcggDUCrPPg7n7wiHrXFrg4HBHBBnQ1od0Zdx9rqQZYORkICAgpdIxvrPaPNBadWQt4OLvAILTq8fVjJ8SgtOrpTwDW+AQYtVcG01NLU1dU2GnibtSSSPDWsHaSg4jrHlzlbVOpNKxxmJmQ6uqI9ovP2GngO87z2BEuVXnVl/1A8m63aqqR7DpCGDwaNw9yCPt5xcqU/8AGZ/mCD71HqjwQeoCCNuj98bPEoL0DdiBjewIhgbbqWpfsgccYPYguenyew34oMKo1JTUrxG+SN0h+ozLj8OCoydRjp2me66nT5L94hfpKr6XjY8N2Ggk9/Yu8eSMleUOMlJpbjKVVjhAaou/0Jb5q0Ec62PYhB63u3D3cfJBxmkfM6pOw4ukkByXdZ458coln0tTz7CHbpG+sEGQgIMal6U1S/tfhBkoMigrZLdXwVkXrxPDsdo6x5jKDrFbbbfqS2xPkbtNewPilb6zcjqPyVObBTNGrLcWa2Kd1aVcNMXa0NfJE+OelYC4v2g3ZA6yDw968u/R5cf294elj6rHk7T2lrcOo6OWWOIVdIHPcGhzn7LR4ngAqYrkmdabv2uSYm0Vns6np2zi30vPyyRy1Eoztxb2hvUGnr8V63TYPTjc95eH1OWb24xGohzrU0fNamuDccZdr3gH5rUzIOo6BZMPqHf+6eKC+gIK45ZIXbUby09yDJNykkqKKJwAcahp2h4FB121VgrrbDPnpEYf+8OKDNQcj/KKOOTqlHbco/8AJIg4ho5uLdUO7ZsfBBsahIgyKJ+xX07s7hIFVnjeK0fhZhnWSs/lvFAcVWO0ELwMfl7d/CUVyty7l0j/ANKWGp/aUJbn915/Fev007o8rqI+pYgfztPFIPrMa73hXqVxA6kH0Zo+2/ROk7dSEYeIg+T953SP3qUM64zljBG04LuPggxaGPalLzwaN3iiEggIPWjLgEF9Etf1NX83C2jYelJ0n46m9nmgiLVUYcYHHcd7fHrRCVQEF2Kokh3NOR2HggqdWTO4ODfAILTpHu9Z7j5oKUBAQajq/lGsWjo3x1M3pVwA6NFA4F/988GDx39yD561fr696zqf6bNzVG12YqOHIjZ3n2j3lEoCG211R+qpJn94YcIJu1aEvV2eWxtp4S3eRNMAcduBkoNz09yOumutKLjfYqdu2D+hhL9+dwySPeg+pRuACD1AQQtc/bq3/Z3IhkQ1jX4a/DXdvUUGNeGyQ0VTWRNa50UReGnrIVeW80pNo9lmKsWvFZ93OKu9V9bkSTuaw/Uj6IXh5Oqy5PM9ns4+mx4/ELtHT8yzbcOm74Bc0rru6tO246WkzG9nY4/EZXrdFO8cx+Xl9ZGrxLZFsZHL+VGuLrjR0DT0WR888d53D4AomGoWyPL3ydgwEFdwYaarjqoxhsw2sfaG5w+fmgzGPbIxr28HDKCpBizQGIunheGOG9wPqlBdp5XTQh7mFufiguoOgaEvDTb5qCd+DTnbjz1sPV5H70Gjcrl4vL7pDbZjzNpkjE0TGbud7dvtIPVw3grLmm29ez6H9Jx4fT5x93v+P4c7wMY6ljl9VWIiI06fyQVNyfW19PHUvdRQwtcIHuywOLuI7NwPBaummdzHs+d/xDTHFKWiPqmfP4ZesAfznqXOYWFzWEg/uj8FsfLIF4a5jmu9UjBQWqWTnKdu/Jb0Se3CC8gIMeSTYuVCepsgcfeg6jpOs2Z5aQnoyDbZ4jj8EG2oOS/lEM2uTiA+zcYj/geEHEdHkfRMv/OP3BBKPqeYu0cDz0KmP9Gftt4jzBHuUJZiD1jth7XdhBUTG40mJ1O2+Ujv6VG7qJ+9fN17W09+e8JdXqXOuXCLatWmqjsE8R/wlep0k/Q83qo+pBWaTnbNRu/4QHu3fJamdnIPQS1wI3EHIKD6G0bqEak09DVOGzURnmp2gbtsdY7juKlC9WSc7UvPUNw8kQzaaPm4Gg8TvKC8gILkQ3kolcQRF5sza9pmiw2oA8njsKDUCJIJcEFkjDwPEFEJ+nmFRA2QdfEdhQXUBAQED70Gv6j1rp/SsZN1uEbJsZbTRdOZ390cPE4QcW1RyzX2/vdQ2CF9tpn9HajO1USD94er/d96JarQaUmnfz9zlc0uO0WA5e495QbNT0VNSMDIII4wOxu/38VCV/J7UFcM0lPMyWJ5ZIw5aQg3y3Vra+ijqG9Fx3OaPquHFS5dYsdU+sstLM9208tw4nrI3IlIoCC3JBHMMPYD3oMKW2dcT/JyDElMkMZppwNmZpja1xHSyOA7VFo5RMFZ1O3L4mmKqa1w3tfskHuOF8zEatp9DM7jaYWhUm9NTCOrkDjgYB+S3dDPe0MPWR2iW45BGQdy9FgcT1zUGo1lcDndG5sQ8GtHzyjpi0TNilb2u6RRDJqYfSrROwDL4CJW+HByCOtsvrRH95qCQQYch56sEEnRYBtBvtlBmICDOs1aLfdqapf+qa/Eg7WHcf8AzuQbtyj6bGo9KvfTsD6yjzPT44uGOk3zHxAVWWvKrf8Ap/Uejmjfie0vnqOQEAE+awTX3fZ4c0RHGzs/IvSbNpulYR+tqGxg/utz/wBy1dLHaZfP/wCIckTkpSPaN/3/APxb1x/6pm/5Uf3LU+darVQSTtDWvAb1tPX5oEcpjcyJ8Oxnc0tOQgyEBBYqGYu0bP2cIJ8Tv+aDZ7FXuhfFID04HDzb/wDW5B1SN7ZI2vactcMg9yDmXL5FznJfO79lVQv/AMWPmg4Ho12bdUN7JQfeP5IJC/UT6y3Ew5FRA7nYyOORxA/86lCVFkvcd0hDHuDato6TOG13j8EEtxQblb5dumpZfstK+ezV45bR+Xu4p5Yon8Ni6124aPyzR7ehrRLj9VXvZ72E/Jel0c9mDq47tL0xJt2GEew5zfjn5rYyJhAQdh5KZOa0pXv6xVHHjshShtMEfOztaeGclEJZAQEF5gw1EqgcjIQEETeLOy4MMseG1DRuPU7uKDXKCR9LVOppgW7RwQepyIS6AN5wBk9gQYdxu1ttERluVwpaNg655Ws+B3oNBvnLdpe2hzLeKi6TDcOabzcef3nb/cEHML9ywar1A51NRSC3QP3CKiB23DsL/WPlhEoGi0tV1chnuMro9o7TgTtSO8T1INoorfS2+PYpoWs7XcXHxKhLJQEBAQbDpWcieopydzmh48RuP3qUS7HpGpDbLsE+rK4fcfmg2RAQEBBxf8o2Z8OlrM6N7mPFftNc04IIjdvBQa/pW4PuOmrfVySOfLsbMjnHJLmnBJPbuXz/AFNeGa0Pc6e3LFEt0znepGNcdRN0rbprvJSvqYodkSRscGu2XOAyCezIWnpJ1l/lm6qu8aV0xypaYvuxHS3NsMzv9VrP0T89xO4+RXrPLaRqRzanVlydG4ObJUu2SDkFHTIADQAOAGEQy7e4CrDHb2yAsI8Qg157HUNxfGf7KQt8v/pBLoMerhMkYez9ZHvagrp5hPCHjjwI7CguoCDqujbl9IWCNj3Zmpv0T+3A9U+7CDg2taKjo9a3Wmt5/o7Js4xuY4jLmjuBJWDLqtp0+x/T4vmw15edOu8kHNDQ4bGcvFVLznc7Ix8MLR087o8T9Zx2p1Op+IQ+tznVVQOyOMfBXvJa8gsHp1wHVGzPmUF9BdpoueqY4+onf4IMV7uevFfL1bewPL/6QZlHP6PUtcfVO53gg6tpqr9ItTYycuhOx5dSDXeWSl9L5Kr23G9jGS/wyNKD5n0ZJvrIv3XfeEG1qEtYvWnJHTGttoxITtOiacHPa38FKEUzUl3pP0Urw5zd2Jo+kPmg6hoe6yXXTbZZi0zRSvjdsjA7R968Prq6zb+XsdHbeLXw39p2mNPaAq48LJQfKHQ/SHJfdAAC+kljqW9wBAPwJW/o576Yuqjs5No+Tatk8Z+pNn3j+S9BgbEiRB1fk0f/APq1SwddYSf4QpRLfaCPDXSHr3BEMxAQVNZneeCDBlu1NNdJLTBKHVcbGvlaPqNccDPeUSkwAAAOAQeoCDjPK9yl0umLrBbLfRx1N0DBJO97iGxtPqtOOLjx7hjtQcyqeXTV0zS2Ftup93FlPtH/ABEoNduPKRrC6NLam/1gYfqQuEQ9zQEGvNZWXKoOBNUTO4k5cfMoJ6g0hNJh9dKIm/s2b3e/gEGzUVvpLezZpoWsPW7i4+JUJZSAgICAgIJbTZxeWd8bx8ERLo1uuDqSndGDjL8/AKUOmIkQEBBxH8pM/wD61ZW9tY8/4EGicmFZz1kq6Qu3wTbQHc4fiCvH/UaavFvl6vQW3Sa/DqUJ2oWHtaFnjwvnyjNT0vpulbtTgZL6V5aO8DaHxCtwzrJWVeWN0mHFdE22Gqq56qdjX8wG7DXDI2j1+WF7bx3TbfTbxM4bh6o+aCRQVxO2JmP7HAoMXUsHN3Nso4SsB8xu/BCHtK/nKaN3XjBQXkGFIPQ6nnR+pk3OHYUGaN4yOCAgm9OagZp6SsnmP6A07nEdrmglvv4eai06jbvFScl4pHvLlD5pamaWpmcXTTPMjz2knJ+JXmXncv0DpccUp2dT5GLjsVN0tjj67W1DBns6Lv8AtWjprd5h4n+IcO60yx/H/wAq9Wyc7qmuPsua33NC2Pl0KgsU3TfNL7T8DwCC+gz7aBGJqp/qxtP4lBDUJLoXynjI8uKDKQbpoq6COpEMjtzxzZ8fqn5INj1xRfSOhb7S8TJQzADvDSR9yD5A0hLsXd8Z/tIj7xgoNthqf6VJSSnEzRtM/wCIztHeOBUJZKC1PTQVLcTwxyj7bQUE1panp6NlVDTwtia4teQ3gTwXmfqNfts9HoLfdVvVM7apoz9lYq+Gu3lkT0guOnL3QEZ5+jkaB37Jx8cLX006sy9RG4fPmjJOlWRdzXfeF6zzG2KEsu2W6ou1xgoaZuZZXYBPBo63HuA3oO42q2QWugp6Ckb+jjGyD1uPW495O9S5bFGwRxtYOoYQVIK2MzvPBEtW1vrOHTFFzNOWSXOZv6KM7wwe27u7B1lBoPJhcJH63ldUSuklrIJC97zkucCHZPxUDtikEBB8XcqE0k/KbqF8udoVjmjPYMAfABBrNCyOWvp45RmN8jWuAONxOEG8RaYtUL8mB8hHVI8kfBQlKRRRwM2IY2Rs9lgwEFaAgICAgICAgmNMs2rvtezE4/JES3HBPUpQ6+iRAQEHDfylD/oKxDtqZD/gCDlHJjWczqCelJ6NRAcfvNOR8MrB+oU3jifiW3obaya+XbqM7VKzu3Lzafa9C3lecwStdG7g8Fp89y6idd3MxtxfR1C6jFz2s5bUcz/DnP3r3qzuNvFmNTp0Gk/qcX7qlC8gIMjUsfOW+nn62uAPgR/JCEXbXZgc32XfegzEFL2NkYWPGWnigxaZ7oZDSynh6ju0IMxB45rXscxwy1wII7ikxvsmtprMWjzDRZYnU1RLTv8AWjcW+IXmZK8Zff8ARdRGbHEx7tl5Pbj9G65trycMnead3g8YH+LZU4bavCv9Vxer0l4+O/8Ab/6bHeJvSL3XS+1O/Hvx8l6T4NHyyCKJ7z9UZQU0zObpo2njjJ8SguoMq5P9D06WcHzkD37z8Agj6VuxSxj7OUF5BlUFQaarY7aw07iezsKDrdBUR3e0DnN+2wxyjvxgoPiyjjdadXejSbnQVT4H+8tKDbbpQOrYGuhfzdXCdqGQbsHs8CoSsWm9NrSaapbzNczc+M7tojs/BBLIJOxSbNxLep7CPdvWLr67w7+Ja+itrLr5bzQnNK0dhIXl08PSt5TNmI9OLDwe3B9604J+pnzR9L5wssXoGrblRcObdLHj91/8l7Hs8r3bUg6zoTTv0VbfTqlmKyqaDgjfHHxA8TxPkpRLeKGLLjIeDdw8UQz0FxjOsolaqqttONkb3nq7PFB856i9I/OS5CqlfLMKh4c95ySM7vhhQllaLq/QtZWqYnAM4jPg7o/NB9FqUCAeCD5F5b7U628p9wkwRHWNjqWbuOW4PxaUHPoH83PG/wBlwPxQdTJyc9u9QkQEBAQEBAQEBBsOlI8z1UnYxrfef5KUS6BarcauldJjOHkfAIOjoCDTtecoNLoGKjnrrbWVNPUucwS05bhjhvwckcRn3FBp0f5R2lXevbLuz/44z/3oOd8r/KVZdeW+1Q2qKsjfSyyPk9IjDdxAAxgnsKDnOnri203+irpCRHFKC/Aydk7j8Cqs9PUxzVZhvwvFnYaPlL0vFDsSVk7SCcZp3LzK9HliNTD0bdVimfLMZyk6UcRi5uH70Dx8lP7XL8I/c4vlqJv+n4KytMFxjMc1VJM07Dh6xz2L08UTFIi3l52SYm8zCYpNV2EUsbTdacEDeDkfJWOGSNT2J3C70fnJhBcGoLM7hdqL/rBBK194tNbZHQw3Shkm2GlrGVDS4kY3AZ4oIq2O6cje0AoJJAQWamATx4Bw9u9p7EFNNUGVpZJulZucO3vQZCDV9S0/NVkVU0bpG7LvEfyWXPXvt9H+jZ54TT3r/wBSwKN0grad8Li2QStLHDqIIwVkiJ5RD6PLkr6Nrz41P/TeHuL3uc45LnEk9pJXqvzmGFXO2jFTji9wJ8EGYguQR89PHH7R3+CCzqifaqYKccI27RHeeHwCEKIJmTRAsPAYI6wguoCDeNF3bZlFPI7dJ0Dn2hwPnwQfOnKrb3WblSvTWt2Q+oFSz++A/wC8lBPRSieGOVvCRocPMZUJRd5sbLkBPC4RVbPVfw2uwH8UEbSaiqbfN6Jd4X7Td3OAdLz7fFENsstwpqiup5aedkjdsA7J3jO7eOKp6mvLDaPwuwW45ay6Lbj+ie3scvDxz2ezfyl7a7YuEJ7SR8FoxT9cKMnesuB3mMUPK5dYhuDq2YfxZPzXsU+2Hk3+6XSNDad+mLl6ZUszRUrgSDwkfxDfDrPkunLrgBc4AbySpQlooxFG1g6kF9jMDJRLGq64RExx739Z6ggi3EuJLiSTxJRDkXKFR+jaqfMB0amJko8R0T9yhMNZp5jT1MU7Tgxva8HwOUS+oIJRNBHK3g9ocPMZUoXEBB8tflC3H0rlBhpBjFHRMYfFxLvuIQclQdTp385TQv8AajafgFCVxAQEBAQEBAQEG16VjxRVEntSAe4fzUol1nSMANkLj9aVx+4fJBsiAg1blE0w3V2ibhaw0GoLOdpj2St3t9+8eBKD4rex0cjmPaWuacEHiCgpQEBAygZQMoCAgrikdFKyRhw9jg5p7CEHY7PcGVUFLWs9WVoLh2Z3Ee9BsaAgIMepgc8iWI4mbw7+5BVT1DZ2djx6zexBiXym9JtUuBl0f6Rvlx+GVXlrurd+nZfT6iN+J7IDT8fPXRm7oxgv/BZcVd3iXv8A6j1Hp9Jan+7t/wCW3uIa0uccAbyVufJMOlaZpnVTxuO5gQZqCQtUWZXy+yMDxKDD1nZai1XSOaQl0VVG17HEcCAMt8vmhDXopXwvD2HB+9EpamqWVDd2544tRC+gy7dUmnq2nawHYGew9RQaRy803PXmz3xrcemUphlP/Ejdv+DmoIPTdR6RY4MnLosxny4fAqEpZBj1lDTV8PN1MQeBwPAt8Cg1qbTFVQVTKq3y86I3B4aTsvGDnwKTG40ROp27hbZNsvPDaaHYXztI1Mw92/eIlLU7tipid2PCupOrRKu8brLkGo9O3W98t10prTAHSMqGSvkfujibsty5x6h8SvYraIpEy8m1Zm8xDv8AabfTWm2Q0NKP0cTd5PFxPFx7yV3W0Wjs4tWaz3TFDFtPMh4N3DxXTlIsbk56ggwb3e6ay0rZJtovkOyxjRkntPgFTmz0wxuy7FhtlnVWv01+oK2TZbMWyHfiRuznz4KvH1mG86if7u79JlpG5hJLUzNP5UrORY7fcQ3pwyGOQ/ZfvHxHxRMOe6ctpu+oqCgwS2WZu3+6N7vgCoS+k2gNAAGAOAClD1AKD4s5TbkLrykX6pDstFW6Jp7mdD/tQamg6XaX85Z6N3bC34blCWYgICAgICAgICDdNOM2LNEfbc53xx8lKJde03HzNgpQRvc0uPmSglkBAQfJPLZpX83Nez1MEezRXMGpiwNweT02/wAW/wDvBBzZAQEBAQEBAQEG9aFr+cpp6B53xnnIx3Hcfjj3oOk0snO0zHZ34wfEILyAgIMaop3F/PQHZlH+JB7BUMqGljxsvxhzCidzHeEfY6A0b6tzhv5zm2/uhU4a8dvT/UupjNFIj43/AHZ0hNW/m2fqWnpuH1j2BXPLZIAaAAMAbgEHqDZtPUrZJaOJ3CWQOd/55INt1tZheNNVDGtzPAOei7cjiPMZCDhiJSduh2YzKRvduHgiGagIIrlGpZbzoLnI27clBMJ3DrDcbLj7tk+SDmujanD6mlJ4gSNHhuPyQbaoSICDdLRVFlHTy42sxhpHw+S8DP8ARmtH5e3h+vFVsFBtXCYMgY7DcFznDc3/AM7F1jibz2Rk1SO6ZnlpbbLUPp4YxVVLxJM5o3vcAAC49wAAC15MvHt7suPHvujY6yeOp9IDyZDxzwI7PBZ6ZbVtyie6+2Otq8ZbrZ66CupBzO6RvrsPEHt7wvWw5q5Y3Hl5eXFbHOpW71q7T2m4S663ikpiB+rdIC8+DRvPuVqtyKm1HU6tfU32cOZDUzObSQk/qoG9Fo8Sck95Xi9ffll18PX6Kmse/lM0EWzGZDxduHgs2OO21957t307TSuja2YktHSDT9UdQXsdJyiupeV1UVm24SmpLUL1p6ut+7bliOx3PG9vxAWtmcy5JbU6W+1lfKwj0SPmhnqe47/cAUS7EiBBjXCrbb7bVVj/AFKeF8rvBoJ+SD4OqZ31NVLUSHL5Xl7j2knJQWkHQ9OP5yw0p7A5vuJUJSiAgICAgICAgIN+tURjtVJGBv5sbu87/mpcuyUkPo9HBD+zja33BEryAgIOc8tWlfzl0FUTQR7VbbSaqHA3loHTb5t3+LQg+RkBAQEBAQEBAQSViuH0beKeoJ6AdsyfuncUHZrbJhz4s5B6QQSKAgICDFrIGuYZm5bIwZBHWgtwekVUY5x+zF143FyDNa1rGhrQA0cAEHqAg2nT78T293Y9o+OEQ6YQCN/BEvnu80LaDUFbRk7McVQ5o7m5yPgUFz0+nYA1u0QBgYagoNzZ9WJx8ThBdhmnm3801jO1xJJ8EEnQvYJHQTNDoZ2lj2u4EEY3/d5oOPXaxy6L1rFC4k0crswSH60bt2D3jgfBBsqhIgIN10hbprrRhoyyGJ5a+THDrwO0ryuqwTfPv209Lps0Vw/luUtVDQQCkoWgBvF/Hf8AM965teKRxo6ik3nldGEknJ3k8SqFwg5dqvVd3v1wdZtJmoMMZ2aiqp3FvOHs2upg8d634aUwx6mSdSxZbWzTwxxth2nk1YXiovdW6aQnJhhccE/aed58veqsv6jPjHH91mPoY83lv1FRxQRQ0lLGI4mANYxvBoXnTM3tufMt8RFI1Hs3Cz241EjHbGWNOGN9o/gtuDFynbJmycYb5S0zaaEMG9x3uPaV69K8Y08u1uU7X105R9ss9LaX1rqZuPS6h1Q/ucQBgd274lBIICDS+Ve5fRfJjfJg4tdJBzDT3vIb80HxoeKAg3vSb9uyBvsSuH3FQlOICAgICAgICBjO7t3IOqWOk5650NNjcHNB8Bv+Sly6oiRAQEFL2Newtc0OaRggjIIQfFvKPpd2kdb3C2taRTF/PUx7Ynb2+7e3yQaogICAgICAgICDqukrp6XaKaYnMkB5qTvxw+GEG3x1MMvqSNJ7DuKC6gICCmUZieO1pQWKH+px+f3oMlAQEGwWR+yymd7Mo/zIOrIOIa/pZafV9XI+JzI5tl8biNzxsgEjzRLWOCDIpZadh2pWlx6iN4Hkgk2VMMnqyNz2HciF1BhawtA1Lo+duAa2hBmhd17hvHm0e8BBptsuENdRwuE0bptgbbA4ZB69yhLN4IJvTFgN/uRjke6OlhbtzyDiB1NHeVxe/GNu6V5S6JJUQ09Kyht8YhpYxsgN3ZH/AJ18SvLy5pt4ejjxRXyxFQuEEZdXRVdM+jcXGKQYl2XFu0PZyOo9a4nJNZ+l16cWjuxqS3iOFsNLTshhb6rWNDWjyXE8rzuXccaxqEhHb2DfI4uPYNwXUY490Tf4Z1NTh8rIYmhu0cbgra13OoV2tqNy3WzU7WzANGGRNwF6mCup7ezzc1twnVqZhAQEBBxz8ou5+jaJoKBpw6rrQSO1rGkn4lqD5jQEG56NfmgqWdkoPvH8lA2REiAgICAgICC/RR87XU8ftSNHxQdl0bTiW7yzEboozjxJx92VKG+ICAgICDjP5QmlPpLTNPqCnZmotztibA3mFx4+Tse8oPmZAQEBAQEBAQEG98lbW1+qo7JI9rG14wx7jjZe0E/dke5B27UOibDaGtxdKtkzxlsWw2Qnv6sDzVGbqaYfu8r8OC+X7WqC318e0aVzpWN7OPuKqxdbjv57O8nSZKfldhbcnetQSO7wNn71fOfHH9UKow5J9mayiqnjJgczucQuJ6rFHu6/bZfhRNTyw7pG4B6+pWY8tMn2yrvjvT7oYdCMUjR2E/erHDIQEBBsVmo6p9LkQuAD8gvGzn3rib1jzLqKWnw6Uy4UzgP0gB7wU9Svyn07fCJ1DHabtQPpKxokHFrwQCw9oK4tmrV1XFaWq2yz6btDmvkgbXSt37cxL/c31VTPV1hd+1mfCRrbNpvVri1kZoq/HRkY0NLvEcHfercXUUyTqPKrJgvjjc+GnXXR1Rp97XVIE8TjhkzR0c9hHUVepYY3IJC0DaqntIy1zcEeaD5vr4209yqY4jhscz2tI7A4gIM2gvV2iljhgmfMXODWxvG3kngB1oPpK1UD7Dp2nt0oYK6RolrSzhtkeqO4cPLvXmdTl3Ooej0+PUblWsbWII6pfJ6S5pdIIuvZCqtvbuutMmnhp9najAd3neV1WK+yJmfdkYJOAMrtw8a9rwSxzXAEjLTneOIQ3tM2imLQ6dzTl25neO1acFJ+5nzW9m5UFN6PT9IdN29y9LHXjDz8luUspWOBAQEBB82/lIXLntR2i2h+RT0rpS3sL3Y+5qDiSAg2vRb+lWR9zXfEj5oNsUJEBAQEBAQEEjYo+cvVMPZJd7gUHbdEw7NFUzEevIG57gP5qUNqQEBAQEGLcrfT3W21NBVsD6epidFI3ta4YKD4e1JZKjTeoq+z1Q/S0kzo8+0Pqu8CMHzQRaAgICAgICAgy7ZcJ7TdKS4Ury2emlbNG4dTmnI+5B9ES3lmo523YEiKrDXsBOdlpG4eS+e6iZtmty+Xu4IiMUcfhLMY2NgYwYaFMRrwiZ2qUgiFD8YIc3LTx3Z+CRaazuCYie0sB9si2M0hAGSdnOR5FbsXW+1/7seXpPejBex0btl7S09hW+totG6yw2rNZ1KldIbDbo47fTbQja+rfvL3DIjHYO/vXndR1O540b8PT6jdmQ6sqncaiT3rHzt8tXCvwoM8ruMsh/vFRyn5Txj4WySeJJ8VCRBXEXiaMxkiQOGzjjnO5TG9xonWu7pNVSQ11G+mqow+ORuHAr3oeI49cLZNQ3aooADI6J+AR1jiD7kE1YrU+Sqigbve9wL3Dg0BEOAcqOnxpzlDu1GxmxBJL6RABw2H9IY8CSPJEti5HtMtnrpdT1se1T0Ltila4bpJyOPg0b/EhZ+oy8Kr8GPnZ1l7nPe57jlzjkleTM7ncvUiNdnihKMuV1mt1dSRi2VdVTTB3OTUzNswkEYy3rB3+5WUpFomd6V2vNZjsvvr4nwuDBLtEYAfE5nHxVV/pjusp9XhdpYOYiAI6R3uUVrqE2ncorVNjrb9bPRaO7S0DgSTsDoy9ziN+PDtV+HJFLbmNqcuObxqJ0kNKWQ260W+0ktc6GMCVzeBOcuPmSpmfVyTKIj08em6U9+sVC4iaqzMw7Oy2NxDcdXBepiw6jbFfnbwyDriyDhNM7whcr+MqvSstu15ZxwFS7/4/wCacZT6Nlt3KBaxwp6s/wB1v4pxk9Gy07lDofq0VSfEtHzTin0ZW3cokH1bdKfGQD5JxPRn5SNr1pbbg4RzE0kx4NlPRPg7h71E1mHNsUx4fMXLNc/pPlRuxa4OjpyynYR9loz8SVCtoKAg2HSEzI7nKxz2t5yLAycZORuQbsoSICAgICAgIJvS8e1dHvxuZEfiQERLuelIua0/AfbLn/H+SkTSCO+n7R/vGm/6gU6l1wt8H0/aP9403/UCak4W+D6ftH+8ab/qBNScLfB9P2j/AHjTf9QJqThb4Pp+0f7xpv8AqBNScLfDgP5QNooamrodSW6oglc8ejVTY3ZORvY4+WR5BNImsx5cPUIEBAQEBAQEBB1Dk7v0H0PLbqqZrH079qPazvY7q8j968vremve/Okb29HpOopWnG86b/T3ynbhpqopG9hfgrJ6WavmstXqYreLQlYK2mqBmOaMns2hlTqfeDcfK9tNLtjO8jOO1c7jwlbe58HS2S+Pr7W/iomdJ8qdmOYc5C/Zd7TfmE1E94O8dpeHYqmOilaBI3iOzvCsxZbUtuFeXFF66lgU8ccFQ41B3sO4AZye1buq6mIpHH+pk6fpp5bt7Mn0uSeURQjZzxceICw0x2tXnPav/f8ADdMxE68yyi9sYDMlzupo3kriZiDW1Y2jvdgdw6lI9QEQ2XTFo557bjMP0bf1I9o+14di3dJg3/mT/wAMfVZtfRDbZJGRRufI4NY0ZJPABeiwOcXivinr6isPRY93R7SAMBTEbTFZtOoQf0zWRSOdTVD6drhjDHYyO9dxWGmuOIhg1FG3UFxidWQx1tUQI2STsEjgM5xk9QySlpisbl1xr8NhlpfR6YUFrpcxU7dljIWADJ9Z2B2leTEevn7+IX7jHTc+61S0V1a1rJKCYtHB24H71fn6OLzypOpc16isdplkTU81PjnonMzwyF518dqTq0NFMlb/AGyxKmf0dgcBlxOAMqq1tLKxtj0wfVTmeXeG+qOrK4rHKdy6t2jUL89VHA9rXZJPHHUFtxdNfLWbVUWvFZ0ute1zQ5rgQeBBVFqzWdT5dx37wl6Ieh22atLXOcW5aGjJIHD3launxzMdvdny276a063XCrmdJDbqohxzuidx9y9XFWaUitp2qteu9wvx6Xvkvq22UfvlrfvK73Dj1K/LDrbZXW52Kullh+05vRPmNynbqLRPhiIkQEBBD3jTFpvYJqqYNmI3TxdF/mevzUTES4tSLOe3nk8udBtS0JFdAN+GDEgHe3r8lzNZU2xTHhqD2PjeWPaWuacFrhghcqlKCat2pa2hwyQ+kQj6rzvHgUG22+9UNyAEUmxL+yfud5dqhKQQEBAQEBBs+lIsQ1U3a5rB5DPzUol3OzR81ZqNn/BafeMoM5BwtWtwgICAgwL1QxXKzVdJKDsyRnBAyQ4bwR5hRPhzaNxpyF+k68eq+nd4Px94VbGsP01dWcKcP/deCgx32W5R+tRTeTc/cgxn0lTH69PK3xYQgtFpHEEeKDxAQEBBJWOt9Cu0MhOI3HYf4FB0FQkwOxBW2SRp6Ejx+64qJiJ8wmJmPEr30tW04z9ITRj7UxA+K5nFSfMQ6jJePEsc609DeXfTA2uvZw/PuCr/AGuH/a7/AHOX/csS8qL2Pa9rnTvbwPMhq4nosU99Oo6vJDKs/KJV3+/0tDJQwRNlJaZGk7WACeHDqV2LDSkcfMflMdRa1u7e4p3RRkMwC7i7rXm9dlvbLNIjtD0cNIiu5XmVjYWnYi6R4uc7JKy4q3vPGkbl3bUd7SqNyp4ojNVS7DW7yXENY3/zvVuTBkpbVomf48OItWY3EsyzXOzXa4GlN1pYugXNPPs3nsGSrMGGcltWiYU5s0Y67rMS2c6Ugk2XmeWaLOdlrgGu8cD5rX+xx+8yy/vL+0QnBUVUbAxjGtY0YAa3cAtkRqNQyTMz3liVZNY0MqcvaDnZO4e5ShhutdA8hz6SFxHDablNpi0x4X47VCB+joIx4Qj8FO08pn3XJbbUmBwp6drH46O4NCqy1tauqu8V4rbdnlusVRRwkO2DI45c7PwXHT4fSr38us+X1LdvDPFslPF7B71eoVG0te0tkkDmniNncVExExqUxMxO4Q50Fbnyue+oqi0nIaHDd3ZxlYZ/T8czvctsddkiNahnQaStUDAwRSOA9qQq2vR4ojWldurySut0xZQ4uNvhc48S/LvvWmscY418Kpy3nzLMhtlDTt2YaOnYPsxgJNYmdzDnnb5ZTWhow0ADuCa058vVIIKXMa9pa5oc08QRkFBB1+j7PX5d6PzEh+vAdn4cFPKXcZLQ1iv0BWw5dRVEdQ3qa/oO/BdRZbGaPdrVZbq23v2aullh73N3Hz4LrcLYtE+GKiRAQRd209a72witpWukxumZ0Xjz6/PKTG3NqRby5/eeTivpNqW2yemQjfsHoyDy4Hy9y4mqi2KY8NLlhlgkdHLG6ORpw5rxgjyXKpSCQcjignLdqiso9mOf+kQjqeekPA/ig2u33iiuQAglAk64n7nfz8lCWegICAg3HTTNmzh3W+Rx+SlEu5UzdilhZ7LGj4ILqDhatbhAQEBAQWn00EnrwxuPewJqEcY+Fh1roX8aZg8MhRxhz6dfhadY6F3BsjfB6jjCPSqsusEJ9Solb44KcIR6MMeTTQf/AG0Tv34lHBzOH8sGXSDX8aaik/u4+ScJc+jZhS6JiPG2Rn/lvx81HGUenZgy6Jphxoqpn7rifxUalzwt8MCXRlKP7WqjP2mg/IIjUsZ+j2/2dd/FH/NBcqtSPtzzRupxLNCAx0hdgOIHHCIYJ1Ldap2zTQsBPARxlx+aaT3X47brC5Do09dsntHNj44U6l1FLT7MuHk5vtS4OqZaeLt5yUvPwyp4y6jDZLU3JbEMGqujz2iGLHxJ+Sni6jD8ymKbk80/BjnIp6gj9pLge5uFPGHcYqpqisdqtzxJR2+nhkHB7WdIeZ3qdQ7isR4SClIoFEsUc0T4pWNkjeNlzHDIcOwhCY2gqnROnqr1rc2M9sL3M+eFHGHE46/CxBo99ucHWfUF2t5HARzEgeQwo4uJwwlqe7cpFs/q2p6a4MHBldACT54z8VHFzOGfZKwcp2tKTDbnpKirm/WfRVBYfcSVHGXM4rQk6XlmsDHj6XsV5trgd5fT7bPeMH4KNOOMx5bdbeVLRN12RT6jomOPBk7jCfDpgIhtFPWU1YzbpqiKdntRPDh8EF9AQEBAQEBAQMoPMoLM1bS0wJnqYYgOJfIG/eUEPV640rQ5FTqK1xkdRqmZ92UEJV8sWgqTO1qCKQjqhikf8Q3CCCq+X7RLWujYy4VYO7ZbTDB/iIQajcOVDTt0eTbtGXbnDwfE8Rg+QBC6iZW1veEjuO8Agd67aRAQEGBdLJbrzHsV9KyU4wJOD2+DhvSY25tWLeXP7zya1cG1LaZvSo+PMyYbIPA8D8FxNVNsM+zSKimnpJnQ1EL4pW8WPaQR5FcqZjS2HFrgWkgjgQg2G1anq4ZY4KkieIuDdpx6TfPr80G6ncSFCRAQb1p5n+iKMe183FSh21u5o8EHqDhatbhAQEBAQEBAQEBAQEBA48d6C26CF/rxRu8WhNQjUMR9ktUk/PyW2lfLjG26IEpqEcK/DNijZC3ZijZGOxjQ37kdKuPHegICAgICAgICAgIGR2hA2t2Nrd2ZQYdTa7bWAipoaWXPW+JpKahE1ifMI/8ANKzxyGSkjnopD9ekqHxkfHCjUOJxVSNK/VFtx9G6zujQ3gysa2pb4dIKOLmcMe0pmm13r2jwJmWS5sHWWyU7z7sj4KOLmcM+yXpuVqtiwLpo65MA4voZGVA924qNS4nHaGe/lj0tFEDK26slP9i63Sh4+GPioc6lHVHLdaxuotOaiqj3UeyD8SiNI6flmvsjf6Bye3V56jKXD7mInUo+blR5TqkYo9Cth7DLHI75hDUo+TVfLbWnEVthowesQRNx/G4qdJ4yxX0PLNcDmo1D6ODx2KhjMfwBNJ4Sx38nOt685uWrqh+eI9Ikd95U6T6cfIzkVEjg6sus87v3gPvymodcK/KQg5G7PFjbbzh+3M75AKdQnjRKQcmNmgxs0VDkdboy/wC8p2T9Pwk4NHUsGOa9Hj/5dO0KduuUe0MsacaNxrJMdzcfNNp5qhpun66iY+ACbRzlUNO0Y4yTHzH4Js5yrFgoRxEp8XptHOVYsdvH9k4+Lyo2cpVizW8f6sD4uP4ps5SqFqoBwpIvMJtHKUPqzT9nrdM3F1TbaaR8NLLJE8sw5jg0kEHiFEubd47vltcqXoJDgRxG9B1OJ4khjkHBzQ73hQlWgIN+07vttv8AL/MpQ7UgIOQfm/Xf8H+P+Ss22c4ejT1b7UP8R/BNnOHv5u1f7SH3n8E2c4e/m5Vftofj+CbRzhUNN1HXUQ+4ps5w9/NufrqYv4SmznD3825euqj/AICmzm9Gmn9dU3+A/imzm9Gmj11f/wDX/NNnN6NNDrqz/wBP+abOar82mf7U7+AJtHN7+bcX+1SfwBNnN7+bcH+0S/whNnN7+blN+3m9wTZze/m5S/tpveE2c5ejTtH+0n/iH4Js5yqGnqL2pv4h+CbOcvRp+h/438f8k2c5eiwUHsyn/wCRNo5y9FioP2b/APqFRs5S9+g7f+xd/GU2cpe/Qtv/ANn/AMZTZylULNb/APZh/EfxTZyl79EW/wD2VnvP4ps5S9+iqAf6pH8U2cpei2UA/wBUi9ybRyl79HUQ4UkP8KbNyqFBRjhSw/wBDcvRRUo/1aH+AJs3KoUtOP8AV4v4AhuXvo8H7CL+AIbe8zEOEUf8IRG3vNsH1GfwhB7st9lvuQMDsHuQeoPdt3tO96Btv9t38RQC5x4uPvQeYQMDsQEBAQEBAQEBAQEBAQEEbqL/ANMXf/2U3+QqET4fJJXKkQdKs8nO2ajf180AfLd8lCWagIN600/atdGfZfj3OUoduHAICDSF2vEBAQEBAQEBAQEBAQEBAQEBAQEBAQEBAQEBAQEBAQEBAQEBAQEBAQEBAQEBAQEBAQEBAQEBBG6i/wDTF3/9lN/kKhE+HySVypEG/wCl5OcsUQz6j3N+OfmoSmEBBtulZ80Eked8UufIjPyUol3mM5jae0BBUg0hdrxAQEBAQEBAQEBAQEBAQEBAQEBAQEBAQEBAQEBAQEBAQEBAQEBAQEBAQEBAQEBAQEBAQEBAQRuov/TF3/8AZTf5CoRPh8klcqRBuujiTbJweAm3e4KBsSJEE9pV7hWVDM9F0WSO8H+alEvoSjJdRQE8TG0/BBeQf//Z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207541" y="-192617"/>
            <a:ext cx="406612" cy="406401"/>
          </a:xfrm>
          <a:prstGeom prst="rect">
            <a:avLst/>
          </a:prstGeom>
          <a:noFill/>
        </p:spPr>
        <p:txBody>
          <a:bodyPr vert="horz" wrap="square" lIns="121908" tIns="60953" rIns="121908" bIns="60953" numCol="1" anchor="t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23556" name="AutoShape 4" descr="data:image/jpeg;base64,/9j/4AAQSkZJRgABAQEC+QL5AAD/2wBDAAgGBgcGBQgHBwcJCQgKDBQNDAsLDBkSEw8UHRofHh0aHBwgJC4nICIsIxwcKDcpLDAxNDQ0Hyc5PTgyPC4zNDL/2wBDAQkJCQwLDBgNDRgyIRwhMjIyMjIyMjIyMjIyMjIyMjIyMjIyMjIyMjIyMjIyMjIyMjIyMjIyMjIyMjIyMjIyMjL/wAARCAFcAfQDAREAAhEBAxEB/8QAHAABAAEFAQEAAAAAAAAAAAAAAAUCAwQGBwEI/8QAURAAAQMDAQMIBgUIBgkEAgMAAQACAwQFEQYSITEHEyJBUWFxgRQyUpGhwRVCYrHRCBYjM1NykuEkNEOCorIlRFRVY3OTwvA2dIPxFyZko9L/xAAbAQEAAwEBAQEAAAAAAAAAAAAAAQMEAgUGB//EADMRAQACAgEDAwMDAgYBBQAAAAABAgMREgQhMRNBUSIyYQUUcUKRBiMzUoGx0RWhweHx/9oADAMBAAIRAxEAPwDv6AgICAgICAgICAgICAgICAgICAgICAgICAgICAgICAgICAgZCDVb1r6z2pzoonmsqG7iyE9EHvdw92VTfPWv5acfS3v3ntDSq/lKvVSSKVkFIzq2W7bvefwWe3UWnw106PHHnu1+s1Bd7gCKq41MrT9XbwPcNyqm9p8yvripXxDBinnp5BJDLJG8fWY4g+8LmJmPDuaxPlsVs15fbc8bdT6XEOLKgZ9zuKtrnvVRfpcdvbTpGndY27UAETT6PV4yYJDvP7p6/vWvHmrd5+Xp7Y+/s2NWqBAQEBAQEBAQEBAQEBAQEBAQEBAQEBAQEBAQEBAQUSSsijdJI9rGNGS5xwAFEzpMRMzqGp3PlGsdA8sjkdUuHXHhrfeVRbqaR47tuP8AT8tu9u38o2PlSppHbrc9ze1kzSVX+7j4X/8Apcz4unLbrqy3BzWOndSyHg2cbI/i4K2nUUt+GfL0GbH31v8AhsjXtc0OaQQd4IO4q9i8PUBAQEBAQEBAQEBAQEBAQEBAQEBBRLKyGJ8srwxjAXOc44AA60nsREz2hyHV2uZ7s+SloZXQW5u4uzsmXvJ6h3e9YcuabTqvh6mDpopHK3lzyovlJBlsZdM4exw96rjHMrbZ6x47o2bUFU/IiZHEPDaPxXcY4UzntPhhS19XN69TKe4Ox9y7isQrm9p8ytx1VRE7ajnkae5xTUIi0x4lKUmoJWENqmc432m7nD8VxbHHsupnmPuT9JWMmDZ6Wbe0ghzThzT8iqpiYaYtW8dnXNFa1F1DbdcXgVoH6OQ7hMP/APX3rZhzcvpt5ed1PT8Pqr4bwtDGICAgICAgICAgICAgICAgICAgICAgICAgICCB1Tq606Qt3pd0n2S7IihYMySnsaPnwCiZiHVaTadQ5FWcv10kqSKCyUkcOeiJ5HOcfHGAFXORojp495Qt/wBfXzVIBqZG01N9WmgJDfEniSs2W82nu39PijHG48tcO85O89pVS56x7o3BzHFrhwLThCO3hI096qIyBMBK3t4FczSF1c0x5blpnWdVbXj0ScyQfXpZTux3dniFNMl8c/hzlwYuojv5djs14pb3QMq6V3RO57D6zHdhXo47xeNw8HNhthtxskV2qEBAQEBAQEBAQEBAQEBAQEBAQcq5W9Zstscdip3bc0jRJO1px0fqtPjx8gqM0zP0w1dPqv1y4hVV1RWOzNISOpo3NHkqorEeFtr2t5Y6lwICAgILkE8tNKJIXljx1jr8UmIny6rMxO4bPa722okYC7mappBaWnGSOtp7VRak17w10y1v2s73ozU41BbdiYgV0ADZm+0Opw8fvWzFk5x+XndRh9O3bxLZlcziAgICAgICAgICAgICAgICAgICAgICAgIMW5XCmtVtqa+rkEdPTxmSR3YAFEpiNzp8j6r1NWatv890rCQHHZhizuijHBo+faVRady3VrFY1CLp25Jd5BcysrCdY3ZY1vYFnlrjw9UJEGVQ2+e4SSMg2csbtHaOB4Li94pG5Toko62jlBfBNG8Hc4N+YUxeto7Sd4l0Lk5vlVDeImGKTYnIimbskA9j/L8V3hvFMkR8uOrrXNhmZ8w7YvSeEICAgICAgICAgICAgICAgICDwnA3oPkzVd0detV3O4OJIlqHbGepoOy0e4BZrTudtdY1GkOuUiAgICAgICDbtI6xnsl2p55XE7B2S4n12ni134rjU1nlVdyjJXhd9LUVZDcKKGrp37cMzA9ju4rbE7jcPOtWazqWQpQICAgICAgICAgICAgICAgICAgICAgICDlXLveDR6Spbax5D6+o6QB4xsGT8S1cZJ7LsFd22+d1S1synGzG09+VxKyvhM8VS1CgXqalnq5ebgidI7rxwHiepRa0VjcjetNWZ1DC4zAOe47TiOHcO/CyXt6lt+0EzqGw81GOEbfco1Hw43LLtrmwV8bmtaNrokgdqsxareJV5Y3V0iF23BG7taCvbrO428i0alcUoEBAQEBAQEBAQEBAQEBAQEGs691TTaR0lWXGbDpXNMVPFnBkkcMAeHWe4KJTEbl8qwzNnjD2nPb4rNMaa4na4oBAQEDrx1oCAgICDoPJ1yjTaYqG2+5PfLaJHceJpyfrD7PaPMLuluLi9OX8voeCeKqgjngkbJFI0OY9hyHA8CCtDMuICAgICAgICAgICAgICAgICAgICAgICD5t5b7v6frltE12Y6CnbHgHdtu6TvhsjyVN57teGNV25ouFyYs9tqLvX0lupADPUODGbRwB2knsAyVxKyJ1G3Qqnk4kp7W6SiuzK2rhaXOgEeztgcQw53nx4qnlW09pd1yTHa0NYs9JFXXFkM20Y9kuOycE4VWW00ruGiO7pNFbaWkgayOFrRjOMbgsut957uJszV0gQXqRpfWQtHtgrqkbtDi86rLo9J/VIv3Qvbp9sPIv90r66ciAgICAgICAgICAgICAgICD5x/KCq612rqCjkkPoUdGJYWDhtOc4OPj0QuZWU8OSxTPhftMOD1jqK5mNrInTPZcoyOmxzT3bwq5o65L8NVHOSGkgjqPWomswmJ2vLlLDravmOgw9MjJPYF3Wu3Np0lI9D3eotQr9uPnnN2207iecI48eAPcqJ6zHF+H/uujprzXkiaKqc53My52uonj4FaLV94U1n2ZyrdCAgIOrcjWpLu27/QLY3VNtcx0pyf6t3g9hO7HacjrVuOZ8KstY1t3ZXKBAQEBAQEBAQEBAQEBAQEBAQEBAQEFEsjIo3SSODWMBc4ngAOKD42v9zdetQ3G5vzmqqHyjPUCdw92As8zuW+saiIRyh03Dk8nbDqujeeJjlY394sOFTlnVZWVjcQ601xY5rmkhw3gjqK89dPdG01joqWpqJ42HbnkL3dgyc4Hcl5m/l1EzEJFECAgnNP2501Q2VwwDw8OsrX02Lc7ll6jJqNN3a0NAA3AbgvUea9QEBAQEBAQEBAQEBAQEBAQEHLeWbQdbqq10txtUXPXCh2mmEetLG7eQO8EZA8VEw6rOnzrV2G8UH9btNfBvI/S0z28PELiZiPK6ImfCPcCw4cC09jhhEPWuLSHNOCOBBQStJWCbDH4En+ZV2rpZFtrdsiZU6lo4phtsfVNa4HrG0oyzNcUzHwY43eIn5d4oYWua6RzQSTgZHBeLSPeXqXn2co5RbO20akZWU7NiGsbzoA4CQHDh57j5r1ulvypxn2ednrq+/lGA7QBHAjK6ciC2+aKP15GjzU6k3DKstBcNS3VltstG+qqHes49Fkbfaeeof8AgXcUmXFrxD6T0VpKDR1HHQwyc9VSt5yqqNnHOO7AOpo6h5q6tYjwz2tNpbfsv9pSh7su9tA2Xe2gYeOsFA23Di1B6Hg9aCpAQEBAQEBAQEBAQEBAQEBBqPKdd/oXk+us7XbMssXo8f7zzs/cSubTqHeON2h8oKhuEErp81JvFK2jOKgStcw9QxxJ7sZVWaYiszKzH3nTt0dTHLgA4cfqnivMi0S0TGl4EEZHBdIEBAQbNpmp6TGE72uLPI8Fu6W/sxdTX3bcvRYBAQEBAQEBAQEBAQEBAQEBAQEEZfbSy8WySnJ2ZB0on+y78FR1GGM1OK7BlnFfk5U61smklgqmMEsbi18ckYdj3rw4raJmN6mHszaJiJ1uGFUaOs9Q07dvpHO/5Wz8QrYvlr4tKua4581cl1Rp2bTtz2MONLIS6B54j7J7x8V6fT5oy17+Y8sObF6c9vDEsBJ1JbXE7zVMyfNdZ/8ASt/DnF/qR/Lv9GMUrO/J+K8en2vSt5a7rnTr9Q2ymjhlZFNBKXtL2kggjBG7h1K/Dn9KdzG9qcmL1I1Dmk+jtR0/RbTmZo4GGYH4EgrZXq8E+7PPT5Y9mO3SmopTg22o/vuAH3rueqwx/VDn0Ms+ze9B8jUt+dNVX2pfS0sLw0Q0zg58pxk5dwaBu7TvVmHLXLEzVVmrbHqLO9WPT1p01bxQ2iiipYOLgwdJ57XOO9x7yr2eZ2y2n/SJI6mIhklxPEoPEBB6HEdaCsSdoRL0ta7ePgg8y5nHeEFYcHDcg9QEBAQEBAQEBAQEBAQEHFOX+77NPaLMx297nVUg7h0W/Eu9yryS0YI8y4hFFJPMyGFjpJZHBjGMGS5xOAAO1VNLodJyJavqADMLfS534lqC4jyaD9674SpnPWErYdDfm1eZ21NZBWVDAGudC0hjO1u/ieC83qsnK3px4jy24I+nnPu27r71QsWaU5pmdo3LmvhNvK8ukCAg2vTVE18DJDw9d3ec7l6HS44mNsHU31Om0rexCAgICAgICAgICDVdW65tuloiyRzZawjIi2sBve49XhxWfLninaO8tfTdHbNHKZ1X5/8ADkV45Y7zVuc2mmMLOoQN2B/EclZpvnv5nTfGLpcfivKfy1So1veal5dJUSvJ9qd5+a4nFvzaVsdRFftpC7R65ulLIHNnqWHtiqHD4FR6Vo71tKf3FLdr0iXQdM8rtWHtirnCti6w4BkzR3dTl3XqMuOfrjcK79FgzxvFOp+HXrVdqK80LKuhmEsTt27cWnsI6it9Mlbxyq8fLhvitxvHdnLtWICDn2tYRS32mqI2gGaPDz7RBx92F5HXV45ItHu9Topm2OYn2Rizr0derLSX62y0VYzLXDovHrMd1OHguqXmluUItWLRqUBYuT6gsxbO+UVVYN/PPZuafst6vHiu82e+XtvUOcWKtO/mW2wx81E1mc461TEajSyZ3O1akW308T/Wjae/CiaxJEzC2aGnP1SP7y54VTzlv2m6NlFY4WtbjnCZD5/yXs9JSKYoeT1V+WWZSy0s7Gj318p7GgIMlAQEBAQehxB3ILrXBwRKlzS05b7kFTXbQ70FSAgICAgICAgICAgIBQfKPKdf26g13cKiN4NNTn0aE53FrNxPm7JVFp3LbirqrpHJDye+gQx6mu8OKuVuaKF43wsP9oR7RHDsB7Su6V91ObJv6YdD1Rd5bTaw6Bp56Z3Ntf1M3Zz49ip6zNOKn0+ZT0uGMt+/iGj0jNinDs5c/pE9q8ikdnq2nuvrpDGY408xY/dG92WO6gT1FcRPGdOp7wyV24ESbycDieCIdDslP6PbI29eN69nBXjSIeTntyukVcqEBAQEBAQEBAQadyj60bovTZqYgx9wqX8zSRu4bXW49zRv9w61zadQ7pXlbT5kr6+rudXJVVs755pHFznvPElYoiIerNpljKXIgIAJBBBII3gjqRLetC68qrBdYzK8uieQ2RpO6Rvf9odRVUROG3Onj3hdaa9RT08nn2l9KUdXDXUcVVTvD4ZWh7HDrBXo1tFo3DxL0mlprbzC+unIg0zX8X6G3z9TZHNJ8QD8l5v6jHasvQ6Ce9oa4yRkg2mODh3LDE78NmtKlIICAgIKo4zLI2NvrPcGjzUxG50iZ1G3SI42xRsjb6rGho8ty92I1GniTO52qUoY0G+qqD3gIMlAQEBAQEAbjuQXmu2h3olS5padoIK2naGUHqAgICAgICAgICAgiNTS3GLTtaLRAZ7i+Mx07A4Nw924OJO4AZznuUT4TXW+7lWkeRdtBc6Wt1FVx1UkZ50UcIzGXDhtuPrb9+AMLiKfK6+ffarsisZ0DrCm5/Tkzsb4XNlHkcH4FY+upywzPw1dHbWaPy0egftU+z1tOF5NJ7PVvHdlLty8c1r2lrgC08QomNiu20NRVV7KNjmlrw4te76uBnBXWLHa9+EOcl4pXlLPlsVxhdh0GR7TXAhXW6bJX2VV6jHPuy7bZ5DUNc/Dng7mjeB3kqzFgnfdxlzRrs3WKMRRNYODRhenEajTzpnc7VqUCAgICAgICAgIPmXlrvL7nyjNoA/MNuhbG1vVtuG04+O8DyVWSezTgjw0RZm0QEG6aa0pbbxbaaWrfUxvle4OfE4bgDgYBGFlvnmuXj7LIpum/dY1VoKv05B6dDK2uthP9YY3Bj7NtvV48PBaYmJjcKYt31LUlLp3vkb1QaujdZ6h+XAF8WT1j1h9zvep6a/G845/mHPW4+eOM8efEutLa8sQYlwttJdIGw1kXORtdtAZI3+Xiq8mKmSNXh3jyWxzusombRtodE5sET6eUjoyMeSQfAnes9uixTH0xpfXrMsT3nbTblR11knEdbHtxE9CZg3O/n3LzcuO+GdXj/l6GPJTLG6qI5GysD2HIK5idupjSpSCAgk9Pwc/eYMjLY8yHy/mr+lryywz9TbjjlvK9h5Qgx6Xe+c9r0GQgICAgICAg9BwchBeBDgiVv8AVv7iiF1EiAgICAgICAgoklZHs7RxtHAQUmQnhuQUcUQsjfWOPssAQXkFitpxV0NRTnhLG5nvC4yV5Umvy7pbjaLOUUDiycxu3EjB8Qvnadp096/eNpJXKxBNaXj27sX9UcTj79y19HG8m2Tq51j03Jeo802nMBLACeztQXI5WyMDhwPwRK4gICAgICAgICAg+Q9dyc/ym6gkDg4CseMg54AD5KjJ4bMEeEMqGoQPAZPYg7FpqhNFQUsDhvhiG1+8d5+JK8yZ55Js0eK6bNTztjD4ZoxLTStLZYnDIc07juV2PJNJ/Cm9OX8uNaz0y7TV6MUWX2+oBlpJOOWdbSe1vD3LZE7jcOKzvyr0RdpLRfoqhhwY3tlA7cHePMEqrLPGYvHs1YIjJFsU+8PqyKVk0TJWHLHtDmntB3henE7jbwZiYnUq1KBAQReoaJ1fYquBjcvLNpg7xvCo6mk3xTELsF+GSJlyymq+Yjc0sJ35G/GF4Nb8XtWrtNWu0Xa8sEsDI4KcnHOydfgOtacWDLljcdoZ8ubHinU95bPRaMpYcOqqqepf1jOw33BbqdDSPumZY79ZaftjSWFotsLcNooT4tz960xgxx/SzzmyT7sbnLRbrgyHbpKarmZljC4Mc9uert3rquOlZ3WHNsl7RqZ2kcY4rtwIMej3xvPa8oMhAQEBAQEBAQVNdsnuQXHDab9yJeRuyMIK0BAQEBAQEBBEzu9KrgwHoN3fiiGcgILMW+onPeB8EF5A4b0HKLxAbfqGqjxgNmLm/unf8189nrwzWj8vew254on8MsEEZHArpAg2zSlNsUk1QRvkdst8B/Mr0uipqs2+XndZbdoq2BbWNQ6aNvGRo80Fts7GybcWX53OaAd/f4oM0cceYRKpAQEBAQEBAQQGtb6dN6Oul1aRzsEB5r987m/EhRM6TWNzp8gUxfJJLLI4ue45c4nJJO8lZskt+KPdkqtcINj0jZXV9e2slYTTwO6Ix67+oeXErN1GXjXjHmVmOu53LrNNDzMQad7jvce9ZaxqHdp3K6ukMW82ZmpbBUWl2PSBmajefqygcPAjctGC/wDTKnJGvqcVthdDd4GvaWuDyxzTxB3ghW5Y3SV3TzrLV9U6LqjWaQtkrjlwi5snvaS35LX01uWKsvN62nDqLQn1eyiAgIIl+mrRJVmqfQxGQnaPHBPbjgs89Lim3Ka910dRlivGJSrWhjQ1oAA3ADqWhS9QWXjpFEORcrwBu9ryP9Xf/nRMI/k8vVzZqGGh9OndSOikJhe/abkDIwDw8lBLrrK/qezzapQvUf8AVh3klBfb1+KD1AQEBAQEBAQXI3dXuRLx3RflBdByMoCAgICAgIKJX83C9/YCUEZQDL3uPEDCIZyAgswb+cd2yFAkqGMOy0F7/ZagsujqpRtFwZjeGgoITUlqF0oXy83sV9MwuacfrGjiPwWPrOnjJTlHmGvpM847cZ8S0+gm24+bJ3t4d4XkUtuNPUvHuy+CscugWqLmbTSMxgiIE+J3/Ne1hrxx1h42ad5JlXIfSJeZaf0bfXI6+5Wq11sETPVjb96C4grDgGBxIGzxJRLGmvNugOH1kWexp2vuQRVZqyCPLaWF8rvad0W/igx6PV73TNbVwRiMnBfGT0e/CCZ+n7X/ALZH7j+CC/S3OjrXllPUMkcBkgcUGWgICDmHLzUOh5OxG0/rq2Jp8Bl3yXNvDvH5fOlM3Zgb371lvPd6GONVXVy7Ttg01U3mVsj2ujpM7343v7m/iqMuaKdo7y7rTfd1e3W6G308ccbGsDG4a1vBo/HvWOImZ5W8rJn2hmrpAgqY90b2vacOachTE6naJjcac21xZnUevPSqaIimrNisBA3NJ9ce8E+a38ZyVnipx5a47RN58OkaJ15ZLTY4LbXTTRSMe87ZiJYAXE8R49i0dPjnHjitmXrctc2ab08OnwzR1ELJoZGyRvaHNe05DgesK9kXEBAQEBAQW5BwKDkPK8P9LWs//wAd4/xIQ1/QL2s1fShxA2o5Gtz1nZ4KCXdWNjkia7ZaQQOIUoXGtawBrQAOwIPGb2Z7SfvQVICAgICAgA5GUBABwcoLu57e9EqWO2TslBdQEBAQEBBj1xxRyeCDDoPVk8QiGYgpzh47D96CyyCTY2Xv2W5Jw3r8SgvMjZGMMaAO5BUgsVLTstlaMujOcdo6wg5ld6X6JvkrIx+iJ5yPvY7fj7x5L5/qMfo5Zh7mC/q4olkM/S7IbvD8AeamO5PZ0SYuhijhj9YgNHcAF70RqNPEmd91yGIQxho8z2lShcQaLygcpdBopkdHFGK29VA/QUgdgNB3Bzz1DsHE/FBy646mvl4kZLcbhJI9hBDI+hG13c0bvflQ6Yz7tcZPWrqg5+3hBjvqJ5PXnld4vJQZ1qvVRanu2f0sLvWicd2e0HqKIS355vA/qDf+qfwUmm/acLnXqkc3Izknw2SiHQkSICDmPLxTmXk65wD9TWROPgct+a5t4d4/L51hcHQsPAY34WS3l6NJ3WHRqvRVvutoims7mw1DYxjLssnGNxJ6ie1Ysee29XX2pHs2HSs8stsMVXCYa2mIhmjcMEEDcfAjeq7Vitp17p3uITqgEBAQQWt2c9b7O5rS6UPliAAySNxwvS6S30Tt53VV+rsg4dIX+eISR21+yeG09oPuytPqU+VHp2+Gw6Z1Ld9D1LKK70lQLbIfUc3fGe1h4HvC6i0T4czWY8uy0dZT3Ckjq6SZk0Erdpj2HIIXTlfQEBAQEFLxlpQck5WW84bdUdQfJH8AfxQhzuhrH2+vp6yP14JGyDyP4KEvoi2VTJ42ujOYpWCRh7iMqXKQcdlpceoZQUw/qWeGUFaAgICAgolcWtAHrPOy35lBWAAABwQEBB612ycoLj27Q2giRjsjB4oK0BAQEBBj1wzRyeX3oMKgO6QeCIZqCmRpcwgceo96BG8SRh3bxHYUFSAgINN1nbtqjZUNHSp3cf8Ahu/A/evP/UMXKkXj2b+hyavNPlA6fcJrjTUzv2rSPDKwdN3vFfy29R2pMukfrK4nqjb8SvfeGyEELq3UdPpPS9deakBwp4/0cZOOckO5rfM/DKD5QtFTWai1NWXy5SmaoLjI9563u3DHcBwHVgIltKhIgICD0Nc87LWlzjwAGSkzEd5IiZ7Q7To6ppTdNhzzzohwzduzuzv6lRXqsV78Kytt0+SteVob8tCkQEGrco9rN45Pb3SMbmT0Z0rP3mdIfconw6rOpfJVG/LHN8ws14b8U+zadO6oqLJIIn7UtIT6o4s72/gsmXDF+8dpaK212nw32LV1tnYx8dVT7chDBnIdnqBHFZZpljtpZ9HnbYIZmzM2m8esdi5rO0TGlxdAgILj2sdSwuLQXskfsnrAIGcLvc8NONRy2pY98TtqNxae1pwuYmY8OpiJ8ss1rKqndS3GFlTTvGHBw/8APxV1M81nupvhifCPstVNoW7MHPun03XSbO2d5p3nhns7z1jvC9PFli8PPyY5pLqwIIBByCrVT1AQEBAO8YQcs5ToCbDA8jfFVge9pCDlShLuujZ+d09aJM8adrT5ZHyUuWyVbtmmf37kF1gxG0dwQVICAgIPQMnCDGjdz9U+QeowbLUGQgICAgrY7G48EBzdk7QRK4CCMoPUBAQEFqpbt00jfslBGUB/SuHa1EJBAQY8Z5uqfH1P6bfmgyEBAQYtwpWVdJJE8ZDmlpHaDxXNqxas1n3dVtNbRaPZpGl7c6C91E04yKLLR9p53D4ZK8ro8Exmnl/S9Pq80TiiI/qb1SscGOe8Yc85K9d5S+g4R+Ube3Mhs1ijdgP26uYZ446LP+9EudaUgEVlEmN8ry4+A3D5qEpxAQEBBN6eo3STmcj7DPE8V53X5O0Yo92/osfeckt5os0Dg6E9LrJ+t4rFT6J3DXf6/LeLLd/S2sYcnO7fxaexergzc+zzc2Hj3Ti1Mwgpe1r2FrgC0jBB6wg+NtSWd2m9ZXK0uBDYZ3Njz1sO9h9xCoyQ2Yrd4YqoamdaoedrNvG6MbXn1KzFG7bUdRbVNfLq9ubPJTQyw5zsNyc9y8fJWYyW18t9LROOu/hLNklaBzsJ8WHPwU7n3hGo9nvpMQ4lw8WlOUGpYF01DbLNTekV9RzMZyG5acuI6gOsrulbXnVI24vatI3adKLBfIr/AEbK6BrmQyg7DHHeMOIOe9L1mmSaT7FLRekWhLqHQguxCGZklHVN26SpHNysPfwI7wrcOSaWVZaRarZtEV077fUWiseX1drk5gvPF8eMxu927yXs1ncbeTaNTptKlAgICAg5/wApcG1pqtOPUkjk/wAX80HF+tQl2Tk/m2tJ0Bz+re9nuefxUoluFe71GDrOUQzBwAQEBAQEFqsl5in2Qem/d4BElNHzcDR1neUQuoCAgICC6x20MFEqRljsHgUF1AQEBAIyMIIaAc1Whh7S1EJFAQYtZlhjlHFp3oMoEEAjgUBAQEGLBRQxTSytaMvftHxxjPwURWImZj3TNpmNSylKBB8scvk75eUx8bjuho4WNHYCC77yUSw9PkGw0mPZI88lQlJoCAgv0lLJWVAiZu63O6mjtVWbLXFXlKzFinLbjDerVSMhjbsNwxg2W9/aV4fKclpvZ7HGKVilUmu0Ni0v+tH/ADPktvSeWPqvDcl6TzxAQcB/KCsLKe4WzUEOA6oBpph2uaNpp92R5BcXhdin2cojBl2QxpcXcAOtZdd9N+41tslDSikpww73u3uPf2LTSvGHn5cnO2/Z0PTkm1QRN7Yx8DhePmjWe0PUw98NZTS4dGSg0vlCo6S6UtJRzO/Stc542T0mZAAK39FE95YusmO0IzkyqXQ22ehlPTo6pzCO538wVR11eOWLfK7o7csU1+HR1nXiJEQk7XWtouUpkBOBcLc3a73sJIPuyvZwT9Lyc0fU6CrlQgICAg1PX1Pz2mLiMcaZx82kFBwPioS6rybS7empo8746p3xAKlEt4nfztS3sw0IhJ9aAgICCtgx0jwCJRjn+l1o9nO7wCISCAgICAgIHA5QXd0jO9EjHfVKCtAQEBBE1zearGyDgcFEM7Od6AgtVLdumeOwZQeUj9unbv3jcgvICCl7gxjnHg0ZQeRAiJgPHGSgrQVtGBtHqQfMn5RFudTa5oq7ZOxV0Td/2mOIPwLfeiWo6Qr2vppKFx6bCXsHa08fcfvQbMoSIL1LSyVc4ijG/iSeAHaVXly1xV5WWYsdsluNW42y1sijEcYIYN73ni4rxMmS+e3Kz18eOuGvGqca0MaGtGAOAU+B6gzrdcDRPwc7BdnaHFp7Vbiy8JVZMfOG9UFc2rjG8beM7usdoXrY8kWh5mSk1lmKxWIOWcvdCanQMVS0ZNLWRvPcHAt+a5t4WY/L54tNRsV9Ox3DbAB7FVr6olom30TEtyVzI27TMn9FgHY5zF43VxrqP509bpZ3gbMqljDutcLdbpanALmjDAetx4KzDj9S8VcZb8KTZzqWV88r5ZXl8jzlzj1lezEREah5MzMzuVmxTC360dETiK5Qbv8AmM3/AHfesXX4+WLl8NfRX45OPy6lTS89A13XwPivNrO4ehMaldXSFcMZlnZGOLnAKaxudObTqNtSuupWf/kl9XC4GO1VMdPkHiGgF/8AmcPJe1ijVXk5J3Z31rg5oc05BGQQrFb1AQEBBC6ni5+0VEOM7cErf8KD5wbvaPBQl0nkvlzR3OH2ZY3+8EfJSiXQYRmdg+0EQl0BAQetbtHCCzcJubhETTvfx7giVigj3OkI7giGYgICAgICAg9a7ZOUFxwyNpvFEvWu2h3oKkBAQYlwi5yn2gN7N/kgppnbdOw9eMFELqDwjIIPAoMN0TYKmEMLhtHfvQZqAgx6s/ogwfXcAgyOG5B6BlwCC47eQ3qRLkv5Qlh+kdEwXWNmZbbOCSBv5t/Rd8dkoPmGCeSmnZNC8skYctcOpB0Kz3eK60u0MNnZ+sZ2d47lCUigmrBOA+WAgZcNoHtxxC839RpM1i/w39BeItNZbvEWuhYWgBpHALFHhsnyrUggINo0yJXiIjOGOO/7K39LuYhh6nUbbYvQYRBC6usjdR6TudpONqpgc1hPU8b2n3gKJ7wmJ1O3xpiSlqsStLJYZMPaeLXNO8e8Kpp8w30EOG0OB3hWszY9OybNM8exLn4LyP1CNZIn8PU6Gd45j8txyMZzu45VC5pGob0LhJ6NTn+jRuztftHdvgvU6bB6ccreXndRm5zxjwglqZkXfBLFRx11OcT0UrZ2HwO9RasWiaz7praazFodMsN1hr6Onq4j+hqWBw+yeseRyF8/NZx3mkvci0ZKRaE4u3DPs4BuTAeODg9itw/ery/a+f7A54rrxBK5zpG1Ti5zjkk5IJPuXsx4eTPl9EaD11SXSkp7VWuEFfEwRsLj0ZgBgYPtd3uUob6gICAgjroNrmmHg7I9+5B88UVluFzrpKWhpXzOY8tcRuazBx0jwChLqGkNLSacjnknqmyz1DWhzGDoMxngeJO9ShtdMM1MfiiEqgICC6MRsLnHgMkolCTymeZz+3gO5EJOFnNwtZ2DegrQEBAQEBAQEFbHY3Hgg9I2HbQ4IlcQEBB4QHAg8DuKCPpRzb5YT9V2R4IhkoCDHqQAYpDwa8Z8EGQgIMaq9aAfbQZKANxQXjueO8IlFakoYLpZ57dVDNPVMdFIO4jGfLj5IPiW8Wuosl5rLZVNInpZXRP3ccHj58fNBn6VpZZrsJmOcyOEZeR154N80HU7dpypuFI+YPbERjYa8et49iyX6ulbcfPy1U6W9q8vDEkpqyz1kb54XMLXZB4hw68FWTNM9JrE+VcRfDeLTDebbM2Wnw05HrNPcV4ldxus+z2LanVo92au3IgINp03cAyMRuwAOi75Fb+lyajTD1OPc7bWvQYRAQfN/Ldod9ovTtR0UR9Ar3f0gNG6KbtPc7j457Qq7Qux232alabtTT00NO+ZralrQ0sfu2sdnauo8OLxqWz2qviohM2YPw/GNkLH1fT2za4+zT0ueuLfL3Zt31EayjZS0oexhbiVztxd3DuTp+l4Tyv5M/Uc+1fCAW1kEFMkbZo3RPGWvBaR3Hcgs8mlTMw3O1yPJjp3h7Aeoklp+4Ly/wBRpEcb+70egtM7q6vTvL6eNxOSRvWOs7hqnykbW7YuUJ78K7F98K8v2y4NGz0TlA1JSnd/SZSB4SH8V7Nfth5NvulNAkEEHBByD2KUOq6D5Q3SSRWi9zZc7DYKp54nqa8/cfeiHUlIICCOuZw+Luyg1ux2ptppahm7bnqpZ34+047I8hhEJaOJ8rtlgyevuQSEFMyHf6z+1BfQEFyNvWfJEsS5T7LBCDvdvd4IMKlj5yobngN5RCUQEBAQEBAQEBAQXWnaYQUSRnoIK0BAQRRmH0m49ROyiGagILc7Ocge3uQKd/OQMd14wUFxBjVH6+nH2kGSgILjj0WlEsK6HdEPEoPnDl7stLS3y33eJ7Gz1sRZNF1uLMAP9xA8kGqaMutDTbFNJGOe5zbIed0vZjvHYuMlZtWaxOneO0VtEzG3X7bdKeSDoHaaTkkcR4heFalsM8bw9mt65Y5VlnVVPT3OifA8h0bhxHFp6j4rvHkmlotVxkxxaONmLZbfUUEBjqXscW5awsPFvVldZprbJN6+6MUWrThb2SirWCAgyrfUej1bST0HdFysxW42V5K8ob/b5jNSt2j0m9Er18dt1eVkrqzLVjgQYtxt1JdrdPQV0DJ6WdhZJG8ZDgUI7PlflN5Lbho+d9ZStkqrOXZjqAMmL7MnYew8D4rmI0smYtH5aTQair6DDC/noh9STfjwPELpW2mg1JQV2GOf6PKfqyHcfAqEpdAQEGLowcxra8w9T4tsfxA/NYP1GP8ALify29BP1zH4dVoTmlHcSF5tPDfbykKN2zWwn7YV2OfqhXf7ZcU1E30XlkvUfASTPP8AE0OXs0+2Hk3+6UgunIg7Xya6sdebe62Vsm1W0rRsvcd8kfAHxHA+SlDfUBBGXT14/AoMSGPnZWs6uvwRCUYxsbdlgwEFSAg9a3aOEF17hHGXO3NaMolBSyGWVz3cSUQzKGPZjLzxcd3ggy0BAQEBAQEBAQEFxm5hKJexjooK0BBS92wxzjwAygggHOa6XsI+KISsbtuNrx1jKCpAQYtKdiSWE9TshBlIMab+t048SgyUBBHXDUVqtjCyoq2GQf2cfTd7hwRLULtriSrIbRUwia0EB8p2j7huCDgPKpXVtdqmJ9XM+QCmaIy7gBkk480GjjIOUHQ+T651dfc/R5mmRsEZfz3WBwAd28Vj668VwzHy19HWZyxPw7DSs2KZgxvxkryqx2elbyplE0TtuHpNPFh+Sidx4I1PlSK9gOJGPYfBOce6eHwr9Mp/2g9xU84Rxl4a2AcHE+AUc6nCVtteyV4YwtYD9Z53fBaMWDJk9tR+VGXPjx++5/DeLRqCip6ZkMwma7rkOHA9+5evjpwrp5d78522CnrqWqGYJ45O4O3+5duWQgIKJoY6iF8U0bZI3gtcx4yHDsIPFBw7XvIDFWyvuGkXRU0jt76CV2I3H7Dvq+B3d4QcRvmjtRaaybvZ6uljDtnnXszGT3OG4+9BiUF8rrfgRSl0f7N+9v8AJBtFBqmiqsMqM00h9o5afPq81CU40hzQ5pBaeBByCgsWMczyhg8BPROHiR/9LH18bw/8tfRT/muoW4/onjsdleTj8PTv5Z0R2ZmO7HA/FWx5VT4ch5RmCl5ZpJOAl5l3vjAXtYvteTk+5kLtwIJKwXaSx32kuMZP6F42x7TDucPdlB9JxSMmiZIw5Y9oc09oPBShWgi7n+tjH2UQ9oY8MdIeLtwQZaAgILzW7IRLAuUxw2Ede9yCPALiAOJOEQl2NDGNaOAGEFSAgICAgICAg8LmtHSIHiUFt1VAxpe+VoY3i7qHnwQale+VjSNnd6P9Jx1VUSGtgpTzhLjwBI3DzKJby31Qg9QEGNXv2KV32tyDDp4tqikHW7OPJEK6F+1EWHi0oMpAQYkp5quY/qeMFBloMeTfXQjsaUGuXfXFNQ1c9HSQ+kTwu2JHOdhjXdnacINSuGpbrcstlqnMiP8AZw9Bvw3nzRKJ8EBBGVVtorrVyx11LFUMY0AB44HuPEIMb8ztPbBb9FQ4PXtOz78oN50TZbPJaquwQ0kNI9x9IhlY3pFwGDk8XY7D1EqnPhjNTjK3DlnFblCqYTUFU6irmc1Mzdn6rh1EHsXi2iaW4X8vXrMXjlXwrUoeOa13rNB8Qo0lcorXHXV0NO2FuXuGcDgOs+5dY8UXtFYhzfJNKzbaDr4jTXCpgGQI5XMA7gdy9qmHHT7aw8m2W9vulHxfo55Iuo9Nvnx+KsVs2GpmgP6N5A9k7wgkYLqwkc4DG72m8EE/SX6vgaDFVGSPsf0giE3QaqbNPFBVQhhkeGB7XbsnhuKJbKgIOVflByc3yaBo/tK6Jp9zj8kHzxpe201e2rdVQiRrdlrckjB38EElU6PpJMmnnliPY7pD8UGJFaL9aHF1FMyaP2Gu3H+6fkglLFcKmfWdoNVRPppRtxPJB2XZacYWXrI3gs0dLOs1XXbcenI3tAK8XG9e6QzhWq3J+WZvo/KJQVXASUkD/c4j5L2cM7q8nNH1Lp4lWq3iAg+hdB1prtFWyVztp7IuacT2tJb8lKGx53IISoeaiqds78nZaiEixgYxrRwAwgqQEFyNv1iiXskjYonyPOGtBJPcggDUCrPPg7n7wiHrXFrg4HBHBBnQ1od0Zdx9rqQZYORkICAgpdIxvrPaPNBadWQt4OLvAILTq8fVjJ8SgtOrpTwDW+AQYtVcG01NLU1dU2GnibtSSSPDWsHaSg4jrHlzlbVOpNKxxmJmQ6uqI9ovP2GngO87z2BEuVXnVl/1A8m63aqqR7DpCGDwaNw9yCPt5xcqU/8AGZ/mCD71HqjwQeoCCNuj98bPEoL0DdiBjewIhgbbqWpfsgccYPYguenyew34oMKo1JTUrxG+SN0h+ozLj8OCoydRjp2me66nT5L94hfpKr6XjY8N2Ggk9/Yu8eSMleUOMlJpbjKVVjhAaou/0Jb5q0Ec62PYhB63u3D3cfJBxmkfM6pOw4ukkByXdZ458coln0tTz7CHbpG+sEGQgIMal6U1S/tfhBkoMigrZLdXwVkXrxPDsdo6x5jKDrFbbbfqS2xPkbtNewPilb6zcjqPyVObBTNGrLcWa2Kd1aVcNMXa0NfJE+OelYC4v2g3ZA6yDw968u/R5cf294elj6rHk7T2lrcOo6OWWOIVdIHPcGhzn7LR4ngAqYrkmdabv2uSYm0Vns6np2zi30vPyyRy1Eoztxb2hvUGnr8V63TYPTjc95eH1OWb24xGohzrU0fNamuDccZdr3gH5rUzIOo6BZMPqHf+6eKC+gIK45ZIXbUby09yDJNykkqKKJwAcahp2h4FB121VgrrbDPnpEYf+8OKDNQcj/KKOOTqlHbco/8AJIg4ho5uLdUO7ZsfBBsahIgyKJ+xX07s7hIFVnjeK0fhZhnWSs/lvFAcVWO0ELwMfl7d/CUVyty7l0j/ANKWGp/aUJbn915/Fev007o8rqI+pYgfztPFIPrMa73hXqVxA6kH0Zo+2/ROk7dSEYeIg+T953SP3qUM64zljBG04LuPggxaGPalLzwaN3iiEggIPWjLgEF9Etf1NX83C2jYelJ0n46m9nmgiLVUYcYHHcd7fHrRCVQEF2Kokh3NOR2HggqdWTO4ODfAILTpHu9Z7j5oKUBAQajq/lGsWjo3x1M3pVwA6NFA4F/988GDx39yD561fr696zqf6bNzVG12YqOHIjZ3n2j3lEoCG211R+qpJn94YcIJu1aEvV2eWxtp4S3eRNMAcduBkoNz09yOumutKLjfYqdu2D+hhL9+dwySPeg+pRuACD1AQQtc/bq3/Z3IhkQ1jX4a/DXdvUUGNeGyQ0VTWRNa50UReGnrIVeW80pNo9lmKsWvFZ93OKu9V9bkSTuaw/Uj6IXh5Oqy5PM9ns4+mx4/ELtHT8yzbcOm74Bc0rru6tO246WkzG9nY4/EZXrdFO8cx+Xl9ZGrxLZFsZHL+VGuLrjR0DT0WR888d53D4AomGoWyPL3ydgwEFdwYaarjqoxhsw2sfaG5w+fmgzGPbIxr28HDKCpBizQGIunheGOG9wPqlBdp5XTQh7mFufiguoOgaEvDTb5qCd+DTnbjz1sPV5H70Gjcrl4vL7pDbZjzNpkjE0TGbud7dvtIPVw3grLmm29ez6H9Jx4fT5x93v+P4c7wMY6ljl9VWIiI06fyQVNyfW19PHUvdRQwtcIHuywOLuI7NwPBaummdzHs+d/xDTHFKWiPqmfP4ZesAfznqXOYWFzWEg/uj8FsfLIF4a5jmu9UjBQWqWTnKdu/Jb0Se3CC8gIMeSTYuVCepsgcfeg6jpOs2Z5aQnoyDbZ4jj8EG2oOS/lEM2uTiA+zcYj/geEHEdHkfRMv/OP3BBKPqeYu0cDz0KmP9Gftt4jzBHuUJZiD1jth7XdhBUTG40mJ1O2+Ujv6VG7qJ+9fN17W09+e8JdXqXOuXCLatWmqjsE8R/wlep0k/Q83qo+pBWaTnbNRu/4QHu3fJamdnIPQS1wI3EHIKD6G0bqEak09DVOGzURnmp2gbtsdY7juKlC9WSc7UvPUNw8kQzaaPm4Gg8TvKC8gILkQ3kolcQRF5sza9pmiw2oA8njsKDUCJIJcEFkjDwPEFEJ+nmFRA2QdfEdhQXUBAQED70Gv6j1rp/SsZN1uEbJsZbTRdOZ390cPE4QcW1RyzX2/vdQ2CF9tpn9HajO1USD94er/d96JarQaUmnfz9zlc0uO0WA5e495QbNT0VNSMDIII4wOxu/38VCV/J7UFcM0lPMyWJ5ZIw5aQg3y3Vra+ijqG9Fx3OaPquHFS5dYsdU+sstLM9208tw4nrI3IlIoCC3JBHMMPYD3oMKW2dcT/JyDElMkMZppwNmZpja1xHSyOA7VFo5RMFZ1O3L4mmKqa1w3tfskHuOF8zEatp9DM7jaYWhUm9NTCOrkDjgYB+S3dDPe0MPWR2iW45BGQdy9FgcT1zUGo1lcDndG5sQ8GtHzyjpi0TNilb2u6RRDJqYfSrROwDL4CJW+HByCOtsvrRH95qCQQYch56sEEnRYBtBvtlBmICDOs1aLfdqapf+qa/Eg7WHcf8AzuQbtyj6bGo9KvfTsD6yjzPT44uGOk3zHxAVWWvKrf8Ap/Uejmjfie0vnqOQEAE+awTX3fZ4c0RHGzs/IvSbNpulYR+tqGxg/utz/wBy1dLHaZfP/wCIckTkpSPaN/3/APxb1x/6pm/5Uf3LU+darVQSTtDWvAb1tPX5oEcpjcyJ8Oxnc0tOQgyEBBYqGYu0bP2cIJ8Tv+aDZ7FXuhfFID04HDzb/wDW5B1SN7ZI2vactcMg9yDmXL5FznJfO79lVQv/AMWPmg4Ho12bdUN7JQfeP5IJC/UT6y3Ew5FRA7nYyOORxA/86lCVFkvcd0hDHuDato6TOG13j8EEtxQblb5dumpZfstK+ezV45bR+Xu4p5Yon8Ni6124aPyzR7ehrRLj9VXvZ72E/Jel0c9mDq47tL0xJt2GEew5zfjn5rYyJhAQdh5KZOa0pXv6xVHHjshShtMEfOztaeGclEJZAQEF5gw1EqgcjIQEETeLOy4MMseG1DRuPU7uKDXKCR9LVOppgW7RwQepyIS6AN5wBk9gQYdxu1ttERluVwpaNg655Ws+B3oNBvnLdpe2hzLeKi6TDcOabzcef3nb/cEHML9ywar1A51NRSC3QP3CKiB23DsL/WPlhEoGi0tV1chnuMro9o7TgTtSO8T1INoorfS2+PYpoWs7XcXHxKhLJQEBAQbDpWcieopydzmh48RuP3qUS7HpGpDbLsE+rK4fcfmg2RAQEBBxf8o2Z8OlrM6N7mPFftNc04IIjdvBQa/pW4PuOmrfVySOfLsbMjnHJLmnBJPbuXz/AFNeGa0Pc6e3LFEt0znepGNcdRN0rbprvJSvqYodkSRscGu2XOAyCezIWnpJ1l/lm6qu8aV0xypaYvuxHS3NsMzv9VrP0T89xO4+RXrPLaRqRzanVlydG4ObJUu2SDkFHTIADQAOAGEQy7e4CrDHb2yAsI8Qg157HUNxfGf7KQt8v/pBLoMerhMkYez9ZHvagrp5hPCHjjwI7CguoCDqujbl9IWCNj3Zmpv0T+3A9U+7CDg2taKjo9a3Wmt5/o7Js4xuY4jLmjuBJWDLqtp0+x/T4vmw15edOu8kHNDQ4bGcvFVLznc7Ix8MLR087o8T9Zx2p1Op+IQ+tznVVQOyOMfBXvJa8gsHp1wHVGzPmUF9BdpoueqY4+onf4IMV7uevFfL1bewPL/6QZlHP6PUtcfVO53gg6tpqr9ItTYycuhOx5dSDXeWSl9L5Kr23G9jGS/wyNKD5n0ZJvrIv3XfeEG1qEtYvWnJHTGttoxITtOiacHPa38FKEUzUl3pP0Urw5zd2Jo+kPmg6hoe6yXXTbZZi0zRSvjdsjA7R968Prq6zb+XsdHbeLXw39p2mNPaAq48LJQfKHQ/SHJfdAAC+kljqW9wBAPwJW/o576Yuqjs5No+Tatk8Z+pNn3j+S9BgbEiRB1fk0f/APq1SwddYSf4QpRLfaCPDXSHr3BEMxAQVNZneeCDBlu1NNdJLTBKHVcbGvlaPqNccDPeUSkwAAAOAQeoCDjPK9yl0umLrBbLfRx1N0DBJO97iGxtPqtOOLjx7hjtQcyqeXTV0zS2Ftup93FlPtH/ABEoNduPKRrC6NLam/1gYfqQuEQ9zQEGvNZWXKoOBNUTO4k5cfMoJ6g0hNJh9dKIm/s2b3e/gEGzUVvpLezZpoWsPW7i4+JUJZSAgICAgIJbTZxeWd8bx8ERLo1uuDqSndGDjL8/AKUOmIkQEBBxH8pM/wD61ZW9tY8/4EGicmFZz1kq6Qu3wTbQHc4fiCvH/UaavFvl6vQW3Sa/DqUJ2oWHtaFnjwvnyjNT0vpulbtTgZL6V5aO8DaHxCtwzrJWVeWN0mHFdE22Gqq56qdjX8wG7DXDI2j1+WF7bx3TbfTbxM4bh6o+aCRQVxO2JmP7HAoMXUsHN3Nso4SsB8xu/BCHtK/nKaN3XjBQXkGFIPQ6nnR+pk3OHYUGaN4yOCAgm9OagZp6SsnmP6A07nEdrmglvv4eai06jbvFScl4pHvLlD5pamaWpmcXTTPMjz2knJ+JXmXncv0DpccUp2dT5GLjsVN0tjj67W1DBns6Lv8AtWjprd5h4n+IcO60yx/H/wAq9Wyc7qmuPsua33NC2Pl0KgsU3TfNL7T8DwCC+gz7aBGJqp/qxtP4lBDUJLoXynjI8uKDKQbpoq6COpEMjtzxzZ8fqn5INj1xRfSOhb7S8TJQzADvDSR9yD5A0hLsXd8Z/tIj7xgoNthqf6VJSSnEzRtM/wCIztHeOBUJZKC1PTQVLcTwxyj7bQUE1panp6NlVDTwtia4teQ3gTwXmfqNfts9HoLfdVvVM7apoz9lYq+Gu3lkT0guOnL3QEZ5+jkaB37Jx8cLX006sy9RG4fPmjJOlWRdzXfeF6zzG2KEsu2W6ou1xgoaZuZZXYBPBo63HuA3oO42q2QWugp6Ckb+jjGyD1uPW495O9S5bFGwRxtYOoYQVIK2MzvPBEtW1vrOHTFFzNOWSXOZv6KM7wwe27u7B1lBoPJhcJH63ldUSuklrIJC97zkucCHZPxUDtikEBB8XcqE0k/KbqF8udoVjmjPYMAfABBrNCyOWvp45RmN8jWuAONxOEG8RaYtUL8mB8hHVI8kfBQlKRRRwM2IY2Rs9lgwEFaAgICAgICAgmNMs2rvtezE4/JES3HBPUpQ6+iRAQEHDfylD/oKxDtqZD/gCDlHJjWczqCelJ6NRAcfvNOR8MrB+oU3jifiW3obaya+XbqM7VKzu3Lzafa9C3lecwStdG7g8Fp89y6idd3MxtxfR1C6jFz2s5bUcz/DnP3r3qzuNvFmNTp0Gk/qcX7qlC8gIMjUsfOW+nn62uAPgR/JCEXbXZgc32XfegzEFL2NkYWPGWnigxaZ7oZDSynh6ju0IMxB45rXscxwy1wII7ikxvsmtprMWjzDRZYnU1RLTv8AWjcW+IXmZK8Zff8ARdRGbHEx7tl5Pbj9G65trycMnead3g8YH+LZU4bavCv9Vxer0l4+O/8Ab/6bHeJvSL3XS+1O/Hvx8l6T4NHyyCKJ7z9UZQU0zObpo2njjJ8SguoMq5P9D06WcHzkD37z8Agj6VuxSxj7OUF5BlUFQaarY7aw07iezsKDrdBUR3e0DnN+2wxyjvxgoPiyjjdadXejSbnQVT4H+8tKDbbpQOrYGuhfzdXCdqGQbsHs8CoSsWm9NrSaapbzNczc+M7tojs/BBLIJOxSbNxLep7CPdvWLr67w7+Ja+itrLr5bzQnNK0dhIXl08PSt5TNmI9OLDwe3B9604J+pnzR9L5wssXoGrblRcObdLHj91/8l7Hs8r3bUg6zoTTv0VbfTqlmKyqaDgjfHHxA8TxPkpRLeKGLLjIeDdw8UQz0FxjOsolaqqttONkb3nq7PFB856i9I/OS5CqlfLMKh4c95ySM7vhhQllaLq/QtZWqYnAM4jPg7o/NB9FqUCAeCD5F5b7U628p9wkwRHWNjqWbuOW4PxaUHPoH83PG/wBlwPxQdTJyc9u9QkQEBAQEBAQEBBsOlI8z1UnYxrfef5KUS6BarcauldJjOHkfAIOjoCDTtecoNLoGKjnrrbWVNPUucwS05bhjhvwckcRn3FBp0f5R2lXevbLuz/44z/3oOd8r/KVZdeW+1Q2qKsjfSyyPk9IjDdxAAxgnsKDnOnri203+irpCRHFKC/Aydk7j8Cqs9PUxzVZhvwvFnYaPlL0vFDsSVk7SCcZp3LzK9HliNTD0bdVimfLMZyk6UcRi5uH70Dx8lP7XL8I/c4vlqJv+n4KytMFxjMc1VJM07Dh6xz2L08UTFIi3l52SYm8zCYpNV2EUsbTdacEDeDkfJWOGSNT2J3C70fnJhBcGoLM7hdqL/rBBK194tNbZHQw3Shkm2GlrGVDS4kY3AZ4oIq2O6cje0AoJJAQWamATx4Bw9u9p7EFNNUGVpZJulZucO3vQZCDV9S0/NVkVU0bpG7LvEfyWXPXvt9H+jZ54TT3r/wBSwKN0grad8Li2QStLHDqIIwVkiJ5RD6PLkr6Nrz41P/TeHuL3uc45LnEk9pJXqvzmGFXO2jFTji9wJ8EGYguQR89PHH7R3+CCzqifaqYKccI27RHeeHwCEKIJmTRAsPAYI6wguoCDeNF3bZlFPI7dJ0Dn2hwPnwQfOnKrb3WblSvTWt2Q+oFSz++A/wC8lBPRSieGOVvCRocPMZUJRd5sbLkBPC4RVbPVfw2uwH8UEbSaiqbfN6Jd4X7Td3OAdLz7fFENsstwpqiup5aedkjdsA7J3jO7eOKp6mvLDaPwuwW45ay6Lbj+ie3scvDxz2ezfyl7a7YuEJ7SR8FoxT9cKMnesuB3mMUPK5dYhuDq2YfxZPzXsU+2Hk3+6XSNDad+mLl6ZUszRUrgSDwkfxDfDrPkunLrgBc4AbySpQlooxFG1g6kF9jMDJRLGq64RExx739Z6ggi3EuJLiSTxJRDkXKFR+jaqfMB0amJko8R0T9yhMNZp5jT1MU7Tgxva8HwOUS+oIJRNBHK3g9ocPMZUoXEBB8tflC3H0rlBhpBjFHRMYfFxLvuIQclQdTp385TQv8AajafgFCVxAQEBAQEBAQEG16VjxRVEntSAe4fzUol1nSMANkLj9aVx+4fJBsiAg1blE0w3V2ibhaw0GoLOdpj2St3t9+8eBKD4rex0cjmPaWuacEHiCgpQEBAygZQMoCAgrikdFKyRhw9jg5p7CEHY7PcGVUFLWs9WVoLh2Z3Ee9BsaAgIMepgc8iWI4mbw7+5BVT1DZ2djx6zexBiXym9JtUuBl0f6Rvlx+GVXlrurd+nZfT6iN+J7IDT8fPXRm7oxgv/BZcVd3iXv8A6j1Hp9Jan+7t/wCW3uIa0uccAbyVufJMOlaZpnVTxuO5gQZqCQtUWZXy+yMDxKDD1nZai1XSOaQl0VVG17HEcCAMt8vmhDXopXwvD2HB+9EpamqWVDd2544tRC+gy7dUmnq2nawHYGew9RQaRy803PXmz3xrcemUphlP/Ejdv+DmoIPTdR6RY4MnLosxny4fAqEpZBj1lDTV8PN1MQeBwPAt8Cg1qbTFVQVTKq3y86I3B4aTsvGDnwKTG40ROp27hbZNsvPDaaHYXztI1Mw92/eIlLU7tipid2PCupOrRKu8brLkGo9O3W98t10prTAHSMqGSvkfujibsty5x6h8SvYraIpEy8m1Zm8xDv8AabfTWm2Q0NKP0cTd5PFxPFx7yV3W0Wjs4tWaz3TFDFtPMh4N3DxXTlIsbk56ggwb3e6ay0rZJtovkOyxjRkntPgFTmz0wxuy7FhtlnVWv01+oK2TZbMWyHfiRuznz4KvH1mG86if7u79JlpG5hJLUzNP5UrORY7fcQ3pwyGOQ/ZfvHxHxRMOe6ctpu+oqCgwS2WZu3+6N7vgCoS+k2gNAAGAOAClD1AKD4s5TbkLrykX6pDstFW6Jp7mdD/tQamg6XaX85Z6N3bC34blCWYgICAgICAgICDdNOM2LNEfbc53xx8lKJde03HzNgpQRvc0uPmSglkBAQfJPLZpX83Nez1MEezRXMGpiwNweT02/wAW/wDvBBzZAQEBAQEBAQEG9aFr+cpp6B53xnnIx3Hcfjj3oOk0snO0zHZ34wfEILyAgIMaop3F/PQHZlH+JB7BUMqGljxsvxhzCidzHeEfY6A0b6tzhv5zm2/uhU4a8dvT/UupjNFIj43/AHZ0hNW/m2fqWnpuH1j2BXPLZIAaAAMAbgEHqDZtPUrZJaOJ3CWQOd/55INt1tZheNNVDGtzPAOei7cjiPMZCDhiJSduh2YzKRvduHgiGagIIrlGpZbzoLnI27clBMJ3DrDcbLj7tk+SDmujanD6mlJ4gSNHhuPyQbaoSICDdLRVFlHTy42sxhpHw+S8DP8ARmtH5e3h+vFVsFBtXCYMgY7DcFznDc3/AM7F1jibz2Rk1SO6ZnlpbbLUPp4YxVVLxJM5o3vcAAC49wAAC15MvHt7suPHvujY6yeOp9IDyZDxzwI7PBZ6ZbVtyie6+2Otq8ZbrZ66CupBzO6RvrsPEHt7wvWw5q5Y3Hl5eXFbHOpW71q7T2m4S663ikpiB+rdIC8+DRvPuVqtyKm1HU6tfU32cOZDUzObSQk/qoG9Fo8Sck95Xi9ffll18PX6Kmse/lM0EWzGZDxduHgs2OO21957t307TSuja2YktHSDT9UdQXsdJyiupeV1UVm24SmpLUL1p6ut+7bliOx3PG9vxAWtmcy5JbU6W+1lfKwj0SPmhnqe47/cAUS7EiBBjXCrbb7bVVj/AFKeF8rvBoJ+SD4OqZ31NVLUSHL5Xl7j2knJQWkHQ9OP5yw0p7A5vuJUJSiAgICAgICAgIN+tURjtVJGBv5sbu87/mpcuyUkPo9HBD+zja33BEryAgIOc8tWlfzl0FUTQR7VbbSaqHA3loHTb5t3+LQg+RkBAQEBAQEBAQSViuH0beKeoJ6AdsyfuncUHZrbJhz4s5B6QQSKAgICDFrIGuYZm5bIwZBHWgtwekVUY5x+zF143FyDNa1rGhrQA0cAEHqAg2nT78T293Y9o+OEQ6YQCN/BEvnu80LaDUFbRk7McVQ5o7m5yPgUFz0+nYA1u0QBgYagoNzZ9WJx8ThBdhmnm3801jO1xJJ8EEnQvYJHQTNDoZ2lj2u4EEY3/d5oOPXaxy6L1rFC4k0crswSH60bt2D3jgfBBsqhIgIN10hbprrRhoyyGJ5a+THDrwO0ryuqwTfPv209Lps0Vw/luUtVDQQCkoWgBvF/Hf8AM965teKRxo6ik3nldGEknJ3k8SqFwg5dqvVd3v1wdZtJmoMMZ2aiqp3FvOHs2upg8d634aUwx6mSdSxZbWzTwxxth2nk1YXiovdW6aQnJhhccE/aed58veqsv6jPjHH91mPoY83lv1FRxQRQ0lLGI4mANYxvBoXnTM3tufMt8RFI1Hs3Cz241EjHbGWNOGN9o/gtuDFynbJmycYb5S0zaaEMG9x3uPaV69K8Y08u1uU7X105R9ss9LaX1rqZuPS6h1Q/ucQBgd274lBIICDS+Ve5fRfJjfJg4tdJBzDT3vIb80HxoeKAg3vSb9uyBvsSuH3FQlOICAgICAgICBjO7t3IOqWOk5650NNjcHNB8Bv+Sly6oiRAQEFL2Newtc0OaRggjIIQfFvKPpd2kdb3C2taRTF/PUx7Ynb2+7e3yQaogICAgICAgICDqukrp6XaKaYnMkB5qTvxw+GEG3x1MMvqSNJ7DuKC6gICCmUZieO1pQWKH+px+f3oMlAQEGwWR+yymd7Mo/zIOrIOIa/pZafV9XI+JzI5tl8biNzxsgEjzRLWOCDIpZadh2pWlx6iN4Hkgk2VMMnqyNz2HciF1BhawtA1Lo+duAa2hBmhd17hvHm0e8BBptsuENdRwuE0bptgbbA4ZB69yhLN4IJvTFgN/uRjke6OlhbtzyDiB1NHeVxe/GNu6V5S6JJUQ09Kyht8YhpYxsgN3ZH/AJ18SvLy5pt4ejjxRXyxFQuEEZdXRVdM+jcXGKQYl2XFu0PZyOo9a4nJNZ+l16cWjuxqS3iOFsNLTshhb6rWNDWjyXE8rzuXccaxqEhHb2DfI4uPYNwXUY490Tf4Z1NTh8rIYmhu0cbgra13OoV2tqNy3WzU7WzANGGRNwF6mCup7ezzc1twnVqZhAQEBBxz8ou5+jaJoKBpw6rrQSO1rGkn4lqD5jQEG56NfmgqWdkoPvH8lA2REiAgICAgICC/RR87XU8ftSNHxQdl0bTiW7yzEboozjxJx92VKG+ICAgICDjP5QmlPpLTNPqCnZmotztibA3mFx4+Tse8oPmZAQEBAQEBAQEG98lbW1+qo7JI9rG14wx7jjZe0E/dke5B27UOibDaGtxdKtkzxlsWw2Qnv6sDzVGbqaYfu8r8OC+X7WqC318e0aVzpWN7OPuKqxdbjv57O8nSZKfldhbcnetQSO7wNn71fOfHH9UKow5J9mayiqnjJgczucQuJ6rFHu6/bZfhRNTyw7pG4B6+pWY8tMn2yrvjvT7oYdCMUjR2E/erHDIQEBBsVmo6p9LkQuAD8gvGzn3rib1jzLqKWnw6Uy4UzgP0gB7wU9Svyn07fCJ1DHabtQPpKxokHFrwQCw9oK4tmrV1XFaWq2yz6btDmvkgbXSt37cxL/c31VTPV1hd+1mfCRrbNpvVri1kZoq/HRkY0NLvEcHfercXUUyTqPKrJgvjjc+GnXXR1Rp97XVIE8TjhkzR0c9hHUVepYY3IJC0DaqntIy1zcEeaD5vr4209yqY4jhscz2tI7A4gIM2gvV2iljhgmfMXODWxvG3kngB1oPpK1UD7Dp2nt0oYK6RolrSzhtkeqO4cPLvXmdTl3Ooej0+PUblWsbWII6pfJ6S5pdIIuvZCqtvbuutMmnhp9najAd3neV1WK+yJmfdkYJOAMrtw8a9rwSxzXAEjLTneOIQ3tM2imLQ6dzTl25neO1acFJ+5nzW9m5UFN6PT9IdN29y9LHXjDz8luUspWOBAQEBB82/lIXLntR2i2h+RT0rpS3sL3Y+5qDiSAg2vRb+lWR9zXfEj5oNsUJEBAQEBAQEEjYo+cvVMPZJd7gUHbdEw7NFUzEevIG57gP5qUNqQEBAQEGLcrfT3W21NBVsD6epidFI3ta4YKD4e1JZKjTeoq+z1Q/S0kzo8+0Pqu8CMHzQRaAgICAgICAgy7ZcJ7TdKS4Ury2emlbNG4dTmnI+5B9ES3lmo523YEiKrDXsBOdlpG4eS+e6iZtmty+Xu4IiMUcfhLMY2NgYwYaFMRrwiZ2qUgiFD8YIc3LTx3Z+CRaazuCYie0sB9si2M0hAGSdnOR5FbsXW+1/7seXpPejBex0btl7S09hW+totG6yw2rNZ1KldIbDbo47fTbQja+rfvL3DIjHYO/vXndR1O540b8PT6jdmQ6sqncaiT3rHzt8tXCvwoM8ruMsh/vFRyn5Txj4WySeJJ8VCRBXEXiaMxkiQOGzjjnO5TG9xonWu7pNVSQ11G+mqow+ORuHAr3oeI49cLZNQ3aooADI6J+AR1jiD7kE1YrU+Sqigbve9wL3Dg0BEOAcqOnxpzlDu1GxmxBJL6RABw2H9IY8CSPJEti5HtMtnrpdT1se1T0Ltila4bpJyOPg0b/EhZ+oy8Kr8GPnZ1l7nPe57jlzjkleTM7ncvUiNdnihKMuV1mt1dSRi2VdVTTB3OTUzNswkEYy3rB3+5WUpFomd6V2vNZjsvvr4nwuDBLtEYAfE5nHxVV/pjusp9XhdpYOYiAI6R3uUVrqE2ncorVNjrb9bPRaO7S0DgSTsDoy9ziN+PDtV+HJFLbmNqcuObxqJ0kNKWQ260W+0ktc6GMCVzeBOcuPmSpmfVyTKIj08em6U9+sVC4iaqzMw7Oy2NxDcdXBepiw6jbFfnbwyDriyDhNM7whcr+MqvSstu15ZxwFS7/4/wCacZT6Nlt3KBaxwp6s/wB1v4pxk9Gy07lDofq0VSfEtHzTin0ZW3cokH1bdKfGQD5JxPRn5SNr1pbbg4RzE0kx4NlPRPg7h71E1mHNsUx4fMXLNc/pPlRuxa4OjpyynYR9loz8SVCtoKAg2HSEzI7nKxz2t5yLAycZORuQbsoSICAgICAgIJvS8e1dHvxuZEfiQERLuelIua0/AfbLn/H+SkTSCO+n7R/vGm/6gU6l1wt8H0/aP9403/UCak4W+D6ftH+8ab/qBNScLfB9P2j/AHjTf9QJqThb4Pp+0f7xpv8AqBNScLfDgP5QNooamrodSW6oglc8ejVTY3ZORvY4+WR5BNImsx5cPUIEBAQEBAQEBB1Dk7v0H0PLbqqZrH079qPazvY7q8j968vremve/Okb29HpOopWnG86b/T3ynbhpqopG9hfgrJ6WavmstXqYreLQlYK2mqBmOaMns2hlTqfeDcfK9tNLtjO8jOO1c7jwlbe58HS2S+Pr7W/iomdJ8qdmOYc5C/Zd7TfmE1E94O8dpeHYqmOilaBI3iOzvCsxZbUtuFeXFF66lgU8ccFQ41B3sO4AZye1buq6mIpHH+pk6fpp5bt7Mn0uSeURQjZzxceICw0x2tXnPav/f8ADdMxE68yyi9sYDMlzupo3kriZiDW1Y2jvdgdw6lI9QEQ2XTFo557bjMP0bf1I9o+14di3dJg3/mT/wAMfVZtfRDbZJGRRufI4NY0ZJPABeiwOcXivinr6isPRY93R7SAMBTEbTFZtOoQf0zWRSOdTVD6drhjDHYyO9dxWGmuOIhg1FG3UFxidWQx1tUQI2STsEjgM5xk9QySlpisbl1xr8NhlpfR6YUFrpcxU7dljIWADJ9Z2B2leTEevn7+IX7jHTc+61S0V1a1rJKCYtHB24H71fn6OLzypOpc16isdplkTU81PjnonMzwyF518dqTq0NFMlb/AGyxKmf0dgcBlxOAMqq1tLKxtj0wfVTmeXeG+qOrK4rHKdy6t2jUL89VHA9rXZJPHHUFtxdNfLWbVUWvFZ0ute1zQ5rgQeBBVFqzWdT5dx37wl6Ieh22atLXOcW5aGjJIHD3launxzMdvdny276a063XCrmdJDbqohxzuidx9y9XFWaUitp2qteu9wvx6Xvkvq22UfvlrfvK73Dj1K/LDrbZXW52Kullh+05vRPmNynbqLRPhiIkQEBBD3jTFpvYJqqYNmI3TxdF/mevzUTES4tSLOe3nk8udBtS0JFdAN+GDEgHe3r8lzNZU2xTHhqD2PjeWPaWuacFrhghcqlKCat2pa2hwyQ+kQj6rzvHgUG22+9UNyAEUmxL+yfud5dqhKQQEBAQEBBs+lIsQ1U3a5rB5DPzUol3OzR81ZqNn/BafeMoM5BwtWtwgICAgwL1QxXKzVdJKDsyRnBAyQ4bwR5hRPhzaNxpyF+k68eq+nd4Px94VbGsP01dWcKcP/deCgx32W5R+tRTeTc/cgxn0lTH69PK3xYQgtFpHEEeKDxAQEBBJWOt9Cu0MhOI3HYf4FB0FQkwOxBW2SRp6Ejx+64qJiJ8wmJmPEr30tW04z9ITRj7UxA+K5nFSfMQ6jJePEsc609DeXfTA2uvZw/PuCr/AGuH/a7/AHOX/csS8qL2Pa9rnTvbwPMhq4nosU99Oo6vJDKs/KJV3+/0tDJQwRNlJaZGk7WACeHDqV2LDSkcfMflMdRa1u7e4p3RRkMwC7i7rXm9dlvbLNIjtD0cNIiu5XmVjYWnYi6R4uc7JKy4q3vPGkbl3bUd7SqNyp4ojNVS7DW7yXENY3/zvVuTBkpbVomf48OItWY3EsyzXOzXa4GlN1pYugXNPPs3nsGSrMGGcltWiYU5s0Y67rMS2c6Ugk2XmeWaLOdlrgGu8cD5rX+xx+8yy/vL+0QnBUVUbAxjGtY0YAa3cAtkRqNQyTMz3liVZNY0MqcvaDnZO4e5ShhutdA8hz6SFxHDablNpi0x4X47VCB+joIx4Qj8FO08pn3XJbbUmBwp6drH46O4NCqy1tauqu8V4rbdnlusVRRwkO2DI45c7PwXHT4fSr38us+X1LdvDPFslPF7B71eoVG0te0tkkDmniNncVExExqUxMxO4Q50Fbnyue+oqi0nIaHDd3ZxlYZ/T8czvctsddkiNahnQaStUDAwRSOA9qQq2vR4ojWldurySut0xZQ4uNvhc48S/LvvWmscY418Kpy3nzLMhtlDTt2YaOnYPsxgJNYmdzDnnb5ZTWhow0ADuCa058vVIIKXMa9pa5oc08QRkFBB1+j7PX5d6PzEh+vAdn4cFPKXcZLQ1iv0BWw5dRVEdQ3qa/oO/BdRZbGaPdrVZbq23v2aullh73N3Hz4LrcLYtE+GKiRAQRd209a72witpWukxumZ0Xjz6/PKTG3NqRby5/eeTivpNqW2yemQjfsHoyDy4Hy9y4mqi2KY8NLlhlgkdHLG6ORpw5rxgjyXKpSCQcjignLdqiso9mOf+kQjqeekPA/ig2u33iiuQAglAk64n7nfz8lCWegICAg3HTTNmzh3W+Rx+SlEu5UzdilhZ7LGj4ILqDhatbhAQEBAQWn00EnrwxuPewJqEcY+Fh1roX8aZg8MhRxhz6dfhadY6F3BsjfB6jjCPSqsusEJ9Solb44KcIR6MMeTTQf/AG0Tv34lHBzOH8sGXSDX8aaik/u4+ScJc+jZhS6JiPG2Rn/lvx81HGUenZgy6Jphxoqpn7rifxUalzwt8MCXRlKP7WqjP2mg/IIjUsZ+j2/2dd/FH/NBcqtSPtzzRupxLNCAx0hdgOIHHCIYJ1Ldap2zTQsBPARxlx+aaT3X47brC5Do09dsntHNj44U6l1FLT7MuHk5vtS4OqZaeLt5yUvPwyp4y6jDZLU3JbEMGqujz2iGLHxJ+Sni6jD8ymKbk80/BjnIp6gj9pLge5uFPGHcYqpqisdqtzxJR2+nhkHB7WdIeZ3qdQ7isR4SClIoFEsUc0T4pWNkjeNlzHDIcOwhCY2gqnROnqr1rc2M9sL3M+eFHGHE46/CxBo99ucHWfUF2t5HARzEgeQwo4uJwwlqe7cpFs/q2p6a4MHBldACT54z8VHFzOGfZKwcp2tKTDbnpKirm/WfRVBYfcSVHGXM4rQk6XlmsDHj6XsV5trgd5fT7bPeMH4KNOOMx5bdbeVLRN12RT6jomOPBk7jCfDpgIhtFPWU1YzbpqiKdntRPDh8EF9AQEBAQEBAQMoPMoLM1bS0wJnqYYgOJfIG/eUEPV640rQ5FTqK1xkdRqmZ92UEJV8sWgqTO1qCKQjqhikf8Q3CCCq+X7RLWujYy4VYO7ZbTDB/iIQajcOVDTt0eTbtGXbnDwfE8Rg+QBC6iZW1veEjuO8Agd67aRAQEGBdLJbrzHsV9KyU4wJOD2+DhvSY25tWLeXP7zya1cG1LaZvSo+PMyYbIPA8D8FxNVNsM+zSKimnpJnQ1EL4pW8WPaQR5FcqZjS2HFrgWkgjgQg2G1anq4ZY4KkieIuDdpx6TfPr80G6ncSFCRAQb1p5n+iKMe183FSh21u5o8EHqDhatbhAQEBAQEBAQEBAQEBA48d6C26CF/rxRu8WhNQjUMR9ktUk/PyW2lfLjG26IEpqEcK/DNijZC3ZijZGOxjQ37kdKuPHegICAgICAgICAgIGR2hA2t2Nrd2ZQYdTa7bWAipoaWXPW+JpKahE1ifMI/8ANKzxyGSkjnopD9ekqHxkfHCjUOJxVSNK/VFtx9G6zujQ3gysa2pb4dIKOLmcMe0pmm13r2jwJmWS5sHWWyU7z7sj4KOLmcM+yXpuVqtiwLpo65MA4voZGVA924qNS4nHaGe/lj0tFEDK26slP9i63Sh4+GPioc6lHVHLdaxuotOaiqj3UeyD8SiNI6flmvsjf6Bye3V56jKXD7mInUo+blR5TqkYo9Cth7DLHI75hDUo+TVfLbWnEVthowesQRNx/G4qdJ4yxX0PLNcDmo1D6ODx2KhjMfwBNJ4Sx38nOt685uWrqh+eI9Ikd95U6T6cfIzkVEjg6sus87v3gPvymodcK/KQg5G7PFjbbzh+3M75AKdQnjRKQcmNmgxs0VDkdboy/wC8p2T9Pwk4NHUsGOa9Hj/5dO0KduuUe0MsacaNxrJMdzcfNNp5qhpun66iY+ACbRzlUNO0Y4yTHzH4Js5yrFgoRxEp8XptHOVYsdvH9k4+Lyo2cpVizW8f6sD4uP4ps5SqFqoBwpIvMJtHKUPqzT9nrdM3F1TbaaR8NLLJE8sw5jg0kEHiFEubd47vltcqXoJDgRxG9B1OJ4khjkHBzQ73hQlWgIN+07vttv8AL/MpQ7UgIOQfm/Xf8H+P+Ss22c4ejT1b7UP8R/BNnOHv5u1f7SH3n8E2c4e/m5Vftofj+CbRzhUNN1HXUQ+4ps5w9/NufrqYv4SmznD3825euqj/AICmzm9Gmn9dU3+A/imzm9Gmj11f/wDX/NNnN6NNDrqz/wBP+abOar82mf7U7+AJtHN7+bcX+1SfwBNnN7+bcH+0S/whNnN7+blN+3m9wTZze/m5S/tpveE2c5ejTtH+0n/iH4Js5yqGnqL2pv4h+CbOcvRp+h/438f8k2c5eiwUHsyn/wCRNo5y9FioP2b/APqFRs5S9+g7f+xd/GU2cpe/Qtv/ANn/AMZTZylULNb/APZh/EfxTZyl79EW/wD2VnvP4ps5S9+iqAf6pH8U2cpei2UA/wBUi9ybRyl79HUQ4UkP8KbNyqFBRjhSw/wBDcvRRUo/1aH+AJs3KoUtOP8AV4v4AhuXvo8H7CL+AIbe8zEOEUf8IRG3vNsH1GfwhB7st9lvuQMDsHuQeoPdt3tO96Btv9t38RQC5x4uPvQeYQMDsQEBAQEBAQEBAQEBAQEEbqL/ANMXf/2U3+QqET4fJJXKkQdKs8nO2ajf180AfLd8lCWagIN600/atdGfZfj3OUoduHAICDSF2vEBAQEBAQEBAQEBAQEBAQEBAQEBAQEBAQEBAQEBAQEBAQEBAQEBAQEBAQEBAQEBAQEBAQEBBG6i/wDTF3/9lN/kKhE+HySVypEG/wCl5OcsUQz6j3N+OfmoSmEBBtulZ80Eked8UufIjPyUol3mM5jae0BBUg0hdrxAQEBAQEBAQEBAQEBAQEBAQEBAQEBAQEBAQEBAQEBAQEBAQEBAQEBAQEBAQEBAQEBAQEBAQRuov/TF3/8AZTf5CoRPh8klcqRBuujiTbJweAm3e4KBsSJEE9pV7hWVDM9F0WSO8H+alEvoSjJdRQE8TG0/BBeQf//Z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207541" y="-192617"/>
            <a:ext cx="406612" cy="406401"/>
          </a:xfrm>
          <a:prstGeom prst="rect">
            <a:avLst/>
          </a:prstGeom>
          <a:noFill/>
        </p:spPr>
        <p:txBody>
          <a:bodyPr vert="horz" wrap="square" lIns="121908" tIns="60953" rIns="121908" bIns="60953" numCol="1" anchor="t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pic>
        <p:nvPicPr>
          <p:cNvPr id="23558" name="Picture 6" descr="https://ss0.bdstatic.com/70cFvHSh_Q1YnxGkpoWK1HF6hhy/it/u=3498584344,3763426542&amp;fm=26&amp;gp=0.jp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 bwMode="auto">
          <a:xfrm>
            <a:off x="0" y="1142985"/>
            <a:ext cx="6828365" cy="4381531"/>
          </a:xfrm>
          <a:prstGeom prst="rect">
            <a:avLst/>
          </a:prstGeom>
          <a:noFill/>
        </p:spPr>
      </p:pic>
      <p:sp>
        <p:nvSpPr>
          <p:cNvPr id="8" name="圆角矩形标注 7"/>
          <p:cNvSpPr/>
          <p:nvPr>
            <p:custDataLst>
              <p:tags r:id="rId9"/>
            </p:custDataLst>
          </p:nvPr>
        </p:nvSpPr>
        <p:spPr>
          <a:xfrm>
            <a:off x="6670978" y="952484"/>
            <a:ext cx="5241515" cy="1333509"/>
          </a:xfrm>
          <a:prstGeom prst="wedgeRoundRectCallout">
            <a:avLst>
              <a:gd name="adj1" fmla="val -59990"/>
              <a:gd name="adj2" fmla="val 42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indent="368263"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3700" b="1">
                <a:solidFill>
                  <a:prstClr val="white"/>
                </a:solidFill>
                <a:latin typeface="华文仿宋"/>
              </a:rPr>
              <a:t>如何理解质量是惯性大小的唯一量度？</a:t>
            </a:r>
            <a:endParaRPr lang="en-US" altLang="zh-CN" sz="3700" b="1">
              <a:solidFill>
                <a:prstClr val="white"/>
              </a:solidFill>
              <a:latin typeface="华文仿宋"/>
            </a:endParaRP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766277" y="2476496"/>
            <a:ext cx="5146215" cy="3077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21908" tIns="60953" rIns="121908" bIns="60953">
            <a:spAutoFit/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>
                <a:solidFill>
                  <a:prstClr val="white"/>
                </a:solidFill>
              </a:rPr>
              <a:t>在确定的作用下，决定物体运动状态难易程度的因素是物体的质量</a:t>
            </a:r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30767" y="5619767"/>
            <a:ext cx="4574413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21908" tIns="60953" rIns="121908" bIns="60953">
            <a:spAutoFit/>
          </a:bodyPr>
          <a:lstStyle/>
          <a:p>
            <a:pPr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6400" b="1" u="sng">
                <a:solidFill>
                  <a:srgbClr val="00B0F0"/>
                </a:solidFill>
                <a:latin typeface="Comic Sans MS" pitchFamily="66" charset="0"/>
              </a:rPr>
              <a:t>F</a:t>
            </a:r>
            <a:r>
              <a:rPr lang="en-US" altLang="zh-CN" sz="6400" b="1">
                <a:solidFill>
                  <a:prstClr val="white"/>
                </a:solidFill>
                <a:latin typeface="Comic Sans MS" pitchFamily="66" charset="0"/>
              </a:rPr>
              <a:t>=m</a:t>
            </a:r>
            <a:r>
              <a:rPr lang="en-US" altLang="zh-CN" sz="6400" b="1" u="sng">
                <a:solidFill>
                  <a:srgbClr val="00B0F0"/>
                </a:solidFill>
                <a:latin typeface="Comic Sans MS" pitchFamily="66" charset="0"/>
              </a:rPr>
              <a:t>a</a:t>
            </a:r>
            <a:endParaRPr lang="zh-CN" altLang="en-US" sz="6400" b="1" u="sng">
              <a:solidFill>
                <a:srgbClr val="00B0F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13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2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967" y="836718"/>
            <a:ext cx="11520486" cy="48799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  <a:spAutoFit/>
          </a:bodyPr>
          <a:lstStyle/>
          <a:p>
            <a:pPr indent="718778" algn="just" defTabSz="913943" hangingPunct="0">
              <a:lnSpc>
                <a:spcPct val="140000"/>
              </a:lnSpc>
              <a:buClr>
                <a:schemeClr val="accent1"/>
              </a:buClr>
              <a:buSzTx/>
              <a:tabLst>
                <a:tab pos="5290077"/>
                <a:tab pos="9683668"/>
              </a:tabLst>
              <a:defRPr/>
            </a:pP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『</a:t>
            </a:r>
            <a:r>
              <a:rPr lang="zh-CN" altLang="en-US" sz="2800" b="1" ker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判一判</a:t>
            </a: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』</a:t>
            </a:r>
            <a:endParaRPr lang="en-US" altLang="zh-CN" sz="2800" b="1" kern="0">
              <a:solidFill>
                <a:srgbClr val="000000"/>
              </a:solidFill>
              <a:latin typeface="Times New Roman" pitchFamily="18" charset="0"/>
              <a:ea typeface="宋体"/>
            </a:endParaRPr>
          </a:p>
          <a:p>
            <a:pPr indent="718778" algn="just" defTabSz="913943" hangingPunct="0">
              <a:lnSpc>
                <a:spcPct val="140000"/>
              </a:lnSpc>
              <a:buClr>
                <a:schemeClr val="accent1"/>
              </a:buClr>
              <a:buSzTx/>
              <a:tabLst>
                <a:tab pos="5290077"/>
                <a:tab pos="9683668"/>
              </a:tabLst>
              <a:defRPr/>
            </a:pP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(1)</a:t>
            </a:r>
            <a:r>
              <a:rPr lang="zh-CN" altLang="en-US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由牛顿第二定律可知，加速度大的物体所受的合外力一定大。</a:t>
            </a:r>
          </a:p>
          <a:p>
            <a:pPr indent="718778" algn="r" defTabSz="913943" hangingPunct="0">
              <a:lnSpc>
                <a:spcPct val="140000"/>
              </a:lnSpc>
              <a:buClr>
                <a:schemeClr val="accent1"/>
              </a:buClr>
              <a:buSzTx/>
              <a:tabLst>
                <a:tab pos="5290077"/>
                <a:tab pos="9683668"/>
              </a:tabLst>
              <a:defRPr/>
            </a:pP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(</a:t>
            </a:r>
            <a:r>
              <a:rPr lang="zh-CN" altLang="en-US" sz="2800" b="1" kern="0">
                <a:solidFill>
                  <a:srgbClr val="FF0000"/>
                </a:solidFill>
                <a:latin typeface="Times New Roman" pitchFamily="18" charset="0"/>
                <a:ea typeface="宋体"/>
              </a:rPr>
              <a:t>　　</a:t>
            </a: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)</a:t>
            </a:r>
          </a:p>
          <a:p>
            <a:pPr indent="718778" algn="just" defTabSz="913943" hangingPunct="0">
              <a:lnSpc>
                <a:spcPct val="140000"/>
              </a:lnSpc>
              <a:buClr>
                <a:schemeClr val="accent1"/>
              </a:buClr>
              <a:buSzTx/>
              <a:tabLst>
                <a:tab pos="5290077"/>
                <a:tab pos="9683668"/>
              </a:tabLst>
              <a:defRPr/>
            </a:pP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(2)</a:t>
            </a:r>
            <a:r>
              <a:rPr lang="zh-CN" altLang="en-US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牛顿第二定律说明了质量大的物体其加速度一定小。</a:t>
            </a: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(</a:t>
            </a:r>
            <a:r>
              <a:rPr lang="zh-CN" altLang="en-US" sz="2800" b="1" kern="0">
                <a:solidFill>
                  <a:srgbClr val="FF0000"/>
                </a:solidFill>
                <a:latin typeface="Times New Roman" pitchFamily="18" charset="0"/>
                <a:ea typeface="宋体"/>
              </a:rPr>
              <a:t>　　</a:t>
            </a: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)</a:t>
            </a:r>
          </a:p>
          <a:p>
            <a:pPr indent="718778" algn="just" defTabSz="913943" hangingPunct="0">
              <a:lnSpc>
                <a:spcPct val="140000"/>
              </a:lnSpc>
              <a:buClr>
                <a:schemeClr val="accent1"/>
              </a:buClr>
              <a:buSzTx/>
              <a:tabLst>
                <a:tab pos="5290077"/>
                <a:tab pos="9683668"/>
              </a:tabLst>
              <a:defRPr/>
            </a:pP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(3)</a:t>
            </a:r>
            <a:r>
              <a:rPr lang="zh-CN" altLang="en-US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任何情况下，物体的加速度的方向始终与它所受的合外力方向一致。</a:t>
            </a: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(</a:t>
            </a:r>
            <a:r>
              <a:rPr lang="zh-CN" altLang="en-US" sz="2800" b="1" kern="0">
                <a:solidFill>
                  <a:srgbClr val="FF0000"/>
                </a:solidFill>
                <a:latin typeface="Times New Roman" pitchFamily="18" charset="0"/>
                <a:ea typeface="宋体"/>
              </a:rPr>
              <a:t>　　</a:t>
            </a: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)</a:t>
            </a:r>
          </a:p>
          <a:p>
            <a:pPr indent="718778" algn="just" defTabSz="913943" hangingPunct="0">
              <a:lnSpc>
                <a:spcPct val="140000"/>
              </a:lnSpc>
              <a:buClr>
                <a:schemeClr val="accent1"/>
              </a:buClr>
              <a:buSzTx/>
              <a:tabLst>
                <a:tab pos="5290077"/>
                <a:tab pos="9683668"/>
              </a:tabLst>
              <a:defRPr/>
            </a:pP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(4)</a:t>
            </a:r>
            <a:r>
              <a:rPr lang="zh-CN" altLang="en-US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在国际单位制中，公式</a:t>
            </a:r>
            <a:r>
              <a:rPr lang="en-US" altLang="zh-CN" sz="2800" b="1" i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F</a:t>
            </a:r>
            <a:r>
              <a:rPr lang="zh-CN" altLang="en-US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＝</a:t>
            </a:r>
            <a:r>
              <a:rPr lang="en-US" altLang="zh-CN" sz="2800" b="1" i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kma</a:t>
            </a:r>
            <a:r>
              <a:rPr lang="zh-CN" altLang="en-US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中，</a:t>
            </a:r>
            <a:r>
              <a:rPr lang="en-US" altLang="zh-CN" sz="2800" b="1" i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k</a:t>
            </a:r>
            <a:r>
              <a:rPr lang="zh-CN" altLang="en-US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＝</a:t>
            </a: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1</a:t>
            </a:r>
            <a:r>
              <a:rPr lang="zh-CN" altLang="en-US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。</a:t>
            </a: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(</a:t>
            </a:r>
            <a:r>
              <a:rPr lang="zh-CN" altLang="en-US" sz="2800" b="1" kern="0">
                <a:solidFill>
                  <a:srgbClr val="FF0000"/>
                </a:solidFill>
                <a:latin typeface="Times New Roman" pitchFamily="18" charset="0"/>
                <a:ea typeface="宋体"/>
              </a:rPr>
              <a:t>　　</a:t>
            </a: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)</a:t>
            </a:r>
          </a:p>
          <a:p>
            <a:pPr indent="718778" algn="just" defTabSz="913943" hangingPunct="0">
              <a:lnSpc>
                <a:spcPct val="140000"/>
              </a:lnSpc>
              <a:buClr>
                <a:schemeClr val="accent1"/>
              </a:buClr>
              <a:buSzTx/>
              <a:tabLst>
                <a:tab pos="5290077"/>
                <a:tab pos="9683668"/>
              </a:tabLst>
              <a:defRPr/>
            </a:pP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(5)</a:t>
            </a:r>
            <a:r>
              <a:rPr lang="zh-CN" altLang="en-US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两单位</a:t>
            </a: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N</a:t>
            </a:r>
            <a:r>
              <a:rPr lang="en-US" altLang="zh-CN" sz="2800" b="1" kern="0">
                <a:solidFill>
                  <a:srgbClr val="000000"/>
                </a:solidFill>
                <a:latin typeface="IPAPANNEW" pitchFamily="2" charset="0"/>
                <a:ea typeface="宋体"/>
              </a:rPr>
              <a:t>/kg</a:t>
            </a:r>
            <a:r>
              <a:rPr lang="zh-CN" altLang="en-US" sz="2800" b="1" kern="0">
                <a:solidFill>
                  <a:srgbClr val="000000"/>
                </a:solidFill>
                <a:latin typeface="IPAPANNEW" pitchFamily="2" charset="0"/>
                <a:ea typeface="宋体"/>
              </a:rPr>
              <a:t>和</a:t>
            </a:r>
            <a:r>
              <a:rPr lang="en-US" altLang="zh-CN" sz="2800" b="1" kern="0">
                <a:solidFill>
                  <a:srgbClr val="000000"/>
                </a:solidFill>
                <a:latin typeface="IPAPANNEW" pitchFamily="2" charset="0"/>
                <a:ea typeface="宋体"/>
              </a:rPr>
              <a:t>m/</a:t>
            </a: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s</a:t>
            </a:r>
            <a:r>
              <a:rPr lang="en-US" altLang="zh-CN" sz="2800" b="1" kern="0" baseline="30000">
                <a:solidFill>
                  <a:srgbClr val="000000"/>
                </a:solidFill>
                <a:latin typeface="Times New Roman" pitchFamily="18" charset="0"/>
                <a:ea typeface="宋体"/>
              </a:rPr>
              <a:t>2</a:t>
            </a:r>
            <a:r>
              <a:rPr lang="zh-CN" altLang="en-US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是等价的。</a:t>
            </a: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(</a:t>
            </a:r>
            <a:r>
              <a:rPr lang="zh-CN" altLang="en-US" sz="2800" b="1" kern="0">
                <a:solidFill>
                  <a:srgbClr val="FF0000"/>
                </a:solidFill>
                <a:latin typeface="Times New Roman" pitchFamily="18" charset="0"/>
                <a:ea typeface="宋体"/>
              </a:rPr>
              <a:t>　　</a:t>
            </a:r>
            <a:r>
              <a:rPr lang="en-US" altLang="zh-CN" sz="2800" b="1" kern="0">
                <a:solidFill>
                  <a:srgbClr val="000000"/>
                </a:solidFill>
                <a:latin typeface="Times New Roman" pitchFamily="18" charset="0"/>
                <a:ea typeface="宋体"/>
              </a:rPr>
              <a:t>)</a:t>
            </a:r>
          </a:p>
        </p:txBody>
      </p:sp>
      <p:sp>
        <p:nvSpPr>
          <p:cNvPr id="26" name="Rectangle 6"/>
          <p:cNvSpPr/>
          <p:nvPr>
            <p:custDataLst>
              <p:tags r:id="rId4"/>
            </p:custDataLst>
          </p:nvPr>
        </p:nvSpPr>
        <p:spPr>
          <a:xfrm>
            <a:off x="10989630" y="2172945"/>
            <a:ext cx="1087115" cy="52318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1393" tIns="45698" rIns="91393" bIns="45698" anchor="ctr">
            <a:spAutoFit/>
          </a:bodyPr>
          <a:lstStyle/>
          <a:p>
            <a:pPr algn="ctr" eaLnBrk="0" hangingPunct="0"/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/>
              </a:rPr>
              <a:t>×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/>
              </a:rPr>
              <a:t>　 </a:t>
            </a:r>
          </a:p>
        </p:txBody>
      </p:sp>
      <p:sp>
        <p:nvSpPr>
          <p:cNvPr id="27" name="Rectangle 7"/>
          <p:cNvSpPr/>
          <p:nvPr>
            <p:custDataLst>
              <p:tags r:id="rId5"/>
            </p:custDataLst>
          </p:nvPr>
        </p:nvSpPr>
        <p:spPr>
          <a:xfrm>
            <a:off x="9978393" y="2806358"/>
            <a:ext cx="1087115" cy="52318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1393" tIns="45698" rIns="91393" bIns="45698" anchor="ctr">
            <a:spAutoFit/>
          </a:bodyPr>
          <a:lstStyle/>
          <a:p>
            <a:pPr algn="ctr" eaLnBrk="0" hangingPunct="0"/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/>
              </a:rPr>
              <a:t>×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/>
              </a:rPr>
              <a:t>　 </a:t>
            </a:r>
          </a:p>
        </p:txBody>
      </p:sp>
      <p:sp>
        <p:nvSpPr>
          <p:cNvPr id="28" name="Rectangle 8"/>
          <p:cNvSpPr/>
          <p:nvPr>
            <p:custDataLst>
              <p:tags r:id="rId6"/>
            </p:custDataLst>
          </p:nvPr>
        </p:nvSpPr>
        <p:spPr>
          <a:xfrm>
            <a:off x="1418830" y="3973170"/>
            <a:ext cx="832639" cy="52318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1393" tIns="45698" rIns="91393" bIns="45698" anchor="ctr">
            <a:spAutoFit/>
          </a:bodyPr>
          <a:lstStyle/>
          <a:p>
            <a:pPr algn="ctr" eaLnBrk="0" hangingPunct="0"/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/>
              </a:rPr>
              <a:t>√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/>
              </a:rPr>
              <a:t>　 </a:t>
            </a:r>
          </a:p>
        </p:txBody>
      </p:sp>
      <p:sp>
        <p:nvSpPr>
          <p:cNvPr id="29" name="Rectangle 9"/>
          <p:cNvSpPr/>
          <p:nvPr>
            <p:custDataLst>
              <p:tags r:id="rId7"/>
            </p:custDataLst>
          </p:nvPr>
        </p:nvSpPr>
        <p:spPr>
          <a:xfrm>
            <a:off x="8546705" y="4620870"/>
            <a:ext cx="832639" cy="52318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1393" tIns="45698" rIns="91393" bIns="45698" anchor="ctr">
            <a:spAutoFit/>
          </a:bodyPr>
          <a:lstStyle/>
          <a:p>
            <a:pPr algn="ctr" eaLnBrk="0" hangingPunct="0"/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/>
              </a:rPr>
              <a:t>√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/>
              </a:rPr>
              <a:t>　 </a:t>
            </a:r>
          </a:p>
        </p:txBody>
      </p:sp>
      <p:sp>
        <p:nvSpPr>
          <p:cNvPr id="30" name="Rectangle 10"/>
          <p:cNvSpPr/>
          <p:nvPr>
            <p:custDataLst>
              <p:tags r:id="rId8"/>
            </p:custDataLst>
          </p:nvPr>
        </p:nvSpPr>
        <p:spPr>
          <a:xfrm>
            <a:off x="6314680" y="5125695"/>
            <a:ext cx="832639" cy="52318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1393" tIns="45698" rIns="91393" bIns="45698" anchor="ctr">
            <a:spAutoFit/>
          </a:bodyPr>
          <a:lstStyle/>
          <a:p>
            <a:pPr algn="ctr" eaLnBrk="0" hangingPunct="0"/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/>
              </a:rPr>
              <a:t>√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/>
              </a:rPr>
              <a:t>　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334964" y="1125539"/>
            <a:ext cx="11253788" cy="4608512"/>
          </a:xfrm>
          <a:noFill/>
          <a:ln>
            <a:miter lim="800000"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、下列对牛顿第二定律的表达式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及其变形公式的理解，正确的是：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         )</a:t>
            </a:r>
            <a:b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、由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可知，物体所受的合外力与物体的质量成正比，与物体的加速度成正比；</a:t>
            </a:r>
            <a:b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、由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zh-CN" altLang="en-US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／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可知，物体的质量与其所受的合外力成 正比，与其运动的加速度成反比；</a:t>
            </a:r>
            <a:b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．由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zh-CN" altLang="en-US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／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可知，物体的加速度与其所受的合外力成正比，与其质量成反比；</a:t>
            </a:r>
            <a:b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、由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zh-CN" altLang="en-US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zh-CN" altLang="en-US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／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可知，物体的质量可以通过测量它的加速度和它所受到的合外力而求得。</a:t>
            </a:r>
            <a:endParaRPr lang="zh-CN" altLang="en-US" sz="53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58850" y="1557339"/>
            <a:ext cx="1536700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 D</a:t>
            </a:r>
          </a:p>
        </p:txBody>
      </p:sp>
      <p:sp>
        <p:nvSpPr>
          <p:cNvPr id="18436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4969" y="260355"/>
            <a:ext cx="2976561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针对训练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 bwMode="auto">
          <a:xfrm>
            <a:off x="431799" y="404816"/>
            <a:ext cx="10979150" cy="2016125"/>
          </a:xfrm>
          <a:noFill/>
          <a:ln>
            <a:solidFill>
              <a:srgbClr val="FF0000"/>
            </a:solidFill>
            <a:miter lim="800000"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瞬时关系</a:t>
            </a:r>
            <a:r>
              <a:rPr lang="en-US" altLang="zh-CN" sz="2400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b="1">
                <a:latin typeface="宋体" pitchFamily="2" charset="-122"/>
                <a:ea typeface="宋体" pitchFamily="2" charset="-122"/>
              </a:rPr>
              <a:t>加速度与合外力存在着瞬时对应关系：某一时刻的加速度总是与那一时刻的合外力成正比；有力即有加速度；合外力消失，加速度立刻消失；</a:t>
            </a:r>
            <a:r>
              <a:rPr lang="zh-CN" altLang="en-US" sz="2400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所以加速度与力一样，可以突变，而速度是无法突变的。</a:t>
            </a:r>
          </a:p>
        </p:txBody>
      </p:sp>
      <p:sp>
        <p:nvSpPr>
          <p:cNvPr id="7171" name="Text Box 8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5503" y="3152676"/>
            <a:ext cx="10182224" cy="2868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、放在光滑水平面上的物体，在水平拉力作用下由静止开始运动，如果力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逐渐减小到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，物体的加速度将 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（                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），速度将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（                   ）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当力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减到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时，加速度为</a:t>
            </a:r>
            <a:r>
              <a:rPr lang="en-US" altLang="zh-CN" sz="2800" b="1" u="sng">
                <a:latin typeface="黑体" pitchFamily="49" charset="-122"/>
                <a:ea typeface="黑体" pitchFamily="49" charset="-122"/>
              </a:rPr>
              <a:t>(          )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速度达到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（     ）</a:t>
            </a:r>
          </a:p>
          <a:p>
            <a:pPr algn="l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竖直上抛物体到达最高点，速度为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（      ）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加速度为</a:t>
            </a:r>
            <a:r>
              <a:rPr lang="zh-CN" altLang="en-US" sz="2800" b="1" u="sng">
                <a:latin typeface="黑体" pitchFamily="49" charset="-122"/>
                <a:ea typeface="黑体" pitchFamily="49" charset="-122"/>
              </a:rPr>
              <a:t>（          ）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     </a:t>
            </a:r>
          </a:p>
        </p:txBody>
      </p:sp>
      <p:sp>
        <p:nvSpPr>
          <p:cNvPr id="7172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9745" y="2658963"/>
            <a:ext cx="2976561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针对训练</a:t>
            </a:r>
          </a:p>
        </p:txBody>
      </p:sp>
      <p:sp>
        <p:nvSpPr>
          <p:cNvPr id="7175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39540" y="3944839"/>
            <a:ext cx="2978150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逐渐减小到</a:t>
            </a: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28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03814" y="3871813"/>
            <a:ext cx="2978150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逐渐增大</a:t>
            </a:r>
          </a:p>
        </p:txBody>
      </p:sp>
      <p:sp>
        <p:nvSpPr>
          <p:cNvPr id="7177" name="Text Box 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968557" y="4448081"/>
            <a:ext cx="1538287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28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919720" y="4448081"/>
            <a:ext cx="2976561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最大</a:t>
            </a:r>
          </a:p>
        </p:txBody>
      </p:sp>
      <p:sp>
        <p:nvSpPr>
          <p:cNvPr id="7179" name="Text Box 1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08414" y="5024339"/>
            <a:ext cx="1439862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7180" name="Text Box 1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79179" y="5384705"/>
            <a:ext cx="2976563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  <p:cond evt="onBegin" delay="0">
                          <p:tn val="23"/>
                        </p:cond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  <p:cond evt="onBegin" delay="0">
                          <p:tn val="35"/>
                        </p:cond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/>
      <p:bldP spid="7175" grpId="0"/>
      <p:bldP spid="7176" grpId="0"/>
      <p:bldP spid="7177" grpId="0"/>
      <p:bldP spid="7178" grpId="0"/>
      <p:bldP spid="7179" grpId="0"/>
      <p:bldP spid="71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2529" name="文本框 12289"/>
          <p:cNvSpPr/>
          <p:nvPr>
            <p:custDataLst>
              <p:tags r:id="rId3"/>
            </p:custDataLst>
          </p:nvPr>
        </p:nvSpPr>
        <p:spPr>
          <a:xfrm>
            <a:off x="410543" y="32396"/>
            <a:ext cx="11449272" cy="267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楷体" pitchFamily="2" charset="-122"/>
                <a:ea typeface="华文楷体" panose="02010600040101010101" pitchFamily="2" charset="-122"/>
                <a:sym typeface="微软雅黑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华文楷体" pitchFamily="2" charset="-122"/>
                <a:ea typeface="华文楷体" panose="02010600040101010101" pitchFamily="2" charset="-122"/>
                <a:sym typeface="微软雅黑" charset="-122"/>
              </a:rPr>
              <a:t>1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  <a:sym typeface="微软雅黑" charset="-122"/>
              </a:rPr>
              <a:t>、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在平直路面上，质量为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1 100kg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的汽车在进行研发的测试，当速度达到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100km/h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时取消动力，经过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70s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停了下来，汽车受到的阻力是多少？重新起步加速时牵引力为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2 000N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，产生的加速度是多少？假定试车过程中汽车受到的阻力不变。</a:t>
            </a:r>
            <a:endParaRPr lang="en-US" altLang="zh-CN" sz="2800" b="1">
              <a:latin typeface="华文楷体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09743" y="2852743"/>
            <a:ext cx="6099175" cy="3113087"/>
          </a:xfrm>
          <a:prstGeom prst="rect">
            <a:avLst/>
          </a:prstGeom>
          <a:solidFill>
            <a:srgbClr val="FFFFFF">
              <a:alpha val="79999"/>
            </a:srgbClr>
          </a:solidFill>
          <a:ln w="28575">
            <a:solidFill>
              <a:srgbClr val="0000FF"/>
            </a:solidFill>
            <a:prstDash val="lgDash"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ea typeface="黑体" pitchFamily="49" charset="-122"/>
              </a:rPr>
              <a:t>汽车重新加速时的受力情况</a:t>
            </a:r>
          </a:p>
        </p:txBody>
      </p:sp>
      <p:sp>
        <p:nvSpPr>
          <p:cNvPr id="35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6567" y="2852936"/>
            <a:ext cx="4879975" cy="3113088"/>
          </a:xfrm>
          <a:prstGeom prst="rect">
            <a:avLst/>
          </a:prstGeom>
          <a:solidFill>
            <a:srgbClr val="FFFFFF">
              <a:alpha val="79999"/>
            </a:srgbClr>
          </a:solidFill>
          <a:ln w="28575">
            <a:solidFill>
              <a:srgbClr val="0000FF"/>
            </a:solidFill>
            <a:prstDash val="lgDash"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ea typeface="黑体" pitchFamily="49" charset="-122"/>
              </a:rPr>
              <a:t>汽车减速时受力情况</a:t>
            </a:r>
          </a:p>
        </p:txBody>
      </p:sp>
      <p:grpSp>
        <p:nvGrpSpPr>
          <p:cNvPr id="36" name="Group 6"/>
          <p:cNvGrpSpPr/>
          <p:nvPr>
            <p:custDataLst>
              <p:tags r:id="rId6"/>
            </p:custDataLst>
          </p:nvPr>
        </p:nvGrpSpPr>
        <p:grpSpPr>
          <a:xfrm>
            <a:off x="1677492" y="4148137"/>
            <a:ext cx="2947988" cy="792163"/>
            <a:chOff x="1072" y="2709"/>
            <a:chExt cx="1392" cy="499"/>
          </a:xfrm>
        </p:grpSpPr>
        <p:grpSp>
          <p:nvGrpSpPr>
            <p:cNvPr id="37" name="Group 7"/>
            <p:cNvGrpSpPr/>
            <p:nvPr>
              <p:custDataLst>
                <p:tags r:id="rId7"/>
              </p:custDataLst>
            </p:nvPr>
          </p:nvGrpSpPr>
          <p:grpSpPr>
            <a:xfrm>
              <a:off x="1087" y="2709"/>
              <a:ext cx="1361" cy="499"/>
              <a:chOff x="3345" y="1460"/>
              <a:chExt cx="1878" cy="373"/>
            </a:xfrm>
          </p:grpSpPr>
          <p:pic>
            <p:nvPicPr>
              <p:cNvPr id="41" name="Picture 8"/>
              <p:cNvPicPr>
                <a:picLocks noChangeAspect="1"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8"/>
              <a:stretch>
                <a:fillRect/>
              </a:stretch>
            </p:blipFill>
            <p:spPr bwMode="auto">
              <a:xfrm>
                <a:off x="3858" y="1460"/>
                <a:ext cx="74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sp>
            <p:nvSpPr>
              <p:cNvPr id="42" name="Rectangle 9" descr="浅色上对角线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345" y="1755"/>
                <a:ext cx="1878" cy="78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rgbClr val="FFFFFF"/>
                </a:bgClr>
              </a:patt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" name="Rectangle 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535" y="2748"/>
              <a:ext cx="72" cy="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39" name="Rectangle 1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35" y="2748"/>
              <a:ext cx="101" cy="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2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72" y="310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Group 13"/>
          <p:cNvGrpSpPr/>
          <p:nvPr>
            <p:custDataLst>
              <p:tags r:id="rId14"/>
            </p:custDataLst>
          </p:nvPr>
        </p:nvGrpSpPr>
        <p:grpSpPr>
          <a:xfrm>
            <a:off x="7217867" y="4148137"/>
            <a:ext cx="2947988" cy="792163"/>
            <a:chOff x="3592" y="2709"/>
            <a:chExt cx="1392" cy="499"/>
          </a:xfrm>
        </p:grpSpPr>
        <p:grpSp>
          <p:nvGrpSpPr>
            <p:cNvPr id="44" name="Group 14"/>
            <p:cNvGrpSpPr/>
            <p:nvPr>
              <p:custDataLst>
                <p:tags r:id="rId15"/>
              </p:custDataLst>
            </p:nvPr>
          </p:nvGrpSpPr>
          <p:grpSpPr>
            <a:xfrm>
              <a:off x="3603" y="2709"/>
              <a:ext cx="1361" cy="499"/>
              <a:chOff x="3345" y="1460"/>
              <a:chExt cx="1878" cy="373"/>
            </a:xfrm>
          </p:grpSpPr>
          <p:pic>
            <p:nvPicPr>
              <p:cNvPr id="48" name="Picture 15"/>
              <p:cNvPicPr>
                <a:picLocks noChangeAspect="1" noChangeArrowheads="1"/>
              </p:cNvPicPr>
              <p:nvPr>
                <p:custDataLst>
                  <p:tags r:id="rId16"/>
                </p:custDataLst>
              </p:nvPr>
            </p:nvPicPr>
            <p:blipFill>
              <a:blip r:embed="rId8"/>
              <a:stretch>
                <a:fillRect/>
              </a:stretch>
            </p:blipFill>
            <p:spPr bwMode="auto">
              <a:xfrm>
                <a:off x="3858" y="1460"/>
                <a:ext cx="74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sp>
            <p:nvSpPr>
              <p:cNvPr id="49" name="Rectangle 16" descr="浅色上对角线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345" y="1755"/>
                <a:ext cx="1878" cy="78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rgbClr val="FFFFFF"/>
                </a:bgClr>
              </a:patt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" name="Rectangle 1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4043" y="2748"/>
              <a:ext cx="72" cy="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46" name="Rectangle 1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151" y="2748"/>
              <a:ext cx="101" cy="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9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592" y="310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20"/>
          <p:cNvGrpSpPr/>
          <p:nvPr>
            <p:custDataLst>
              <p:tags r:id="rId21"/>
            </p:custDataLst>
          </p:nvPr>
        </p:nvGrpSpPr>
        <p:grpSpPr>
          <a:xfrm>
            <a:off x="2947492" y="4495793"/>
            <a:ext cx="865188" cy="1171576"/>
            <a:chOff x="1701" y="3113"/>
            <a:chExt cx="408" cy="738"/>
          </a:xfrm>
        </p:grpSpPr>
        <p:sp>
          <p:nvSpPr>
            <p:cNvPr id="51" name="Line 21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1746" y="3113"/>
              <a:ext cx="0" cy="4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2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701" y="3521"/>
              <a:ext cx="408" cy="33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53" name="Group 23"/>
          <p:cNvGrpSpPr/>
          <p:nvPr>
            <p:custDataLst>
              <p:tags r:id="rId24"/>
            </p:custDataLst>
          </p:nvPr>
        </p:nvGrpSpPr>
        <p:grpSpPr>
          <a:xfrm>
            <a:off x="3049093" y="3487742"/>
            <a:ext cx="865188" cy="1008063"/>
            <a:chOff x="1746" y="2478"/>
            <a:chExt cx="408" cy="635"/>
          </a:xfrm>
        </p:grpSpPr>
        <p:sp>
          <p:nvSpPr>
            <p:cNvPr id="54" name="Line 24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 flipV="1">
              <a:off x="1746" y="2659"/>
              <a:ext cx="0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25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791" y="2478"/>
              <a:ext cx="363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800" b="1" i="1" baseline="-2500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</p:grpSp>
      <p:grpSp>
        <p:nvGrpSpPr>
          <p:cNvPr id="56" name="Group 26"/>
          <p:cNvGrpSpPr/>
          <p:nvPr>
            <p:custDataLst>
              <p:tags r:id="rId27"/>
            </p:custDataLst>
          </p:nvPr>
        </p:nvGrpSpPr>
        <p:grpSpPr>
          <a:xfrm>
            <a:off x="1237755" y="4190997"/>
            <a:ext cx="1824038" cy="523876"/>
            <a:chOff x="884" y="2931"/>
            <a:chExt cx="862" cy="330"/>
          </a:xfrm>
        </p:grpSpPr>
        <p:sp>
          <p:nvSpPr>
            <p:cNvPr id="57" name="Line 2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1202" y="3113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28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84" y="2931"/>
              <a:ext cx="408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zh-CN" altLang="en-US" sz="2800" b="1" baseline="-25000">
                  <a:latin typeface="Times New Roman" pitchFamily="18" charset="0"/>
                  <a:cs typeface="Times New Roman" pitchFamily="18" charset="0"/>
                </a:rPr>
                <a:t>阻</a:t>
              </a:r>
            </a:p>
          </p:txBody>
        </p:sp>
      </p:grpSp>
      <p:grpSp>
        <p:nvGrpSpPr>
          <p:cNvPr id="59" name="Group 29"/>
          <p:cNvGrpSpPr/>
          <p:nvPr>
            <p:custDataLst>
              <p:tags r:id="rId30"/>
            </p:custDataLst>
          </p:nvPr>
        </p:nvGrpSpPr>
        <p:grpSpPr>
          <a:xfrm>
            <a:off x="6725744" y="4190997"/>
            <a:ext cx="1825625" cy="523876"/>
            <a:chOff x="884" y="2931"/>
            <a:chExt cx="862" cy="330"/>
          </a:xfrm>
        </p:grpSpPr>
        <p:sp>
          <p:nvSpPr>
            <p:cNvPr id="60" name="Line 30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1202" y="3113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31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884" y="2931"/>
              <a:ext cx="408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zh-CN" altLang="en-US" sz="2800" b="1" baseline="-25000">
                  <a:latin typeface="Times New Roman" pitchFamily="18" charset="0"/>
                  <a:cs typeface="Times New Roman" pitchFamily="18" charset="0"/>
                </a:rPr>
                <a:t>阻</a:t>
              </a:r>
            </a:p>
          </p:txBody>
        </p:sp>
      </p:grpSp>
      <p:grpSp>
        <p:nvGrpSpPr>
          <p:cNvPr id="62" name="Group 32"/>
          <p:cNvGrpSpPr/>
          <p:nvPr>
            <p:custDataLst>
              <p:tags r:id="rId33"/>
            </p:custDataLst>
          </p:nvPr>
        </p:nvGrpSpPr>
        <p:grpSpPr>
          <a:xfrm>
            <a:off x="8556130" y="4267193"/>
            <a:ext cx="3121025" cy="523876"/>
            <a:chOff x="4286" y="2976"/>
            <a:chExt cx="1474" cy="330"/>
          </a:xfrm>
        </p:grpSpPr>
        <p:sp>
          <p:nvSpPr>
            <p:cNvPr id="63" name="Line 33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4286" y="3113"/>
              <a:ext cx="8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34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5193" y="2976"/>
              <a:ext cx="567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65" name="Group 35"/>
          <p:cNvGrpSpPr/>
          <p:nvPr>
            <p:custDataLst>
              <p:tags r:id="rId36"/>
            </p:custDataLst>
          </p:nvPr>
        </p:nvGrpSpPr>
        <p:grpSpPr>
          <a:xfrm>
            <a:off x="8556132" y="3482976"/>
            <a:ext cx="863600" cy="1008063"/>
            <a:chOff x="1746" y="2478"/>
            <a:chExt cx="408" cy="635"/>
          </a:xfrm>
        </p:grpSpPr>
        <p:sp>
          <p:nvSpPr>
            <p:cNvPr id="66" name="Line 36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 flipV="1">
              <a:off x="1746" y="2659"/>
              <a:ext cx="0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37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791" y="2478"/>
              <a:ext cx="363" cy="33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800" b="1" i="1" baseline="-2500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</p:grpSp>
      <p:grpSp>
        <p:nvGrpSpPr>
          <p:cNvPr id="68" name="Group 38"/>
          <p:cNvGrpSpPr/>
          <p:nvPr>
            <p:custDataLst>
              <p:tags r:id="rId39"/>
            </p:custDataLst>
          </p:nvPr>
        </p:nvGrpSpPr>
        <p:grpSpPr>
          <a:xfrm>
            <a:off x="8454531" y="4481534"/>
            <a:ext cx="863600" cy="1171575"/>
            <a:chOff x="1701" y="3113"/>
            <a:chExt cx="408" cy="738"/>
          </a:xfrm>
        </p:grpSpPr>
        <p:sp>
          <p:nvSpPr>
            <p:cNvPr id="69" name="Line 39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H="1">
              <a:off x="1746" y="3113"/>
              <a:ext cx="0" cy="4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40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701" y="3521"/>
              <a:ext cx="408" cy="33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3553" name="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4780" y="2582917"/>
            <a:ext cx="679857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解：设汽车运动方向为正方向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关闭发动机后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汽车水平受力如右图</a:t>
            </a:r>
          </a:p>
        </p:txBody>
      </p:sp>
      <p:sp>
        <p:nvSpPr>
          <p:cNvPr id="23554" name="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84778" y="4005069"/>
            <a:ext cx="787869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第一阶段，汽车做匀变速运动</a:t>
            </a:r>
          </a:p>
          <a:p>
            <a:pPr lvl="0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800" b="1" i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800" b="1" baseline="-25000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=100 km/h=27.8 m/s  </a:t>
            </a: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i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=70 s </a:t>
            </a: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i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=0 m/s</a:t>
            </a:r>
          </a:p>
        </p:txBody>
      </p:sp>
      <p:graphicFrame>
        <p:nvGraphicFramePr>
          <p:cNvPr id="23555" name="内容占位符 1238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484789" y="5326037"/>
          <a:ext cx="5341543" cy="766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6" imgW="5341543" imgH="766763" progId="">
                  <p:embed/>
                </p:oleObj>
              </mc:Choice>
              <mc:Fallback>
                <p:oleObj r:id="rId6" imgW="5341543" imgH="766763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484789" y="5326037"/>
                        <a:ext cx="5341543" cy="766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内容占位符 1238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84704" y="5229200"/>
          <a:ext cx="2517499" cy="847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9" imgW="2517499" imgH="847725" progId="">
                  <p:embed/>
                </p:oleObj>
              </mc:Choice>
              <mc:Fallback>
                <p:oleObj r:id="rId9" imgW="2517499" imgH="847725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84704" y="5229200"/>
                        <a:ext cx="2517499" cy="847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图片 195"/>
          <p:cNvPicPr/>
          <p:nvPr>
            <p:custDataLst>
              <p:tags r:id="rId1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23027" y="3171825"/>
            <a:ext cx="1399316" cy="436563"/>
          </a:xfrm>
          <a:prstGeom prst="rect">
            <a:avLst/>
          </a:prstGeom>
          <a:noFill/>
          <a:ln>
            <a:noFill/>
            <a:miter lim="800000"/>
          </a:ln>
        </p:spPr>
      </p:pic>
      <p:grpSp>
        <p:nvGrpSpPr>
          <p:cNvPr id="2" name="组合 196"/>
          <p:cNvGrpSpPr/>
          <p:nvPr>
            <p:custDataLst>
              <p:tags r:id="rId13"/>
            </p:custDataLst>
          </p:nvPr>
        </p:nvGrpSpPr>
        <p:grpSpPr>
          <a:xfrm>
            <a:off x="8256123" y="3582991"/>
            <a:ext cx="2210951" cy="165100"/>
            <a:chOff x="0" y="393"/>
            <a:chExt cx="1392" cy="104"/>
          </a:xfrm>
        </p:grpSpPr>
        <p:sp>
          <p:nvSpPr>
            <p:cNvPr id="23559" name="矩形 18439"/>
            <p:cNvSpPr/>
            <p:nvPr>
              <p:custDataLst>
                <p:tags r:id="rId14"/>
              </p:custDataLst>
            </p:nvPr>
          </p:nvSpPr>
          <p:spPr>
            <a:xfrm>
              <a:off x="15" y="393"/>
              <a:ext cx="1361" cy="104"/>
            </a:xfrm>
            <a:prstGeom prst="rect">
              <a:avLst/>
            </a:prstGeom>
            <a:blipFill rotWithShape="0">
              <a:blip r:embed="rId15"/>
              <a:tile tx="0" ty="0" sx="100000" sy="100000" flip="none" algn="tl"/>
            </a:blipFill>
            <a:ln>
              <a:noFill/>
              <a:miter lim="800000"/>
            </a:ln>
          </p:spPr>
          <p:txBody>
            <a:bodyPr anchor="t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3560" name="直接连接符 1844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0" y="395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t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/>
              <a:endPara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199"/>
          <p:cNvGrpSpPr/>
          <p:nvPr>
            <p:custDataLst>
              <p:tags r:id="rId17"/>
            </p:custDataLst>
          </p:nvPr>
        </p:nvGrpSpPr>
        <p:grpSpPr>
          <a:xfrm>
            <a:off x="9209124" y="3375032"/>
            <a:ext cx="648037" cy="1171575"/>
            <a:chExt cx="408" cy="738"/>
          </a:xfrm>
        </p:grpSpPr>
        <p:cxnSp>
          <p:nvCxnSpPr>
            <p:cNvPr id="23562" name="直接连接符 18451"/>
            <p:cNvCxnSpPr/>
            <p:nvPr>
              <p:custDataLst>
                <p:tags r:id="rId18"/>
              </p:custDataLst>
            </p:nvPr>
          </p:nvCxnSpPr>
          <p:spPr>
            <a:xfrm flipH="1">
              <a:off x="45" y="0"/>
              <a:ext cx="0" cy="4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bevel/>
              <a:tailEnd type="triangle"/>
            </a:ln>
          </p:spPr>
        </p:cxnSp>
        <p:sp>
          <p:nvSpPr>
            <p:cNvPr id="23563" name="文本框 1845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0" y="408"/>
              <a:ext cx="4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800" b="1" i="1">
                  <a:solidFill>
                    <a:srgbClr val="E94520"/>
                  </a:solidFill>
                  <a:latin typeface="华文楷体" pitchFamily="2" charset="-122"/>
                  <a:ea typeface="华文楷体" panose="02010600040101010101" pitchFamily="2" charset="-122"/>
                </a:rPr>
                <a:t>G</a:t>
              </a:r>
            </a:p>
          </p:txBody>
        </p:sp>
      </p:grpSp>
      <p:grpSp>
        <p:nvGrpSpPr>
          <p:cNvPr id="4" name="组合 15"/>
          <p:cNvGrpSpPr/>
          <p:nvPr>
            <p:custDataLst>
              <p:tags r:id="rId20"/>
            </p:custDataLst>
          </p:nvPr>
        </p:nvGrpSpPr>
        <p:grpSpPr>
          <a:xfrm>
            <a:off x="9280593" y="2366966"/>
            <a:ext cx="711570" cy="1008063"/>
            <a:chExt cx="448" cy="635"/>
          </a:xfrm>
        </p:grpSpPr>
        <p:cxnSp>
          <p:nvCxnSpPr>
            <p:cNvPr id="23565" name="直接连接符 18454"/>
            <p:cNvCxnSpPr/>
            <p:nvPr>
              <p:custDataLst>
                <p:tags r:id="rId21"/>
              </p:custDataLst>
            </p:nvPr>
          </p:nvCxnSpPr>
          <p:spPr>
            <a:xfrm flipH="1" flipV="1">
              <a:off x="0" y="181"/>
              <a:ext cx="0" cy="454"/>
            </a:xfrm>
            <a:prstGeom prst="line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bevel/>
              <a:tailEnd type="triangle"/>
            </a:ln>
          </p:spPr>
        </p:cxnSp>
        <p:sp>
          <p:nvSpPr>
            <p:cNvPr id="23566" name="文本框 1845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2" y="0"/>
              <a:ext cx="416" cy="3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800" b="1" i="1">
                  <a:solidFill>
                    <a:srgbClr val="E94520"/>
                  </a:solidFill>
                  <a:latin typeface="华文楷体" pitchFamily="2" charset="-122"/>
                  <a:ea typeface="华文楷体" panose="02010600040101010101" pitchFamily="2" charset="-122"/>
                </a:rPr>
                <a:t>F</a:t>
              </a:r>
              <a:r>
                <a:rPr lang="en-US" altLang="zh-CN" sz="2800" b="1" baseline="-25000">
                  <a:solidFill>
                    <a:srgbClr val="E94520"/>
                  </a:solidFill>
                  <a:latin typeface="华文楷体" pitchFamily="2" charset="-122"/>
                  <a:ea typeface="华文楷体" panose="02010600040101010101" pitchFamily="2" charset="-122"/>
                </a:rPr>
                <a:t>N</a:t>
              </a:r>
            </a:p>
          </p:txBody>
        </p:sp>
      </p:grpSp>
      <p:grpSp>
        <p:nvGrpSpPr>
          <p:cNvPr id="5" name="组合 18"/>
          <p:cNvGrpSpPr/>
          <p:nvPr>
            <p:custDataLst>
              <p:tags r:id="rId23"/>
            </p:custDataLst>
          </p:nvPr>
        </p:nvGrpSpPr>
        <p:grpSpPr>
          <a:xfrm>
            <a:off x="7822510" y="3046418"/>
            <a:ext cx="1472378" cy="523875"/>
            <a:chOff x="-65" y="-15"/>
            <a:chExt cx="927" cy="330"/>
          </a:xfrm>
        </p:grpSpPr>
        <p:cxnSp>
          <p:nvCxnSpPr>
            <p:cNvPr id="23568" name="直接连接符 18457"/>
            <p:cNvCxnSpPr/>
            <p:nvPr>
              <p:custDataLst>
                <p:tags r:id="rId24"/>
              </p:custDataLst>
            </p:nvPr>
          </p:nvCxnSpPr>
          <p:spPr>
            <a:xfrm flipH="1">
              <a:off x="318" y="182"/>
              <a:ext cx="544" cy="0"/>
            </a:xfrm>
            <a:prstGeom prst="lin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bevel/>
              <a:tailEnd type="triangle"/>
            </a:ln>
          </p:spPr>
        </p:cxnSp>
        <p:sp>
          <p:nvSpPr>
            <p:cNvPr id="23569" name="文本框 1845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-65" y="-15"/>
              <a:ext cx="477" cy="3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800" b="1" i="1">
                  <a:solidFill>
                    <a:srgbClr val="E94520"/>
                  </a:solidFill>
                  <a:latin typeface="华文楷体" pitchFamily="2" charset="-122"/>
                  <a:ea typeface="华文楷体" panose="02010600040101010101" pitchFamily="2" charset="-122"/>
                </a:rPr>
                <a:t>F</a:t>
              </a:r>
              <a:r>
                <a:rPr lang="zh-CN" altLang="en-US" sz="2800" b="1" baseline="-25000">
                  <a:solidFill>
                    <a:srgbClr val="E94520"/>
                  </a:solidFill>
                  <a:latin typeface="华文楷体" pitchFamily="2" charset="-122"/>
                  <a:ea typeface="华文楷体" panose="02010600040101010101" pitchFamily="2" charset="-122"/>
                </a:rPr>
                <a:t>阻</a:t>
              </a:r>
            </a:p>
          </p:txBody>
        </p:sp>
      </p:grpSp>
      <p:sp>
        <p:nvSpPr>
          <p:cNvPr id="23570" name="文本框 12289"/>
          <p:cNvSpPr/>
          <p:nvPr>
            <p:custDataLst>
              <p:tags r:id="rId26"/>
            </p:custDataLst>
          </p:nvPr>
        </p:nvSpPr>
        <p:spPr>
          <a:xfrm>
            <a:off x="263676" y="32396"/>
            <a:ext cx="11812165" cy="267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楷体" pitchFamily="2" charset="-122"/>
                <a:ea typeface="华文楷体" panose="02010600040101010101" pitchFamily="2" charset="-122"/>
                <a:sym typeface="微软雅黑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华文楷体" pitchFamily="2" charset="-122"/>
                <a:ea typeface="华文楷体" panose="02010600040101010101" pitchFamily="2" charset="-122"/>
                <a:sym typeface="微软雅黑" charset="-122"/>
              </a:rPr>
              <a:t>1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  <a:sym typeface="微软雅黑" charset="-122"/>
              </a:rPr>
              <a:t>、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在平直路面上，质量为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1 100kg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的汽车在进行研发的测试，当速度达到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100km/h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时取消动力，经过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70s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停了下来，汽车受到的阻力是多少？重新起步加速时牵引力为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2 000N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，产生的加速度是多少？假定试车过程中汽车受到的阻力不变。</a:t>
            </a:r>
            <a:endParaRPr lang="en-US" altLang="zh-CN" sz="2800" b="1">
              <a:latin typeface="华文楷体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ext Box 8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058615" y="6209555"/>
            <a:ext cx="4587255" cy="3138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393" tIns="45698" rIns="91393" bIns="45698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负号表示与运动方向相反</a:t>
            </a:r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base">
                                        <p:cTn id="12" dur="500" fill="hold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base">
                                        <p:cTn id="17" dur="500" fill="hold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4577" name="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0547" y="4419524"/>
            <a:ext cx="3370431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由牛顿第二定律得：</a:t>
            </a:r>
          </a:p>
        </p:txBody>
      </p:sp>
      <p:graphicFrame>
        <p:nvGraphicFramePr>
          <p:cNvPr id="24578" name="内容占位符 1238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692026" y="4221089"/>
          <a:ext cx="4299600" cy="87153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5" imgW="4299600" imgH="871539" progId="">
                  <p:embed/>
                </p:oleObj>
              </mc:Choice>
              <mc:Fallback>
                <p:oleObj r:id="rId5" imgW="4299600" imgH="871539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92026" y="4221089"/>
                        <a:ext cx="4299600" cy="8715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文本框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70584" y="3501014"/>
            <a:ext cx="5675092" cy="522287"/>
          </a:xfrm>
          <a:prstGeom prst="rect">
            <a:avLst/>
          </a:prstGeom>
          <a:noFill/>
          <a:ln>
            <a:noFill/>
          </a:ln>
        </p:spPr>
        <p:txBody>
          <a:bodyPr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>
                <a:solidFill>
                  <a:schemeClr val="tx1"/>
                </a:solidFill>
                <a:latin typeface="Calibri"/>
                <a:ea typeface="等线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800" b="1" i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2800" b="1" baseline="-25000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合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800" b="1" i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－</a:t>
            </a:r>
            <a:r>
              <a:rPr lang="en-US" altLang="zh-CN" sz="2800" b="1" i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2800" b="1" baseline="-25000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阻</a:t>
            </a: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=2 000N-437N=1 563N</a:t>
            </a:r>
          </a:p>
        </p:txBody>
      </p:sp>
      <p:sp>
        <p:nvSpPr>
          <p:cNvPr id="24580" name="矩形 21"/>
          <p:cNvSpPr/>
          <p:nvPr>
            <p:custDataLst>
              <p:tags r:id="rId8"/>
            </p:custDataLst>
          </p:nvPr>
        </p:nvSpPr>
        <p:spPr>
          <a:xfrm>
            <a:off x="338539" y="2548061"/>
            <a:ext cx="8496945" cy="1384995"/>
          </a:xfrm>
          <a:prstGeom prst="rect">
            <a:avLst/>
          </a:prstGeom>
        </p:spPr>
        <p:txBody>
          <a:bodyPr wrap="square"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第二阶段，汽车重新起步加速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汽车水平受力如右图</a:t>
            </a: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rgbClr val="E94520"/>
              </a:solidFill>
              <a:latin typeface="华文楷体" pitchFamily="2" charset="-122"/>
              <a:ea typeface="华文楷体" panose="02010600040101010101" pitchFamily="2" charset="-122"/>
            </a:endParaRPr>
          </a:p>
        </p:txBody>
      </p:sp>
      <p:pic>
        <p:nvPicPr>
          <p:cNvPr id="24581" name="图片 209"/>
          <p:cNvPicPr/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513432" y="3298825"/>
            <a:ext cx="1400904" cy="436563"/>
          </a:xfrm>
          <a:prstGeom prst="rect">
            <a:avLst/>
          </a:prstGeom>
          <a:noFill/>
          <a:ln>
            <a:noFill/>
            <a:miter lim="800000"/>
          </a:ln>
        </p:spPr>
      </p:pic>
      <p:grpSp>
        <p:nvGrpSpPr>
          <p:cNvPr id="2" name="组合 210"/>
          <p:cNvGrpSpPr/>
          <p:nvPr>
            <p:custDataLst>
              <p:tags r:id="rId11"/>
            </p:custDataLst>
          </p:nvPr>
        </p:nvGrpSpPr>
        <p:grpSpPr>
          <a:xfrm>
            <a:off x="8173532" y="3748090"/>
            <a:ext cx="2210951" cy="165100"/>
            <a:chOff x="0" y="393"/>
            <a:chExt cx="1392" cy="104"/>
          </a:xfrm>
        </p:grpSpPr>
        <p:sp>
          <p:nvSpPr>
            <p:cNvPr id="24583" name="矩形 18446"/>
            <p:cNvSpPr/>
            <p:nvPr>
              <p:custDataLst>
                <p:tags r:id="rId12"/>
              </p:custDataLst>
            </p:nvPr>
          </p:nvSpPr>
          <p:spPr>
            <a:xfrm>
              <a:off x="11" y="393"/>
              <a:ext cx="1361" cy="104"/>
            </a:xfrm>
            <a:prstGeom prst="rect">
              <a:avLst/>
            </a:prstGeom>
            <a:blipFill rotWithShape="0">
              <a:blip r:embed="rId13"/>
              <a:tile tx="0" ty="0" sx="100000" sy="100000" flip="none" algn="tl"/>
            </a:blipFill>
            <a:ln>
              <a:noFill/>
              <a:miter lim="800000"/>
            </a:ln>
          </p:spPr>
          <p:txBody>
            <a:bodyPr anchor="t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4584" name="直接连接符 1844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395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t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/>
              <a:endPara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13"/>
          <p:cNvGrpSpPr/>
          <p:nvPr>
            <p:custDataLst>
              <p:tags r:id="rId15"/>
            </p:custDataLst>
          </p:nvPr>
        </p:nvGrpSpPr>
        <p:grpSpPr>
          <a:xfrm>
            <a:off x="7692272" y="3167068"/>
            <a:ext cx="1481909" cy="523875"/>
            <a:chOff x="-71" y="0"/>
            <a:chExt cx="933" cy="330"/>
          </a:xfrm>
        </p:grpSpPr>
        <p:cxnSp>
          <p:nvCxnSpPr>
            <p:cNvPr id="24586" name="直接连接符 18460"/>
            <p:cNvCxnSpPr/>
            <p:nvPr>
              <p:custDataLst>
                <p:tags r:id="rId16"/>
              </p:custDataLst>
            </p:nvPr>
          </p:nvCxnSpPr>
          <p:spPr>
            <a:xfrm flipH="1">
              <a:off x="318" y="182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bevel/>
              <a:tailEnd type="triangle"/>
            </a:ln>
          </p:spPr>
        </p:cxnSp>
        <p:sp>
          <p:nvSpPr>
            <p:cNvPr id="24587" name="文本框 18461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-71" y="0"/>
              <a:ext cx="4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800" b="1" i="1">
                  <a:solidFill>
                    <a:srgbClr val="E94520"/>
                  </a:solidFill>
                  <a:latin typeface="华文楷体" pitchFamily="2" charset="-122"/>
                  <a:ea typeface="华文楷体" panose="02010600040101010101" pitchFamily="2" charset="-122"/>
                </a:rPr>
                <a:t>F</a:t>
              </a:r>
              <a:r>
                <a:rPr lang="zh-CN" altLang="en-US" sz="2800" b="1" baseline="-25000">
                  <a:solidFill>
                    <a:srgbClr val="E94520"/>
                  </a:solidFill>
                  <a:latin typeface="华文楷体" pitchFamily="2" charset="-122"/>
                  <a:ea typeface="华文楷体" panose="02010600040101010101" pitchFamily="2" charset="-122"/>
                </a:rPr>
                <a:t>阻</a:t>
              </a:r>
            </a:p>
          </p:txBody>
        </p:sp>
      </p:grpSp>
      <p:grpSp>
        <p:nvGrpSpPr>
          <p:cNvPr id="4" name="组合 216"/>
          <p:cNvGrpSpPr/>
          <p:nvPr>
            <p:custDataLst>
              <p:tags r:id="rId18"/>
            </p:custDataLst>
          </p:nvPr>
        </p:nvGrpSpPr>
        <p:grpSpPr>
          <a:xfrm>
            <a:off x="9177358" y="3243265"/>
            <a:ext cx="2341193" cy="523875"/>
            <a:chExt cx="1474" cy="330"/>
          </a:xfrm>
        </p:grpSpPr>
        <p:sp>
          <p:nvSpPr>
            <p:cNvPr id="24589" name="直接连接符 1846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0" y="137"/>
              <a:ext cx="8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t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/>
              <a:endPara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4590" name="文本框 18464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07" y="0"/>
              <a:ext cx="5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800" b="1" i="1">
                  <a:solidFill>
                    <a:srgbClr val="E94520"/>
                  </a:solidFill>
                  <a:latin typeface="华文楷体" pitchFamily="2" charset="-122"/>
                  <a:ea typeface="华文楷体" panose="02010600040101010101" pitchFamily="2" charset="-122"/>
                </a:rPr>
                <a:t>F</a:t>
              </a:r>
            </a:p>
          </p:txBody>
        </p:sp>
      </p:grpSp>
      <p:grpSp>
        <p:nvGrpSpPr>
          <p:cNvPr id="5" name="组合 219"/>
          <p:cNvGrpSpPr/>
          <p:nvPr>
            <p:custDataLst>
              <p:tags r:id="rId21"/>
            </p:custDataLst>
          </p:nvPr>
        </p:nvGrpSpPr>
        <p:grpSpPr>
          <a:xfrm>
            <a:off x="9164648" y="2406651"/>
            <a:ext cx="676627" cy="1079500"/>
            <a:chOff x="0" y="-45"/>
            <a:chExt cx="426" cy="680"/>
          </a:xfrm>
        </p:grpSpPr>
        <p:cxnSp>
          <p:nvCxnSpPr>
            <p:cNvPr id="24592" name="直接连接符 18466"/>
            <p:cNvCxnSpPr/>
            <p:nvPr>
              <p:custDataLst>
                <p:tags r:id="rId22"/>
              </p:custDataLst>
            </p:nvPr>
          </p:nvCxnSpPr>
          <p:spPr>
            <a:xfrm flipH="1" flipV="1">
              <a:off x="0" y="181"/>
              <a:ext cx="0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bevel/>
              <a:tailEnd type="triangle"/>
            </a:ln>
          </p:spPr>
        </p:cxnSp>
        <p:sp>
          <p:nvSpPr>
            <p:cNvPr id="24593" name="文本框 18467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7" y="-45"/>
              <a:ext cx="4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800" b="1" i="1">
                  <a:solidFill>
                    <a:srgbClr val="E94520"/>
                  </a:solidFill>
                  <a:latin typeface="华文楷体" pitchFamily="2" charset="-122"/>
                  <a:ea typeface="华文楷体" panose="02010600040101010101" pitchFamily="2" charset="-122"/>
                </a:rPr>
                <a:t>F</a:t>
              </a:r>
              <a:r>
                <a:rPr lang="en-US" altLang="zh-CN" sz="2800" b="1" baseline="-25000">
                  <a:solidFill>
                    <a:srgbClr val="E94520"/>
                  </a:solidFill>
                  <a:latin typeface="华文楷体" pitchFamily="2" charset="-122"/>
                  <a:ea typeface="华文楷体" panose="02010600040101010101" pitchFamily="2" charset="-122"/>
                </a:rPr>
                <a:t>N</a:t>
              </a:r>
            </a:p>
          </p:txBody>
        </p:sp>
      </p:grpSp>
      <p:grpSp>
        <p:nvGrpSpPr>
          <p:cNvPr id="6" name="组合 222"/>
          <p:cNvGrpSpPr/>
          <p:nvPr>
            <p:custDataLst>
              <p:tags r:id="rId24"/>
            </p:custDataLst>
          </p:nvPr>
        </p:nvGrpSpPr>
        <p:grpSpPr>
          <a:xfrm>
            <a:off x="9101119" y="3457581"/>
            <a:ext cx="648037" cy="1171575"/>
            <a:chExt cx="408" cy="738"/>
          </a:xfrm>
        </p:grpSpPr>
        <p:cxnSp>
          <p:nvCxnSpPr>
            <p:cNvPr id="24595" name="直接连接符 18469"/>
            <p:cNvCxnSpPr/>
            <p:nvPr>
              <p:custDataLst>
                <p:tags r:id="rId25"/>
              </p:custDataLst>
            </p:nvPr>
          </p:nvCxnSpPr>
          <p:spPr>
            <a:xfrm flipH="1">
              <a:off x="45" y="0"/>
              <a:ext cx="0" cy="4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bevel/>
              <a:tailEnd type="triangle"/>
            </a:ln>
          </p:spPr>
        </p:cxnSp>
        <p:sp>
          <p:nvSpPr>
            <p:cNvPr id="24596" name="文本框 18470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0" y="408"/>
              <a:ext cx="4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 lang="zh-CN" altLang="en-US">
                  <a:solidFill>
                    <a:schemeClr val="tx1"/>
                  </a:solidFill>
                  <a:latin typeface="Calibri"/>
                  <a:ea typeface="等线" panose="02010600030101010101" pitchFamily="2" charset="-122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800" b="1" i="1">
                  <a:solidFill>
                    <a:srgbClr val="E94520"/>
                  </a:solidFill>
                  <a:latin typeface="华文楷体" pitchFamily="2" charset="-122"/>
                  <a:ea typeface="华文楷体" panose="02010600040101010101" pitchFamily="2" charset="-122"/>
                </a:rPr>
                <a:t>G</a:t>
              </a:r>
            </a:p>
          </p:txBody>
        </p:sp>
      </p:grpSp>
      <p:sp>
        <p:nvSpPr>
          <p:cNvPr id="24597" name="文本框 12289"/>
          <p:cNvSpPr/>
          <p:nvPr>
            <p:custDataLst>
              <p:tags r:id="rId27"/>
            </p:custDataLst>
          </p:nvPr>
        </p:nvSpPr>
        <p:spPr>
          <a:xfrm>
            <a:off x="191668" y="104404"/>
            <a:ext cx="11884173" cy="267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楷体" pitchFamily="2" charset="-122"/>
                <a:ea typeface="华文楷体" panose="02010600040101010101" pitchFamily="2" charset="-122"/>
                <a:sym typeface="微软雅黑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华文楷体" pitchFamily="2" charset="-122"/>
                <a:ea typeface="华文楷体" panose="02010600040101010101" pitchFamily="2" charset="-122"/>
                <a:sym typeface="微软雅黑" charset="-122"/>
              </a:rPr>
              <a:t>1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  <a:sym typeface="微软雅黑" charset="-122"/>
              </a:rPr>
              <a:t>、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在平直路面上，质量为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1 100kg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的汽车在进行研发的测试，当速度达到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100km/h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时取消动力，经过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70s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停了下来，汽车受到的阻力是多少？重新起步加速时牵引力为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2 000N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，产生的加速度是多少？假定试车过程中汽车受到的阻力不变。</a:t>
            </a:r>
            <a:endParaRPr lang="en-US" altLang="zh-CN" sz="2800" b="1">
              <a:latin typeface="华文楷体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Text Box 5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26568" y="5445225"/>
            <a:ext cx="5908674" cy="3692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加速度方向与汽车运动方向相同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base">
                                        <p:cTn id="12" dur="500" fill="hold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base">
                                        <p:cTn id="17" dur="500" fill="hold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base">
                                        <p:cTn id="22" dur="500" fill="hold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  <p:bldP spid="24579" grpId="0"/>
      <p:bldP spid="2458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560581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204" y="1198569"/>
            <a:ext cx="11137901" cy="1403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000" tIns="61001" rIns="122000" bIns="61001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CN" sz="3200" b="1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速度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是描述物体运动状态的物理量；</a:t>
            </a:r>
            <a:r>
              <a:rPr lang="zh-CN" altLang="en-US" sz="3200" b="1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加速度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是描述物体运动状态变化快慢的物理量。</a:t>
            </a:r>
          </a:p>
        </p:txBody>
      </p:sp>
      <p:sp>
        <p:nvSpPr>
          <p:cNvPr id="156058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1464" y="4422779"/>
            <a:ext cx="11660187" cy="140355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22000" tIns="61001" rIns="122000" bIns="61001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3200" b="1">
                <a:latin typeface="Times New Roman" panose="02020603050405020304" charset="0"/>
                <a:ea typeface="+mn-ea"/>
                <a:cs typeface="Times New Roman" panose="02020603050405020304" charset="0"/>
              </a:rPr>
              <a:t>3.  </a:t>
            </a:r>
            <a:r>
              <a:rPr lang="zh-CN" altLang="en-US" sz="3200" b="1">
                <a:latin typeface="Times New Roman" panose="02020603050405020304" charset="0"/>
                <a:ea typeface="+mn-ea"/>
                <a:cs typeface="Times New Roman" panose="02020603050405020304" charset="0"/>
              </a:rPr>
              <a:t>加速度的大小与物体</a:t>
            </a:r>
            <a:r>
              <a:rPr lang="zh-CN" altLang="en-US" sz="3200" b="1">
                <a:solidFill>
                  <a:srgbClr val="99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受力大小</a:t>
            </a:r>
            <a:r>
              <a:rPr lang="zh-CN" altLang="en-US" sz="3200" b="1">
                <a:latin typeface="Times New Roman" panose="02020603050405020304" charset="0"/>
                <a:ea typeface="+mn-ea"/>
                <a:cs typeface="Times New Roman" panose="02020603050405020304" charset="0"/>
              </a:rPr>
              <a:t>有关。加速度的大小与物体的</a:t>
            </a:r>
            <a:r>
              <a:rPr lang="zh-CN" altLang="en-US" sz="3200" b="1">
                <a:solidFill>
                  <a:srgbClr val="99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质量大小</a:t>
            </a:r>
            <a:r>
              <a:rPr lang="zh-CN" altLang="en-US" sz="3200" b="1">
                <a:latin typeface="Times New Roman" panose="02020603050405020304" charset="0"/>
                <a:ea typeface="+mn-ea"/>
                <a:cs typeface="Times New Roman" panose="02020603050405020304" charset="0"/>
              </a:rPr>
              <a:t>有关。</a:t>
            </a: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1464" y="2466981"/>
            <a:ext cx="11660187" cy="2043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000" tIns="61001" rIns="122000" bIns="61001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zh-CN" altLang="en-US" sz="3200" b="1">
                <a:solidFill>
                  <a:srgbClr val="E11BE3"/>
                </a:solidFill>
                <a:latin typeface="Times New Roman" pitchFamily="18" charset="0"/>
                <a:cs typeface="Times New Roman" pitchFamily="18" charset="0"/>
              </a:rPr>
              <a:t>牛顿第一定律：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一切物体总保持匀速直线运动状态或静止状态，除非作用在它上面的力迫使它改变这种状态。即</a:t>
            </a:r>
            <a:r>
              <a:rPr lang="zh-CN" altLang="en-US" sz="3200" b="1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力是产生加速度的原因。</a:t>
            </a:r>
          </a:p>
        </p:txBody>
      </p:sp>
      <p:sp>
        <p:nvSpPr>
          <p:cNvPr id="11269" name="矩形 10957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2251" y="55563"/>
            <a:ext cx="32448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000" tIns="61001" rIns="122000" bIns="61001" anchor="ctr"/>
          <a:lstStyle/>
          <a:p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复习与回顾</a:t>
            </a:r>
          </a:p>
        </p:txBody>
      </p:sp>
      <p:cxnSp>
        <p:nvCxnSpPr>
          <p:cNvPr id="19" name="直接连接符 18"/>
          <p:cNvCxnSpPr/>
          <p:nvPr>
            <p:custDataLst>
              <p:tags r:id="rId7"/>
            </p:custDataLst>
          </p:nvPr>
        </p:nvCxnSpPr>
        <p:spPr>
          <a:xfrm>
            <a:off x="-22225" y="925513"/>
            <a:ext cx="6229349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60583" name="New picture"/>
          <p:cNvPicPr/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242800" y="11912600"/>
            <a:ext cx="304800" cy="228600"/>
          </a:xfrm>
          <a:prstGeom prst="cube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6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6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0581" grpId="0"/>
      <p:bldP spid="1560582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15" descr="j0212957"/>
          <p:cNvPicPr preferRelativeResize="0">
            <a:picLocks noChangeArrowheads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 bwMode="auto">
          <a:xfrm flipH="1">
            <a:off x="2854972" y="4520804"/>
            <a:ext cx="1568450" cy="1062037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3" name="文本框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35757" y="-27381"/>
            <a:ext cx="3856038" cy="646113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393" tIns="45698" rIns="91393" bIns="45698"/>
          <a:lstStyle/>
          <a:p>
            <a:r>
              <a:rPr lang="zh-CN" altLang="en-US" sz="3600" b="1">
                <a:solidFill>
                  <a:srgbClr val="FF0000"/>
                </a:solidFill>
                <a:latin typeface="宋体" charset="-122"/>
              </a:rPr>
              <a:t>解题的一般步骤：</a:t>
            </a:r>
          </a:p>
        </p:txBody>
      </p:sp>
      <p:sp>
        <p:nvSpPr>
          <p:cNvPr id="4" name="文本框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13550" y="750491"/>
            <a:ext cx="5367337" cy="522288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393" tIns="45698" rIns="91393" bIns="45698"/>
          <a:lstStyle/>
          <a:p>
            <a:pPr marL="342729" indent="-342729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charset="-122"/>
              </a:rPr>
              <a:t>）确定研究对象，构建模型： </a:t>
            </a:r>
          </a:p>
        </p:txBody>
      </p:sp>
      <p:sp>
        <p:nvSpPr>
          <p:cNvPr id="5" name="文本框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13550" y="1387085"/>
            <a:ext cx="5367337" cy="522287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393" tIns="45698" rIns="91393" bIns="45698"/>
          <a:lstStyle/>
          <a:p>
            <a:r>
              <a:rPr lang="zh-CN" altLang="en-US" sz="2800" b="1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宋体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charset="-122"/>
              </a:rPr>
              <a:t>）对这个物体进行受力分析：</a:t>
            </a:r>
          </a:p>
        </p:txBody>
      </p:sp>
      <p:sp>
        <p:nvSpPr>
          <p:cNvPr id="6" name="文本框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13547" y="2647559"/>
            <a:ext cx="8374062" cy="522287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1393" tIns="45698" rIns="91393" bIns="45698"/>
          <a:lstStyle/>
          <a:p>
            <a:r>
              <a:rPr lang="zh-CN" altLang="en-US" sz="2800" b="1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宋体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宋体" charset="-122"/>
              </a:rPr>
              <a:t>）正交分解：建立直角坐标系转化为四力的模式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288357" y="1847457"/>
          <a:ext cx="4911725" cy="777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10" imgW="15049500" imgH="6769100" progId="">
                  <p:embed/>
                </p:oleObj>
              </mc:Choice>
              <mc:Fallback>
                <p:oleObj r:id="rId10" imgW="15049500" imgH="67691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288357" y="1847457"/>
                        <a:ext cx="4911725" cy="77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980256" y="1945879"/>
            <a:ext cx="1117600" cy="584200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1393" tIns="45698" rIns="91393" bIns="45698"/>
          <a:lstStyle/>
          <a:p>
            <a:r>
              <a:rPr lang="zh-CN" altLang="en-US" sz="3200" b="1"/>
              <a:t>顺序：</a:t>
            </a:r>
          </a:p>
        </p:txBody>
      </p:sp>
      <p:grpSp>
        <p:nvGrpSpPr>
          <p:cNvPr id="9" name="组合 9"/>
          <p:cNvGrpSpPr/>
          <p:nvPr>
            <p:custDataLst>
              <p:tags r:id="rId13"/>
            </p:custDataLst>
          </p:nvPr>
        </p:nvGrpSpPr>
        <p:grpSpPr>
          <a:xfrm>
            <a:off x="6249047" y="3400034"/>
            <a:ext cx="2724150" cy="2786063"/>
            <a:chOff x="9917" y="2456"/>
            <a:chExt cx="4294" cy="5271"/>
          </a:xfrm>
        </p:grpSpPr>
        <p:grpSp>
          <p:nvGrpSpPr>
            <p:cNvPr id="10" name="组合 13"/>
            <p:cNvGrpSpPr/>
            <p:nvPr>
              <p:custDataLst>
                <p:tags r:id="rId14"/>
              </p:custDataLst>
            </p:nvPr>
          </p:nvGrpSpPr>
          <p:grpSpPr>
            <a:xfrm>
              <a:off x="9917" y="2624"/>
              <a:ext cx="3909" cy="5103"/>
              <a:chOff x="9917" y="2624"/>
              <a:chExt cx="3909" cy="5103"/>
            </a:xfrm>
          </p:grpSpPr>
          <p:sp>
            <p:nvSpPr>
              <p:cNvPr id="13" name="Line 23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 flipV="1">
                <a:off x="9917" y="6031"/>
                <a:ext cx="3909" cy="1"/>
              </a:xfrm>
              <a:prstGeom prst="line">
                <a:avLst/>
              </a:prstGeom>
              <a:noFill/>
              <a:ln w="38100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 flipV="1">
                <a:off x="11741" y="2624"/>
                <a:ext cx="1" cy="5103"/>
              </a:xfrm>
              <a:prstGeom prst="line">
                <a:avLst/>
              </a:prstGeom>
              <a:noFill/>
              <a:ln w="38100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文本框 1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847" y="2456"/>
              <a:ext cx="617" cy="988"/>
            </a:xfrm>
            <a:prstGeom prst="rect">
              <a:avLst/>
            </a:prstGeom>
            <a:noFill/>
            <a:ln w="57150" cap="flat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2800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2" name="文本框 1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3826" y="5425"/>
              <a:ext cx="385" cy="988"/>
            </a:xfrm>
            <a:prstGeom prst="rect">
              <a:avLst/>
            </a:prstGeom>
            <a:noFill/>
            <a:ln w="57150" cap="flat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2800" b="1" i="1"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15" name="组合 1"/>
          <p:cNvGrpSpPr/>
          <p:nvPr>
            <p:custDataLst>
              <p:tags r:id="rId19"/>
            </p:custDataLst>
          </p:nvPr>
        </p:nvGrpSpPr>
        <p:grpSpPr>
          <a:xfrm>
            <a:off x="7395221" y="5297093"/>
            <a:ext cx="831850" cy="1108075"/>
            <a:chOff x="3724" y="4337"/>
            <a:chExt cx="1308" cy="2303"/>
          </a:xfrm>
        </p:grpSpPr>
        <p:sp>
          <p:nvSpPr>
            <p:cNvPr id="16" name="Line 1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rot="16200000" flipH="1" flipV="1">
              <a:off x="2784" y="5277"/>
              <a:ext cx="1896" cy="16"/>
            </a:xfrm>
            <a:prstGeom prst="line">
              <a:avLst/>
            </a:prstGeom>
            <a:noFill/>
            <a:ln w="47625" cap="flat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文本框 3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40" y="5556"/>
              <a:ext cx="1292" cy="1084"/>
            </a:xfrm>
            <a:prstGeom prst="rect">
              <a:avLst/>
            </a:prstGeom>
            <a:noFill/>
            <a:ln w="9525" cap="flat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mg</a:t>
              </a:r>
            </a:p>
          </p:txBody>
        </p:sp>
      </p:grpSp>
      <p:grpSp>
        <p:nvGrpSpPr>
          <p:cNvPr id="18" name="组合 1"/>
          <p:cNvGrpSpPr/>
          <p:nvPr>
            <p:custDataLst>
              <p:tags r:id="rId22"/>
            </p:custDataLst>
          </p:nvPr>
        </p:nvGrpSpPr>
        <p:grpSpPr>
          <a:xfrm rot="5400000">
            <a:off x="6509395" y="4398571"/>
            <a:ext cx="771525" cy="1019175"/>
            <a:chOff x="2526" y="4337"/>
            <a:chExt cx="1214" cy="2286"/>
          </a:xfrm>
        </p:grpSpPr>
        <p:sp>
          <p:nvSpPr>
            <p:cNvPr id="19" name="Line 1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rot="16200000" flipH="1" flipV="1">
              <a:off x="2784" y="5277"/>
              <a:ext cx="1896" cy="16"/>
            </a:xfrm>
            <a:prstGeom prst="line">
              <a:avLst/>
            </a:prstGeom>
            <a:noFill/>
            <a:ln w="47625" cap="flat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文本框 3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 rot="16200000">
              <a:off x="2078" y="5353"/>
              <a:ext cx="1718" cy="822"/>
            </a:xfrm>
            <a:prstGeom prst="rect">
              <a:avLst/>
            </a:prstGeom>
            <a:noFill/>
            <a:ln w="9525" cap="flat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 i="1" baseline="-2500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21" name="组合 1"/>
          <p:cNvGrpSpPr/>
          <p:nvPr>
            <p:custDataLst>
              <p:tags r:id="rId25"/>
            </p:custDataLst>
          </p:nvPr>
        </p:nvGrpSpPr>
        <p:grpSpPr>
          <a:xfrm rot="11760000">
            <a:off x="7601596" y="3822309"/>
            <a:ext cx="1214438" cy="1682751"/>
            <a:chOff x="1828" y="4339"/>
            <a:chExt cx="1914" cy="3353"/>
          </a:xfrm>
        </p:grpSpPr>
        <p:sp>
          <p:nvSpPr>
            <p:cNvPr id="22" name="Line 16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rot="16200000" flipH="1" flipV="1">
              <a:off x="1942" y="5025"/>
              <a:ext cx="2488" cy="1087"/>
            </a:xfrm>
            <a:prstGeom prst="line">
              <a:avLst/>
            </a:prstGeom>
            <a:noFill/>
            <a:ln w="47625" cap="flat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文本框 3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rot="9720000">
              <a:off x="1828" y="6652"/>
              <a:ext cx="798" cy="1040"/>
            </a:xfrm>
            <a:prstGeom prst="rect">
              <a:avLst/>
            </a:prstGeom>
            <a:noFill/>
            <a:ln w="9525" cap="flat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24" name="Group 65"/>
          <p:cNvGrpSpPr/>
          <p:nvPr>
            <p:custDataLst>
              <p:tags r:id="rId28"/>
            </p:custDataLst>
          </p:nvPr>
        </p:nvGrpSpPr>
        <p:grpSpPr>
          <a:xfrm>
            <a:off x="6907862" y="3781031"/>
            <a:ext cx="1928813" cy="2095500"/>
            <a:chOff x="-45" y="-135"/>
            <a:chExt cx="1215" cy="1320"/>
          </a:xfrm>
        </p:grpSpPr>
        <p:sp>
          <p:nvSpPr>
            <p:cNvPr id="25" name="Line 6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897" y="185"/>
              <a:ext cx="0" cy="635"/>
            </a:xfrm>
            <a:prstGeom prst="line">
              <a:avLst/>
            </a:prstGeom>
            <a:noFill/>
            <a:ln w="38100" cap="flat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67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262" y="185"/>
              <a:ext cx="635" cy="0"/>
            </a:xfrm>
            <a:prstGeom prst="line">
              <a:avLst/>
            </a:prstGeom>
            <a:noFill/>
            <a:ln w="38100" cap="flat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8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 flipV="1">
              <a:off x="262" y="185"/>
              <a:ext cx="0" cy="635"/>
            </a:xfrm>
            <a:prstGeom prst="line">
              <a:avLst/>
            </a:prstGeom>
            <a:noFill/>
            <a:ln w="38100" cap="flat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9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62" y="820"/>
              <a:ext cx="635" cy="0"/>
            </a:xfrm>
            <a:prstGeom prst="line">
              <a:avLst/>
            </a:prstGeom>
            <a:noFill/>
            <a:ln w="38100" cap="flat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7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761" y="856"/>
              <a:ext cx="409" cy="329"/>
            </a:xfrm>
            <a:prstGeom prst="rect">
              <a:avLst/>
            </a:prstGeom>
            <a:noFill/>
            <a:ln w="9525" cap="flat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800" b="1" i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" name="Text Box 7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-45" y="-135"/>
              <a:ext cx="362" cy="329"/>
            </a:xfrm>
            <a:prstGeom prst="rect">
              <a:avLst/>
            </a:prstGeom>
            <a:noFill/>
            <a:ln w="9525" cap="flat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800" b="1" i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31" name="文本框 11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 rot="6600000">
            <a:off x="7858774" y="4589066"/>
            <a:ext cx="615951" cy="520700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1393" tIns="45698" rIns="91393" bIns="45698"/>
          <a:lstStyle/>
          <a:p>
            <a:r>
              <a:rPr lang="en-US" altLang="zh-CN" sz="2800" i="1">
                <a:latin typeface="Times New Roman" pitchFamily="18" charset="0"/>
              </a:rPr>
              <a:t>)a</a:t>
            </a:r>
          </a:p>
        </p:txBody>
      </p:sp>
      <p:grpSp>
        <p:nvGrpSpPr>
          <p:cNvPr id="32" name="组合 1"/>
          <p:cNvGrpSpPr/>
          <p:nvPr>
            <p:custDataLst>
              <p:tags r:id="rId36"/>
            </p:custDataLst>
          </p:nvPr>
        </p:nvGrpSpPr>
        <p:grpSpPr>
          <a:xfrm>
            <a:off x="3597920" y="5138341"/>
            <a:ext cx="831850" cy="1108075"/>
            <a:chOff x="3724" y="4337"/>
            <a:chExt cx="1308" cy="2303"/>
          </a:xfrm>
        </p:grpSpPr>
        <p:sp>
          <p:nvSpPr>
            <p:cNvPr id="33" name="Line 16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rot="16200000" flipH="1" flipV="1">
              <a:off x="2784" y="5277"/>
              <a:ext cx="1896" cy="16"/>
            </a:xfrm>
            <a:prstGeom prst="line">
              <a:avLst/>
            </a:prstGeom>
            <a:noFill/>
            <a:ln w="47625" cap="flat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文本框 39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740" y="5556"/>
              <a:ext cx="1292" cy="1084"/>
            </a:xfrm>
            <a:prstGeom prst="rect">
              <a:avLst/>
            </a:prstGeom>
            <a:noFill/>
            <a:ln w="9525" cap="flat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mg</a:t>
              </a:r>
            </a:p>
          </p:txBody>
        </p:sp>
      </p:grpSp>
      <p:grpSp>
        <p:nvGrpSpPr>
          <p:cNvPr id="35" name="组合 1"/>
          <p:cNvGrpSpPr/>
          <p:nvPr>
            <p:custDataLst>
              <p:tags r:id="rId39"/>
            </p:custDataLst>
          </p:nvPr>
        </p:nvGrpSpPr>
        <p:grpSpPr>
          <a:xfrm rot="10800000">
            <a:off x="3607445" y="3993753"/>
            <a:ext cx="920750" cy="1300163"/>
            <a:chOff x="2290" y="4337"/>
            <a:chExt cx="1450" cy="2049"/>
          </a:xfrm>
        </p:grpSpPr>
        <p:sp>
          <p:nvSpPr>
            <p:cNvPr id="36" name="Line 16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rot="16200000" flipH="1" flipV="1">
              <a:off x="2784" y="5277"/>
              <a:ext cx="1896" cy="16"/>
            </a:xfrm>
            <a:prstGeom prst="line">
              <a:avLst/>
            </a:prstGeom>
            <a:noFill/>
            <a:ln w="47625" cap="flat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文本框 39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 rot="10800000">
              <a:off x="2290" y="5564"/>
              <a:ext cx="1292" cy="822"/>
            </a:xfrm>
            <a:prstGeom prst="rect">
              <a:avLst/>
            </a:prstGeom>
            <a:noFill/>
            <a:ln w="9525" cap="flat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 i="1" baseline="-2500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38" name="组合 1"/>
          <p:cNvGrpSpPr/>
          <p:nvPr>
            <p:custDataLst>
              <p:tags r:id="rId42"/>
            </p:custDataLst>
          </p:nvPr>
        </p:nvGrpSpPr>
        <p:grpSpPr>
          <a:xfrm rot="16200000">
            <a:off x="4236096" y="3963591"/>
            <a:ext cx="531812" cy="1779588"/>
            <a:chOff x="3724" y="4337"/>
            <a:chExt cx="840" cy="2246"/>
          </a:xfrm>
        </p:grpSpPr>
        <p:sp>
          <p:nvSpPr>
            <p:cNvPr id="39" name="Line 16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 rot="16200000" flipH="1" flipV="1">
              <a:off x="2784" y="5277"/>
              <a:ext cx="1896" cy="16"/>
            </a:xfrm>
            <a:prstGeom prst="line">
              <a:avLst/>
            </a:prstGeom>
            <a:noFill/>
            <a:ln w="47625" cap="flat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文本框 39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 rot="5400000">
              <a:off x="3714" y="5733"/>
              <a:ext cx="876" cy="824"/>
            </a:xfrm>
            <a:prstGeom prst="rect">
              <a:avLst/>
            </a:prstGeom>
            <a:noFill/>
            <a:ln w="9525" cap="flat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zh-CN" altLang="en-US" sz="2800" b="1" i="1" baseline="-25000">
                  <a:solidFill>
                    <a:srgbClr val="FF0000"/>
                  </a:solidFill>
                  <a:latin typeface="Times New Roman" pitchFamily="18" charset="0"/>
                </a:rPr>
                <a:t>牵</a:t>
              </a:r>
            </a:p>
          </p:txBody>
        </p:sp>
      </p:grpSp>
      <p:grpSp>
        <p:nvGrpSpPr>
          <p:cNvPr id="41" name="组合 1"/>
          <p:cNvGrpSpPr/>
          <p:nvPr>
            <p:custDataLst>
              <p:tags r:id="rId45"/>
            </p:custDataLst>
          </p:nvPr>
        </p:nvGrpSpPr>
        <p:grpSpPr>
          <a:xfrm rot="5400000">
            <a:off x="2553345" y="4093771"/>
            <a:ext cx="542925" cy="1527175"/>
            <a:chOff x="2886" y="4337"/>
            <a:chExt cx="854" cy="2568"/>
          </a:xfrm>
        </p:grpSpPr>
        <p:sp>
          <p:nvSpPr>
            <p:cNvPr id="42" name="Line 16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 rot="16200000" flipH="1" flipV="1">
              <a:off x="2784" y="5277"/>
              <a:ext cx="1896" cy="16"/>
            </a:xfrm>
            <a:prstGeom prst="line">
              <a:avLst/>
            </a:prstGeom>
            <a:noFill/>
            <a:ln w="47625" cap="flat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文本框 39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 rot="16200000">
              <a:off x="2709" y="5905"/>
              <a:ext cx="1142" cy="823"/>
            </a:xfrm>
            <a:prstGeom prst="rect">
              <a:avLst/>
            </a:prstGeom>
            <a:noFill/>
            <a:ln w="9525" cap="flat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 i="1" baseline="-2500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base"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86285" y="901434"/>
            <a:ext cx="7726362" cy="522287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1393" tIns="45698" rIns="91393" bIns="45698"/>
          <a:lstStyle/>
          <a:p>
            <a:r>
              <a:rPr lang="zh-CN" altLang="en-US" sz="2800" b="1"/>
              <a:t>水平或竖直方向：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 baseline="-25000"/>
              <a:t>合</a:t>
            </a:r>
            <a:r>
              <a:rPr lang="en-US" altLang="zh-CN" sz="2800" b="1"/>
              <a:t>=</a:t>
            </a:r>
            <a:r>
              <a:rPr lang="zh-CN" altLang="en-US" sz="2800" b="1">
                <a:solidFill>
                  <a:srgbClr val="FF0000"/>
                </a:solidFill>
              </a:rPr>
              <a:t>运动方向的力</a:t>
            </a:r>
            <a:r>
              <a:rPr lang="en-US" altLang="zh-CN" sz="2800" b="1">
                <a:solidFill>
                  <a:srgbClr val="FF0000"/>
                </a:solidFill>
              </a:rPr>
              <a:t>-</a:t>
            </a:r>
            <a:r>
              <a:rPr lang="zh-CN" altLang="en-US" sz="2800" b="1">
                <a:solidFill>
                  <a:srgbClr val="FF0000"/>
                </a:solidFill>
              </a:rPr>
              <a:t>反向的力</a:t>
            </a:r>
          </a:p>
        </p:txBody>
      </p:sp>
      <p:sp>
        <p:nvSpPr>
          <p:cNvPr id="3" name="文本框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48189" y="1955533"/>
            <a:ext cx="8207375" cy="522287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1393" tIns="45698" rIns="91393" bIns="45698"/>
          <a:lstStyle/>
          <a:p>
            <a:r>
              <a:rPr lang="zh-CN" altLang="en-US" sz="2800" b="1"/>
              <a:t>建立坐标系：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 b="1" i="1">
                <a:latin typeface="Times New Roman" pitchFamily="18" charset="0"/>
              </a:rPr>
              <a:t>、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zh-CN" altLang="en-US" sz="2800" b="1"/>
              <a:t>轴：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 baseline="-25000"/>
              <a:t>合</a:t>
            </a:r>
            <a:r>
              <a:rPr lang="en-US" altLang="zh-CN" sz="2800" b="1"/>
              <a:t>=</a:t>
            </a:r>
            <a:r>
              <a:rPr lang="zh-CN" altLang="en-US" sz="2800" b="1">
                <a:solidFill>
                  <a:srgbClr val="FF0000"/>
                </a:solidFill>
              </a:rPr>
              <a:t>运动方向的力</a:t>
            </a:r>
            <a:r>
              <a:rPr lang="en-US" altLang="zh-CN" sz="2800" b="1">
                <a:solidFill>
                  <a:srgbClr val="FF0000"/>
                </a:solidFill>
              </a:rPr>
              <a:t>-</a:t>
            </a:r>
            <a:r>
              <a:rPr lang="zh-CN" altLang="en-US" sz="2800" b="1">
                <a:solidFill>
                  <a:srgbClr val="FF0000"/>
                </a:solidFill>
              </a:rPr>
              <a:t>反向的力</a:t>
            </a:r>
          </a:p>
        </p:txBody>
      </p:sp>
      <p:sp>
        <p:nvSpPr>
          <p:cNvPr id="4" name="文本框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1621" y="2673083"/>
            <a:ext cx="6115050" cy="522287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393" tIns="45698" rIns="91393" bIns="45698"/>
          <a:lstStyle/>
          <a:p>
            <a:pPr marL="342729" indent="-342729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charset="-122"/>
                <a:sym typeface="宋体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宋体" charset="-122"/>
                <a:sym typeface="宋体" charset="-122"/>
              </a:rPr>
              <a:t>5</a:t>
            </a:r>
            <a:r>
              <a:rPr lang="zh-CN" altLang="en-US" sz="2800" b="1">
                <a:solidFill>
                  <a:srgbClr val="000000"/>
                </a:solidFill>
                <a:latin typeface="宋体" charset="-122"/>
                <a:sym typeface="宋体" charset="-122"/>
              </a:rPr>
              <a:t>）根据牛顿第二定律列方程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宋体" charset="-122"/>
              </a:rPr>
              <a:t>F</a:t>
            </a:r>
            <a:r>
              <a:rPr lang="zh-CN" altLang="en-US" sz="2800" b="1" baseline="-25000">
                <a:solidFill>
                  <a:srgbClr val="000000"/>
                </a:solidFill>
                <a:latin typeface="宋体" charset="-122"/>
                <a:sym typeface="宋体" charset="-122"/>
              </a:rPr>
              <a:t>合</a:t>
            </a:r>
            <a:r>
              <a:rPr lang="en-US" altLang="zh-CN" sz="2800" b="1">
                <a:solidFill>
                  <a:srgbClr val="000000"/>
                </a:solidFill>
                <a:latin typeface="宋体" charset="-122"/>
                <a:sym typeface="宋体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宋体" charset="-122"/>
              </a:rPr>
              <a:t>ma</a:t>
            </a:r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1621" y="4017692"/>
            <a:ext cx="3582988" cy="582613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1393" tIns="45698" rIns="91393" bIns="45698"/>
          <a:lstStyle/>
          <a:p>
            <a:pPr marL="342729" indent="-342729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charset="-122"/>
              </a:rPr>
              <a:t>速度公式</a:t>
            </a:r>
            <a:r>
              <a:rPr lang="zh-CN" altLang="en-US" sz="2800" b="1">
                <a:solidFill>
                  <a:srgbClr val="000000"/>
                </a:solidFill>
                <a:latin typeface="Calibri"/>
              </a:rPr>
              <a:t> ：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i="1" baseline="-25000">
                <a:latin typeface="Times New Roman" pitchFamily="18" charset="0"/>
              </a:rPr>
              <a:t>t</a:t>
            </a:r>
            <a:r>
              <a:rPr lang="en-US" altLang="zh-CN" sz="2800" b="1" i="1">
                <a:latin typeface="Times New Roman" pitchFamily="18" charset="0"/>
              </a:rPr>
              <a:t> = v</a:t>
            </a:r>
            <a:r>
              <a:rPr lang="en-US" altLang="zh-CN" sz="2800" b="1" baseline="-14000">
                <a:latin typeface="Times New Roman" pitchFamily="18" charset="0"/>
              </a:rPr>
              <a:t>o</a:t>
            </a:r>
            <a:r>
              <a:rPr lang="en-US" altLang="zh-CN" sz="2800" b="1" i="1">
                <a:latin typeface="Times New Roman" pitchFamily="18" charset="0"/>
              </a:rPr>
              <a:t>+at</a:t>
            </a:r>
          </a:p>
        </p:txBody>
      </p:sp>
      <p:sp>
        <p:nvSpPr>
          <p:cNvPr id="6" name="Text Box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1621" y="5533753"/>
            <a:ext cx="4668838" cy="584200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1393" tIns="45698" rIns="91393" bIns="45698"/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导出公式</a:t>
            </a:r>
            <a:r>
              <a:rPr lang="zh-CN" altLang="en-US" sz="3200" b="1">
                <a:solidFill>
                  <a:srgbClr val="000099"/>
                </a:solidFill>
                <a:latin typeface="宋体" charset="-122"/>
              </a:rPr>
              <a:t>：</a:t>
            </a:r>
            <a:r>
              <a:rPr lang="en-US" altLang="zh-CN" sz="3200" b="1" i="1">
                <a:latin typeface="Times New Roman" pitchFamily="18" charset="0"/>
              </a:rPr>
              <a:t>v</a:t>
            </a:r>
            <a:r>
              <a:rPr lang="en-US" altLang="zh-CN" sz="3200" b="1" i="1" baseline="-25000">
                <a:latin typeface="Times New Roman" pitchFamily="18" charset="0"/>
              </a:rPr>
              <a:t>t</a:t>
            </a:r>
            <a:r>
              <a:rPr lang="en-US" altLang="zh-CN" sz="3200" b="1" i="1">
                <a:latin typeface="Times New Roman" pitchFamily="18" charset="0"/>
              </a:rPr>
              <a:t> </a:t>
            </a:r>
            <a:r>
              <a:rPr lang="en-US" altLang="zh-CN" sz="3200" b="1" i="1" baseline="30000">
                <a:latin typeface="Times New Roman" pitchFamily="18" charset="0"/>
              </a:rPr>
              <a:t>2</a:t>
            </a:r>
            <a:r>
              <a:rPr lang="zh-CN" altLang="en-US" sz="3200" b="1" i="1">
                <a:latin typeface="Times New Roman" pitchFamily="18" charset="0"/>
              </a:rPr>
              <a:t>－ </a:t>
            </a:r>
            <a:r>
              <a:rPr lang="en-US" altLang="zh-CN" sz="3200" b="1" i="1">
                <a:latin typeface="Times New Roman" pitchFamily="18" charset="0"/>
              </a:rPr>
              <a:t>v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 i="1" baseline="30000">
                <a:latin typeface="Times New Roman" pitchFamily="18" charset="0"/>
              </a:rPr>
              <a:t>2</a:t>
            </a:r>
            <a:r>
              <a:rPr lang="en-US" altLang="zh-CN" sz="3200" b="1" i="1">
                <a:latin typeface="Times New Roman" pitchFamily="18" charset="0"/>
              </a:rPr>
              <a:t> =</a:t>
            </a:r>
            <a:r>
              <a:rPr lang="en-US" altLang="zh-CN" sz="3200" b="1">
                <a:latin typeface="Times New Roman" pitchFamily="18" charset="0"/>
              </a:rPr>
              <a:t>2</a:t>
            </a:r>
            <a:r>
              <a:rPr lang="en-US" altLang="zh-CN" sz="3200" b="1" i="1">
                <a:latin typeface="Times New Roman" pitchFamily="18" charset="0"/>
              </a:rPr>
              <a:t>ax</a:t>
            </a:r>
          </a:p>
        </p:txBody>
      </p:sp>
      <p:sp>
        <p:nvSpPr>
          <p:cNvPr id="7" name="文本框 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2551" y="3322365"/>
            <a:ext cx="6559551" cy="522288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1393" tIns="45698" rIns="91393" bIns="45698"/>
          <a:lstStyle/>
          <a:p>
            <a:r>
              <a:rPr lang="zh-CN" altLang="en-US" sz="2800" b="1"/>
              <a:t>（</a:t>
            </a:r>
            <a:r>
              <a:rPr lang="en-US" altLang="zh-CN" sz="2800" b="1">
                <a:solidFill>
                  <a:srgbClr val="000000"/>
                </a:solidFill>
                <a:latin typeface="宋体" charset="-122"/>
              </a:rPr>
              <a:t>6）</a:t>
            </a:r>
            <a:r>
              <a:rPr lang="zh-CN" altLang="en-US" sz="2800" b="1">
                <a:solidFill>
                  <a:srgbClr val="000000"/>
                </a:solidFill>
                <a:latin typeface="宋体" charset="-122"/>
                <a:sym typeface="宋体" charset="-122"/>
              </a:rPr>
              <a:t>画运动草图，</a:t>
            </a:r>
            <a:r>
              <a:rPr lang="en-US" altLang="zh-CN" sz="2800" b="1">
                <a:solidFill>
                  <a:srgbClr val="000000"/>
                </a:solidFill>
                <a:latin typeface="宋体" charset="-122"/>
              </a:rPr>
              <a:t>应用运动学公式</a:t>
            </a:r>
          </a:p>
        </p:txBody>
      </p:sp>
      <p:sp>
        <p:nvSpPr>
          <p:cNvPr id="8" name="文本框 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72560" y="4789215"/>
            <a:ext cx="1911350" cy="522288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1393" tIns="45698" rIns="91393" bIns="45698"/>
          <a:lstStyle/>
          <a:p>
            <a:r>
              <a:rPr lang="zh-CN" altLang="en-US" sz="2800" b="1"/>
              <a:t>求未知</a:t>
            </a:r>
          </a:p>
        </p:txBody>
      </p:sp>
      <p:sp>
        <p:nvSpPr>
          <p:cNvPr id="9" name="AutoShape 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10800000">
            <a:off x="5504259" y="3944665"/>
            <a:ext cx="187326" cy="2076451"/>
          </a:xfrm>
          <a:prstGeom prst="leftBrace">
            <a:avLst>
              <a:gd name="adj1" fmla="val 58298"/>
              <a:gd name="adj2" fmla="val 50000"/>
            </a:avLst>
          </a:prstGeom>
          <a:noFill/>
          <a:ln w="38100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91393" tIns="45698" rIns="91393" bIns="45698" anchor="ctr"/>
          <a:lstStyle/>
          <a:p>
            <a:endParaRPr lang="zh-CN" altLang="zh-CN"/>
          </a:p>
        </p:txBody>
      </p:sp>
      <p:pic>
        <p:nvPicPr>
          <p:cNvPr id="10" name="图片 652310" descr="bvine"/>
          <p:cNvPicPr preferRelativeResize="0">
            <a:picLocks noChangeArrowheads="1"/>
          </p:cNvPicPr>
          <p:nvPr>
            <p:custDataLst>
              <p:tags r:id="rId12"/>
            </p:custDataLst>
          </p:nvPr>
        </p:nvPicPr>
        <p:blipFill>
          <a:blip r:embed="rId11"/>
          <a:stretch>
            <a:fillRect/>
          </a:stretch>
        </p:blipFill>
        <p:spPr bwMode="auto">
          <a:xfrm>
            <a:off x="266527" y="6165307"/>
            <a:ext cx="11449272" cy="647700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11" name="文本框 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11621" y="188640"/>
            <a:ext cx="7981950" cy="522288"/>
          </a:xfrm>
          <a:prstGeom prst="rect">
            <a:avLst/>
          </a:prstGeom>
          <a:noFill/>
          <a:ln w="9525" cap="flat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393" tIns="45698" rIns="91393" bIns="45698"/>
          <a:lstStyle/>
          <a:p>
            <a:r>
              <a:rPr lang="zh-CN" altLang="en-US" sz="2800" b="1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宋体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charset="-122"/>
              </a:rPr>
              <a:t>）运动分析：判断物体的运动方向，求合力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 sz="2800" b="1" baseline="-25000">
                <a:solidFill>
                  <a:srgbClr val="000000"/>
                </a:solidFill>
                <a:latin typeface="宋体" charset="-122"/>
              </a:rPr>
              <a:t>合</a:t>
            </a:r>
            <a:r>
              <a:rPr lang="zh-CN" altLang="en-US" sz="2800" b="1">
                <a:solidFill>
                  <a:srgbClr val="000000"/>
                </a:solidFill>
                <a:latin typeface="宋体" charset="-122"/>
              </a:rPr>
              <a:t> </a:t>
            </a:r>
          </a:p>
        </p:txBody>
      </p:sp>
      <p:sp>
        <p:nvSpPr>
          <p:cNvPr id="12" name="AutoShape 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32286" y="1034778"/>
            <a:ext cx="215900" cy="1511300"/>
          </a:xfrm>
          <a:prstGeom prst="leftBrace">
            <a:avLst>
              <a:gd name="adj1" fmla="val 58301"/>
              <a:gd name="adj2" fmla="val 50000"/>
            </a:avLst>
          </a:prstGeom>
          <a:noFill/>
          <a:ln w="38100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91393" tIns="45698" rIns="91393" bIns="45698" anchor="ctr"/>
          <a:lstStyle/>
          <a:p>
            <a:endParaRPr lang="zh-CN" altLang="zh-CN"/>
          </a:p>
        </p:txBody>
      </p:sp>
      <p:grpSp>
        <p:nvGrpSpPr>
          <p:cNvPr id="13" name="组合 7"/>
          <p:cNvGrpSpPr/>
          <p:nvPr>
            <p:custDataLst>
              <p:tags r:id="rId15"/>
            </p:custDataLst>
          </p:nvPr>
        </p:nvGrpSpPr>
        <p:grpSpPr>
          <a:xfrm>
            <a:off x="911622" y="4438381"/>
            <a:ext cx="4408488" cy="1057275"/>
            <a:chOff x="2245" y="5797"/>
            <a:chExt cx="6942" cy="1665"/>
          </a:xfrm>
        </p:grpSpPr>
        <p:sp>
          <p:nvSpPr>
            <p:cNvPr id="14" name="Text Box 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45" y="6122"/>
              <a:ext cx="3381" cy="1016"/>
            </a:xfrm>
            <a:prstGeom prst="rect">
              <a:avLst/>
            </a:prstGeom>
            <a:noFill/>
            <a:ln w="9525" cap="flat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800" b="1">
                  <a:latin typeface="宋体" charset="-122"/>
                </a:rPr>
                <a:t>位移公式</a:t>
              </a:r>
              <a:r>
                <a:rPr lang="zh-CN" altLang="en-US" sz="3600" b="1">
                  <a:latin typeface="Times New Roman" pitchFamily="18" charset="0"/>
                </a:rPr>
                <a:t>：</a:t>
              </a:r>
            </a:p>
          </p:txBody>
        </p:sp>
        <p:graphicFrame>
          <p:nvGraphicFramePr>
            <p:cNvPr id="15" name="对象 11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5476" y="5797"/>
            <a:ext cx="3711" cy="166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6" r:id="rId18" imgW="10172700" imgH="8051800" progId="">
                    <p:embed/>
                  </p:oleObj>
                </mc:Choice>
                <mc:Fallback>
                  <p:oleObj r:id="rId18" imgW="10172700" imgH="8051800" progId="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76" y="5797"/>
                          <a:ext cx="3711" cy="166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bas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base"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5601" name="矩形 5"/>
          <p:cNvSpPr/>
          <p:nvPr>
            <p:custDataLst>
              <p:tags r:id="rId3"/>
            </p:custDataLst>
          </p:nvPr>
        </p:nvSpPr>
        <p:spPr>
          <a:xfrm>
            <a:off x="200142" y="66676"/>
            <a:ext cx="11803690" cy="267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、某同学在列车车厢的顶部用细线悬挂一个小球，在列车以某一加速度渐渐启动的过程中，细线就会偏过一定角度并相对车厢保持静止，通过测定偏角的大小就能测定列车的加速度。在某次测定中，悬线与竖直方向的夹角为</a:t>
            </a:r>
            <a:r>
              <a:rPr lang="zh-CN" altLang="en-US" sz="2800" b="1" i="1">
                <a:latin typeface="华文楷体" pitchFamily="2" charset="-122"/>
                <a:ea typeface="华文楷体" panose="02010600040101010101" pitchFamily="2" charset="-122"/>
                <a:sym typeface="Symbol" pitchFamily="18" charset="2"/>
              </a:rPr>
              <a:t>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  <a:sym typeface="Symbol" pitchFamily="18" charset="2"/>
              </a:rPr>
              <a:t>，求列车的加速度。</a:t>
            </a:r>
            <a:endParaRPr lang="zh-CN" altLang="en-US" sz="2800" b="1">
              <a:latin typeface="华文楷体" pitchFamily="2" charset="-122"/>
              <a:ea typeface="华文楷体" panose="02010600040101010101" pitchFamily="2" charset="-122"/>
            </a:endParaRPr>
          </a:p>
        </p:txBody>
      </p:sp>
      <p:pic>
        <p:nvPicPr>
          <p:cNvPr id="25602" name="图片 7"/>
          <p:cNvPicPr/>
          <p:nvPr>
            <p:custDataLst>
              <p:tags r:id="rId5"/>
            </p:custDataLst>
          </p:nvPr>
        </p:nvPicPr>
        <p:blipFill>
          <a:blip r:embed="rId4">
            <a:clrChange>
              <a:clrFrom>
                <a:srgbClr val="EDF1F4"/>
              </a:clrFrom>
              <a:clrTo>
                <a:srgbClr val="EDF1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9239" y="2960688"/>
            <a:ext cx="3097238" cy="1970088"/>
          </a:xfrm>
          <a:prstGeom prst="rect">
            <a:avLst/>
          </a:prstGeom>
          <a:noFill/>
          <a:ln>
            <a:noFill/>
            <a:miter lim="800000"/>
          </a:ln>
        </p:spPr>
      </p:pic>
      <p:grpSp>
        <p:nvGrpSpPr>
          <p:cNvPr id="2" name="Group 12"/>
          <p:cNvGrpSpPr/>
          <p:nvPr>
            <p:custDataLst>
              <p:tags r:id="rId6"/>
            </p:custDataLst>
          </p:nvPr>
        </p:nvGrpSpPr>
        <p:grpSpPr>
          <a:xfrm>
            <a:off x="7879693" y="3838570"/>
            <a:ext cx="740160" cy="1395413"/>
            <a:chOff x="1206" y="3014"/>
            <a:chExt cx="466" cy="879"/>
          </a:xfrm>
        </p:grpSpPr>
        <p:cxnSp>
          <p:nvCxnSpPr>
            <p:cNvPr id="25604" name="Line 8"/>
            <p:cNvCxnSpPr/>
            <p:nvPr>
              <p:custDataLst>
                <p:tags r:id="rId7"/>
              </p:custDataLst>
            </p:nvPr>
          </p:nvCxnSpPr>
          <p:spPr>
            <a:xfrm flipH="1">
              <a:off x="1391" y="3014"/>
              <a:ext cx="0" cy="422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bevel/>
              <a:tailEnd type="triangle"/>
            </a:ln>
          </p:spPr>
        </p:cxnSp>
        <p:sp>
          <p:nvSpPr>
            <p:cNvPr id="25605" name="Text Box 11"/>
            <p:cNvSpPr/>
            <p:nvPr>
              <p:custDataLst>
                <p:tags r:id="rId8"/>
              </p:custDataLst>
            </p:nvPr>
          </p:nvSpPr>
          <p:spPr>
            <a:xfrm>
              <a:off x="1206" y="3563"/>
              <a:ext cx="466" cy="33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800" b="1" i="1">
                  <a:solidFill>
                    <a:srgbClr val="FA0427"/>
                  </a:solidFill>
                  <a:latin typeface="华文楷体" pitchFamily="2" charset="-122"/>
                  <a:ea typeface="华文楷体" panose="02010600040101010101" pitchFamily="2" charset="-122"/>
                </a:rPr>
                <a:t>mg</a:t>
              </a:r>
            </a:p>
          </p:txBody>
        </p:sp>
      </p:grpSp>
      <p:grpSp>
        <p:nvGrpSpPr>
          <p:cNvPr id="3" name="Group 20"/>
          <p:cNvGrpSpPr/>
          <p:nvPr>
            <p:custDataLst>
              <p:tags r:id="rId9"/>
            </p:custDataLst>
          </p:nvPr>
        </p:nvGrpSpPr>
        <p:grpSpPr>
          <a:xfrm>
            <a:off x="8173530" y="2493963"/>
            <a:ext cx="1094358" cy="1309688"/>
            <a:chOff x="1391" y="2167"/>
            <a:chExt cx="689" cy="825"/>
          </a:xfrm>
        </p:grpSpPr>
        <p:cxnSp>
          <p:nvCxnSpPr>
            <p:cNvPr id="25607" name="Line 10"/>
            <p:cNvCxnSpPr/>
            <p:nvPr>
              <p:custDataLst>
                <p:tags r:id="rId10"/>
              </p:custDataLst>
            </p:nvPr>
          </p:nvCxnSpPr>
          <p:spPr>
            <a:xfrm flipV="1">
              <a:off x="1391" y="2458"/>
              <a:ext cx="373" cy="534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bevel/>
              <a:tailEnd type="triangle"/>
            </a:ln>
          </p:spPr>
        </p:cxnSp>
        <p:sp>
          <p:nvSpPr>
            <p:cNvPr id="25608" name="Text Box 13"/>
            <p:cNvSpPr/>
            <p:nvPr>
              <p:custDataLst>
                <p:tags r:id="rId11"/>
              </p:custDataLst>
            </p:nvPr>
          </p:nvSpPr>
          <p:spPr>
            <a:xfrm>
              <a:off x="1614" y="2167"/>
              <a:ext cx="466" cy="33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800" b="1" i="1">
                  <a:solidFill>
                    <a:srgbClr val="FA0427"/>
                  </a:solidFill>
                  <a:latin typeface="华文楷体" pitchFamily="2" charset="-122"/>
                  <a:ea typeface="华文楷体" panose="02010600040101010101" pitchFamily="2" charset="-122"/>
                </a:rPr>
                <a:t>F</a:t>
              </a:r>
              <a:r>
                <a:rPr lang="en-US" altLang="zh-CN" sz="2800" b="1" baseline="-25000">
                  <a:solidFill>
                    <a:srgbClr val="FA0427"/>
                  </a:solidFill>
                  <a:latin typeface="华文楷体" pitchFamily="2" charset="-122"/>
                  <a:ea typeface="华文楷体" panose="02010600040101010101" pitchFamily="2" charset="-122"/>
                </a:rPr>
                <a:t>T</a:t>
              </a:r>
            </a:p>
          </p:txBody>
        </p:sp>
      </p:grpSp>
      <p:cxnSp>
        <p:nvCxnSpPr>
          <p:cNvPr id="25609" name="Line 15"/>
          <p:cNvCxnSpPr/>
          <p:nvPr>
            <p:custDataLst>
              <p:tags r:id="rId12"/>
            </p:custDataLst>
          </p:nvPr>
        </p:nvCxnSpPr>
        <p:spPr>
          <a:xfrm flipH="1">
            <a:off x="8745329" y="2992441"/>
            <a:ext cx="17470" cy="828675"/>
          </a:xfrm>
          <a:prstGeom prst="line">
            <a:avLst/>
          </a:prstGeom>
          <a:noFill/>
          <a:ln w="34925">
            <a:solidFill>
              <a:srgbClr val="FF00FF"/>
            </a:solidFill>
            <a:prstDash val="dash"/>
            <a:bevel/>
          </a:ln>
        </p:spPr>
      </p:cxnSp>
      <p:cxnSp>
        <p:nvCxnSpPr>
          <p:cNvPr id="25610" name="Line 17"/>
          <p:cNvCxnSpPr/>
          <p:nvPr>
            <p:custDataLst>
              <p:tags r:id="rId13"/>
            </p:custDataLst>
          </p:nvPr>
        </p:nvCxnSpPr>
        <p:spPr>
          <a:xfrm flipV="1">
            <a:off x="8205297" y="3883024"/>
            <a:ext cx="540030" cy="554039"/>
          </a:xfrm>
          <a:prstGeom prst="line">
            <a:avLst/>
          </a:prstGeom>
          <a:noFill/>
          <a:ln w="34925">
            <a:solidFill>
              <a:srgbClr val="FF00FF"/>
            </a:solidFill>
            <a:prstDash val="dash"/>
            <a:bevel/>
          </a:ln>
        </p:spPr>
      </p:cxnSp>
      <p:grpSp>
        <p:nvGrpSpPr>
          <p:cNvPr id="4" name="Group 21"/>
          <p:cNvGrpSpPr/>
          <p:nvPr>
            <p:custDataLst>
              <p:tags r:id="rId14"/>
            </p:custDataLst>
          </p:nvPr>
        </p:nvGrpSpPr>
        <p:grpSpPr>
          <a:xfrm>
            <a:off x="8160823" y="3573490"/>
            <a:ext cx="1180126" cy="523875"/>
            <a:chOff x="1383" y="2847"/>
            <a:chExt cx="743" cy="330"/>
          </a:xfrm>
        </p:grpSpPr>
        <p:sp>
          <p:nvSpPr>
            <p:cNvPr id="25612" name="Text Box 9"/>
            <p:cNvSpPr/>
            <p:nvPr>
              <p:custDataLst>
                <p:tags r:id="rId15"/>
              </p:custDataLst>
            </p:nvPr>
          </p:nvSpPr>
          <p:spPr>
            <a:xfrm>
              <a:off x="1660" y="2847"/>
              <a:ext cx="466" cy="33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800" b="1" i="1">
                  <a:solidFill>
                    <a:srgbClr val="FA0427"/>
                  </a:solidFill>
                  <a:latin typeface="华文楷体" pitchFamily="2" charset="-122"/>
                  <a:ea typeface="华文楷体" panose="02010600040101010101" pitchFamily="2" charset="-122"/>
                </a:rPr>
                <a:t>F</a:t>
              </a:r>
              <a:endParaRPr lang="en-US" altLang="en-US" sz="2800" b="1" i="1">
                <a:solidFill>
                  <a:srgbClr val="FA0427"/>
                </a:solidFill>
                <a:latin typeface="华文楷体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5613" name="Line 19"/>
            <p:cNvCxnSpPr/>
            <p:nvPr>
              <p:custDataLst>
                <p:tags r:id="rId16"/>
              </p:custDataLst>
            </p:nvPr>
          </p:nvCxnSpPr>
          <p:spPr>
            <a:xfrm>
              <a:off x="1383" y="3006"/>
              <a:ext cx="368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bevel/>
              <a:tailEnd type="triangle"/>
            </a:ln>
            <a:effectLst>
              <a:outerShdw dist="35921" dir="2700000" algn="ctr">
                <a:schemeClr val="bg2"/>
              </a:outerShdw>
            </a:effectLst>
          </p:spPr>
        </p:cxnSp>
      </p:grpSp>
      <p:grpSp>
        <p:nvGrpSpPr>
          <p:cNvPr id="5" name="Group 24"/>
          <p:cNvGrpSpPr/>
          <p:nvPr>
            <p:custDataLst>
              <p:tags r:id="rId17"/>
            </p:custDataLst>
          </p:nvPr>
        </p:nvGrpSpPr>
        <p:grpSpPr>
          <a:xfrm>
            <a:off x="10384487" y="3141666"/>
            <a:ext cx="648037" cy="576263"/>
            <a:chOff x="4332" y="2977"/>
            <a:chExt cx="408" cy="363"/>
          </a:xfrm>
        </p:grpSpPr>
        <p:cxnSp>
          <p:nvCxnSpPr>
            <p:cNvPr id="25615" name="Line 22"/>
            <p:cNvCxnSpPr/>
            <p:nvPr>
              <p:custDataLst>
                <p:tags r:id="rId18"/>
              </p:custDataLst>
            </p:nvPr>
          </p:nvCxnSpPr>
          <p:spPr>
            <a:xfrm>
              <a:off x="4332" y="3340"/>
              <a:ext cx="408" cy="0"/>
            </a:xfrm>
            <a:prstGeom prst="line">
              <a:avLst/>
            </a:prstGeom>
            <a:noFill/>
            <a:ln w="34925">
              <a:solidFill>
                <a:srgbClr val="FA0427"/>
              </a:solidFill>
              <a:bevel/>
              <a:tailEnd type="triangle"/>
            </a:ln>
          </p:spPr>
        </p:cxnSp>
        <p:sp>
          <p:nvSpPr>
            <p:cNvPr id="25616" name="Text Box 23"/>
            <p:cNvSpPr/>
            <p:nvPr>
              <p:custDataLst>
                <p:tags r:id="rId19"/>
              </p:custDataLst>
            </p:nvPr>
          </p:nvSpPr>
          <p:spPr>
            <a:xfrm>
              <a:off x="4361" y="2977"/>
              <a:ext cx="330" cy="33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800" b="1" i="1">
                  <a:latin typeface="华文楷体" pitchFamily="2" charset="-122"/>
                  <a:ea typeface="华文楷体" panose="02010600040101010101" pitchFamily="2" charset="-122"/>
                </a:rPr>
                <a:t>a</a:t>
              </a:r>
            </a:p>
          </p:txBody>
        </p:sp>
      </p:grpSp>
      <p:sp>
        <p:nvSpPr>
          <p:cNvPr id="25617" name="矩形 17"/>
          <p:cNvSpPr/>
          <p:nvPr>
            <p:custDataLst>
              <p:tags r:id="rId20"/>
            </p:custDataLst>
          </p:nvPr>
        </p:nvSpPr>
        <p:spPr>
          <a:xfrm>
            <a:off x="622624" y="2925765"/>
            <a:ext cx="7252301" cy="1384995"/>
          </a:xfrm>
          <a:prstGeom prst="rect">
            <a:avLst/>
          </a:prstGeom>
        </p:spPr>
        <p:txBody>
          <a:bodyPr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>
              <a:lnSpc>
                <a:spcPct val="150000"/>
              </a:lnSpc>
            </a:pP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解：方法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1——</a:t>
            </a: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合成法</a:t>
            </a:r>
            <a:endParaRPr lang="en-US" altLang="zh-CN" sz="2800" b="1">
              <a:solidFill>
                <a:srgbClr val="E94520"/>
              </a:solidFill>
              <a:latin typeface="华文楷体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以小球为研究对象，其受力如图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.</a:t>
            </a:r>
            <a:endParaRPr lang="zh-CN" altLang="en-US" sz="2800" b="1">
              <a:solidFill>
                <a:srgbClr val="E94520"/>
              </a:solidFill>
              <a:latin typeface="华文楷体" pitchFamily="2" charset="-122"/>
              <a:ea typeface="华文楷体" panose="02010600040101010101" pitchFamily="2" charset="-122"/>
            </a:endParaRPr>
          </a:p>
        </p:txBody>
      </p:sp>
      <p:sp>
        <p:nvSpPr>
          <p:cNvPr id="25618" name="矩形 18"/>
          <p:cNvSpPr/>
          <p:nvPr>
            <p:custDataLst>
              <p:tags r:id="rId21"/>
            </p:custDataLst>
          </p:nvPr>
        </p:nvSpPr>
        <p:spPr>
          <a:xfrm>
            <a:off x="622629" y="4276731"/>
            <a:ext cx="2019479" cy="523183"/>
          </a:xfrm>
          <a:prstGeom prst="rect">
            <a:avLst/>
          </a:prstGeom>
        </p:spPr>
        <p:txBody>
          <a:bodyPr wrap="none"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/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则</a:t>
            </a:r>
            <a:r>
              <a:rPr lang="en-US" altLang="zh-CN" sz="2800" b="1" i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800" b="1" i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mg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tan</a:t>
            </a:r>
            <a:r>
              <a:rPr lang="el-GR" altLang="zh-CN" sz="2800" b="1" i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θ</a:t>
            </a:r>
            <a:endParaRPr lang="zh-CN" altLang="en-US" sz="2800" b="1" i="1">
              <a:solidFill>
                <a:srgbClr val="E94520"/>
              </a:solidFill>
              <a:latin typeface="华文楷体" pitchFamily="2" charset="-122"/>
              <a:ea typeface="华文楷体" panose="02010600040101010101" pitchFamily="2" charset="-122"/>
            </a:endParaRPr>
          </a:p>
        </p:txBody>
      </p:sp>
      <p:sp>
        <p:nvSpPr>
          <p:cNvPr id="25619" name="矩形 19"/>
          <p:cNvSpPr/>
          <p:nvPr>
            <p:custDataLst>
              <p:tags r:id="rId22"/>
            </p:custDataLst>
          </p:nvPr>
        </p:nvSpPr>
        <p:spPr>
          <a:xfrm>
            <a:off x="622629" y="4938717"/>
            <a:ext cx="3418079" cy="523875"/>
          </a:xfrm>
          <a:prstGeom prst="rect">
            <a:avLst/>
          </a:prstGeom>
        </p:spPr>
        <p:txBody>
          <a:bodyPr wrap="none"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/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由牛顿第二定律得：</a:t>
            </a:r>
          </a:p>
        </p:txBody>
      </p:sp>
      <p:graphicFrame>
        <p:nvGraphicFramePr>
          <p:cNvPr id="25620" name="内容占位符 12383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877106" y="4719640"/>
          <a:ext cx="2323722" cy="923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4" imgW="2323722" imgH="923925" progId="">
                  <p:embed/>
                </p:oleObj>
              </mc:Choice>
              <mc:Fallback>
                <p:oleObj r:id="rId24" imgW="2323722" imgH="923925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77106" y="4719640"/>
                        <a:ext cx="2323722" cy="923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2" dur="500" fill="hold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26" dur="500" fill="hold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35" dur="500" fill="hold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40" dur="500" fill="hold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45" dur="500" fill="hold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base">
                                        <p:cTn id="50" dur="500" fill="hold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  <p:bldP spid="25618" grpId="0"/>
      <p:bldP spid="256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6625" name="矩形 5"/>
          <p:cNvSpPr/>
          <p:nvPr>
            <p:custDataLst>
              <p:tags r:id="rId3"/>
            </p:custDataLst>
          </p:nvPr>
        </p:nvSpPr>
        <p:spPr>
          <a:xfrm>
            <a:off x="272150" y="66676"/>
            <a:ext cx="11803690" cy="267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华文楷体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、某同学在列车车厢的顶部用细线悬挂一个小球，在列车以某一加速度渐渐启动的过程中，细线就会偏过一定角度并相对车厢保持静止，通过测定偏角的大小就能测定列车的加速度。在某次测定中，悬线与竖直方向的夹角为</a:t>
            </a:r>
            <a:r>
              <a:rPr lang="zh-CN" altLang="en-US" sz="2800" b="1" i="1">
                <a:latin typeface="华文楷体" pitchFamily="2" charset="-122"/>
                <a:ea typeface="华文楷体" panose="02010600040101010101" pitchFamily="2" charset="-122"/>
                <a:sym typeface="Symbol" pitchFamily="18" charset="2"/>
              </a:rPr>
              <a:t></a:t>
            </a: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  <a:sym typeface="Symbol" pitchFamily="18" charset="2"/>
              </a:rPr>
              <a:t>，求列车的加速度。</a:t>
            </a:r>
            <a:endParaRPr lang="zh-CN" altLang="en-US" sz="2800" b="1">
              <a:latin typeface="华文楷体" pitchFamily="2" charset="-122"/>
              <a:ea typeface="华文楷体" panose="02010600040101010101" pitchFamily="2" charset="-122"/>
            </a:endParaRPr>
          </a:p>
        </p:txBody>
      </p:sp>
      <p:sp>
        <p:nvSpPr>
          <p:cNvPr id="26626" name="矩形 17"/>
          <p:cNvSpPr/>
          <p:nvPr>
            <p:custDataLst>
              <p:tags r:id="rId4"/>
            </p:custDataLst>
          </p:nvPr>
        </p:nvSpPr>
        <p:spPr>
          <a:xfrm>
            <a:off x="359044" y="2719684"/>
            <a:ext cx="7252301" cy="738664"/>
          </a:xfrm>
          <a:prstGeom prst="rect">
            <a:avLst/>
          </a:prstGeom>
        </p:spPr>
        <p:txBody>
          <a:bodyPr lIns="91393" tIns="45698" rIns="91393" bIns="45698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>
              <a:lnSpc>
                <a:spcPct val="150000"/>
              </a:lnSpc>
            </a:pP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解：方法</a:t>
            </a:r>
            <a:r>
              <a:rPr lang="en-US" altLang="zh-CN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2——</a:t>
            </a:r>
            <a:r>
              <a:rPr lang="zh-CN" altLang="en-US" sz="2800" b="1">
                <a:solidFill>
                  <a:srgbClr val="E94520"/>
                </a:solidFill>
                <a:latin typeface="华文楷体" pitchFamily="2" charset="-122"/>
                <a:ea typeface="华文楷体" panose="02010600040101010101" pitchFamily="2" charset="-122"/>
              </a:rPr>
              <a:t>正交分解法</a:t>
            </a:r>
            <a:endParaRPr lang="en-US" altLang="zh-CN" sz="2800" b="1">
              <a:solidFill>
                <a:srgbClr val="E94520"/>
              </a:solidFill>
              <a:latin typeface="华文楷体" pitchFamily="2" charset="-122"/>
              <a:ea typeface="华文楷体" panose="02010600040101010101" pitchFamily="2" charset="-122"/>
            </a:endParaRPr>
          </a:p>
        </p:txBody>
      </p:sp>
      <p:sp>
        <p:nvSpPr>
          <p:cNvPr id="26627" name="椭圆 2"/>
          <p:cNvSpPr/>
          <p:nvPr>
            <p:custDataLst>
              <p:tags r:id="rId5"/>
            </p:custDataLst>
          </p:nvPr>
        </p:nvSpPr>
        <p:spPr>
          <a:xfrm>
            <a:off x="8307030" y="4403377"/>
            <a:ext cx="165186" cy="157163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43999">
                <a:srgbClr val="009900"/>
              </a:gs>
              <a:gs pos="100000">
                <a:srgbClr val="003300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3300"/>
            </a:solidFill>
            <a:round/>
          </a:ln>
        </p:spPr>
        <p:txBody>
          <a:bodyPr lIns="91393" tIns="45698" rIns="91393" bIns="45698"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8384859" y="4481165"/>
            <a:ext cx="832283" cy="1108075"/>
            <a:chOff x="3724" y="4337"/>
            <a:chExt cx="1308" cy="2303"/>
          </a:xfrm>
        </p:grpSpPr>
        <p:cxnSp>
          <p:nvCxnSpPr>
            <p:cNvPr id="26629" name="Line 16"/>
            <p:cNvCxnSpPr/>
            <p:nvPr>
              <p:custDataLst>
                <p:tags r:id="rId7"/>
              </p:custDataLst>
            </p:nvPr>
          </p:nvCxnSpPr>
          <p:spPr>
            <a:xfrm rot="16200000" flipH="1" flipV="1">
              <a:off x="2784" y="5277"/>
              <a:ext cx="1896" cy="16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bevel/>
              <a:tailEnd type="arrow"/>
            </a:ln>
          </p:spPr>
        </p:cxnSp>
        <p:sp>
          <p:nvSpPr>
            <p:cNvPr id="26630" name="文本框 39"/>
            <p:cNvSpPr/>
            <p:nvPr>
              <p:custDataLst>
                <p:tags r:id="rId8"/>
              </p:custDataLst>
            </p:nvPr>
          </p:nvSpPr>
          <p:spPr>
            <a:xfrm>
              <a:off x="3740" y="5556"/>
              <a:ext cx="1292" cy="108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/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mg</a:t>
              </a:r>
            </a:p>
          </p:txBody>
        </p:sp>
      </p:grpSp>
      <p:grpSp>
        <p:nvGrpSpPr>
          <p:cNvPr id="3" name="组合 1"/>
          <p:cNvGrpSpPr/>
          <p:nvPr>
            <p:custDataLst>
              <p:tags r:id="rId9"/>
            </p:custDataLst>
          </p:nvPr>
        </p:nvGrpSpPr>
        <p:grpSpPr>
          <a:xfrm rot="11760000">
            <a:off x="8597690" y="2963515"/>
            <a:ext cx="1321488" cy="1727200"/>
            <a:chOff x="1650" y="4329"/>
            <a:chExt cx="2082" cy="3442"/>
          </a:xfrm>
        </p:grpSpPr>
        <p:cxnSp>
          <p:nvCxnSpPr>
            <p:cNvPr id="26632" name="Line 16"/>
            <p:cNvCxnSpPr/>
            <p:nvPr>
              <p:custDataLst>
                <p:tags r:id="rId10"/>
              </p:custDataLst>
            </p:nvPr>
          </p:nvCxnSpPr>
          <p:spPr>
            <a:xfrm rot="16200000" flipH="1" flipV="1">
              <a:off x="1942" y="5024"/>
              <a:ext cx="2488" cy="1087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bevel/>
              <a:tailEnd type="arrow"/>
            </a:ln>
          </p:spPr>
        </p:cxnSp>
        <p:sp>
          <p:nvSpPr>
            <p:cNvPr id="26633" name="文本框 39"/>
            <p:cNvSpPr/>
            <p:nvPr>
              <p:custDataLst>
                <p:tags r:id="rId11"/>
              </p:custDataLst>
            </p:nvPr>
          </p:nvSpPr>
          <p:spPr>
            <a:xfrm rot="9720000">
              <a:off x="1650" y="6731"/>
              <a:ext cx="1093" cy="10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/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 i="1" baseline="-2500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4" name="组合 6"/>
          <p:cNvGrpSpPr/>
          <p:nvPr>
            <p:custDataLst>
              <p:tags r:id="rId12"/>
            </p:custDataLst>
          </p:nvPr>
        </p:nvGrpSpPr>
        <p:grpSpPr>
          <a:xfrm>
            <a:off x="7193614" y="2631731"/>
            <a:ext cx="2725569" cy="2786063"/>
            <a:chOff x="9917" y="2456"/>
            <a:chExt cx="4294" cy="5271"/>
          </a:xfrm>
        </p:grpSpPr>
        <p:grpSp>
          <p:nvGrpSpPr>
            <p:cNvPr id="5" name="组合 13"/>
            <p:cNvGrpSpPr/>
            <p:nvPr>
              <p:custDataLst>
                <p:tags r:id="rId13"/>
              </p:custDataLst>
            </p:nvPr>
          </p:nvGrpSpPr>
          <p:grpSpPr>
            <a:xfrm>
              <a:off x="9917" y="2624"/>
              <a:ext cx="3909" cy="5103"/>
              <a:chOff x="9917" y="2624"/>
              <a:chExt cx="3909" cy="5103"/>
            </a:xfrm>
          </p:grpSpPr>
          <p:cxnSp>
            <p:nvCxnSpPr>
              <p:cNvPr id="26636" name="Line 23"/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9917" y="6031"/>
                <a:ext cx="3909" cy="1"/>
              </a:xfrm>
              <a:prstGeom prst="line">
                <a:avLst/>
              </a:prstGeom>
              <a:noFill/>
              <a:ln w="38100">
                <a:solidFill>
                  <a:prstClr val="black"/>
                </a:solidFill>
                <a:bevel/>
                <a:tailEnd type="arrow"/>
              </a:ln>
            </p:spPr>
          </p:cxnSp>
          <p:cxnSp>
            <p:nvCxnSpPr>
              <p:cNvPr id="26637" name="Line 24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11741" y="2624"/>
                <a:ext cx="1" cy="5103"/>
              </a:xfrm>
              <a:prstGeom prst="line">
                <a:avLst/>
              </a:prstGeom>
              <a:noFill/>
              <a:ln w="38100">
                <a:solidFill>
                  <a:prstClr val="black"/>
                </a:solidFill>
                <a:bevel/>
                <a:tailEnd type="arrow"/>
              </a:ln>
            </p:spPr>
          </p:cxnSp>
        </p:grpSp>
        <p:sp>
          <p:nvSpPr>
            <p:cNvPr id="26638" name="文本框 16"/>
            <p:cNvSpPr/>
            <p:nvPr>
              <p:custDataLst>
                <p:tags r:id="rId16"/>
              </p:custDataLst>
            </p:nvPr>
          </p:nvSpPr>
          <p:spPr>
            <a:xfrm>
              <a:off x="10847" y="2456"/>
              <a:ext cx="617" cy="988"/>
            </a:xfrm>
            <a:prstGeom prst="rect">
              <a:avLst/>
            </a:prstGeom>
            <a:noFill/>
            <a:ln w="57150">
              <a:noFill/>
              <a:bevel/>
            </a:ln>
          </p:spPr>
          <p:txBody>
            <a:bodyPr anchor="t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/>
              <a:r>
                <a:rPr lang="en-US" altLang="zh-CN" sz="2800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6639" name="文本框 17"/>
            <p:cNvSpPr/>
            <p:nvPr>
              <p:custDataLst>
                <p:tags r:id="rId17"/>
              </p:custDataLst>
            </p:nvPr>
          </p:nvSpPr>
          <p:spPr>
            <a:xfrm>
              <a:off x="13826" y="5425"/>
              <a:ext cx="385" cy="988"/>
            </a:xfrm>
            <a:prstGeom prst="rect">
              <a:avLst/>
            </a:prstGeom>
            <a:noFill/>
            <a:ln w="57150">
              <a:noFill/>
              <a:bevel/>
            </a:ln>
          </p:spPr>
          <p:txBody>
            <a:bodyPr anchor="t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/>
              <a:r>
                <a:rPr lang="en-US" altLang="zh-CN" sz="2800" b="1" i="1"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6" name="Group 65"/>
          <p:cNvGrpSpPr/>
          <p:nvPr>
            <p:custDataLst>
              <p:tags r:id="rId18"/>
            </p:custDataLst>
          </p:nvPr>
        </p:nvGrpSpPr>
        <p:grpSpPr>
          <a:xfrm>
            <a:off x="7859119" y="3276259"/>
            <a:ext cx="1977467" cy="1831975"/>
            <a:chOff x="-75" y="31"/>
            <a:chExt cx="1245" cy="1154"/>
          </a:xfrm>
        </p:grpSpPr>
        <p:cxnSp>
          <p:nvCxnSpPr>
            <p:cNvPr id="26641" name="Line 66"/>
            <p:cNvCxnSpPr/>
            <p:nvPr>
              <p:custDataLst>
                <p:tags r:id="rId19"/>
              </p:custDataLst>
            </p:nvPr>
          </p:nvCxnSpPr>
          <p:spPr>
            <a:xfrm flipH="1">
              <a:off x="897" y="185"/>
              <a:ext cx="0" cy="635"/>
            </a:xfrm>
            <a:prstGeom prst="line">
              <a:avLst/>
            </a:prstGeom>
            <a:noFill/>
            <a:ln w="38100">
              <a:solidFill>
                <a:prstClr val="black"/>
              </a:solidFill>
              <a:prstDash val="dash"/>
              <a:bevel/>
            </a:ln>
          </p:spPr>
        </p:cxnSp>
        <p:cxnSp>
          <p:nvCxnSpPr>
            <p:cNvPr id="26642" name="Line 67"/>
            <p:cNvCxnSpPr/>
            <p:nvPr>
              <p:custDataLst>
                <p:tags r:id="rId20"/>
              </p:custDataLst>
            </p:nvPr>
          </p:nvCxnSpPr>
          <p:spPr>
            <a:xfrm flipH="1">
              <a:off x="262" y="185"/>
              <a:ext cx="635" cy="0"/>
            </a:xfrm>
            <a:prstGeom prst="line">
              <a:avLst/>
            </a:prstGeom>
            <a:noFill/>
            <a:ln w="38100">
              <a:solidFill>
                <a:prstClr val="black"/>
              </a:solidFill>
              <a:prstDash val="dash"/>
              <a:bevel/>
            </a:ln>
          </p:spPr>
        </p:cxnSp>
        <p:cxnSp>
          <p:nvCxnSpPr>
            <p:cNvPr id="26643" name="Line 68"/>
            <p:cNvCxnSpPr/>
            <p:nvPr>
              <p:custDataLst>
                <p:tags r:id="rId21"/>
              </p:custDataLst>
            </p:nvPr>
          </p:nvCxnSpPr>
          <p:spPr>
            <a:xfrm flipH="1" flipV="1">
              <a:off x="262" y="185"/>
              <a:ext cx="0" cy="63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bevel/>
              <a:tailEnd type="arrow"/>
            </a:ln>
          </p:spPr>
        </p:cxnSp>
        <p:cxnSp>
          <p:nvCxnSpPr>
            <p:cNvPr id="26644" name="Line 69"/>
            <p:cNvCxnSpPr/>
            <p:nvPr>
              <p:custDataLst>
                <p:tags r:id="rId22"/>
              </p:custDataLst>
            </p:nvPr>
          </p:nvCxnSpPr>
          <p:spPr>
            <a:xfrm>
              <a:off x="262" y="820"/>
              <a:ext cx="6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bevel/>
              <a:tailEnd type="arrow"/>
            </a:ln>
          </p:spPr>
        </p:cxnSp>
        <p:sp>
          <p:nvSpPr>
            <p:cNvPr id="26645" name="Text Box 70"/>
            <p:cNvSpPr/>
            <p:nvPr>
              <p:custDataLst>
                <p:tags r:id="rId23"/>
              </p:custDataLst>
            </p:nvPr>
          </p:nvSpPr>
          <p:spPr>
            <a:xfrm>
              <a:off x="761" y="856"/>
              <a:ext cx="409" cy="32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 i="1" baseline="-250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6646" name="Text Box 71"/>
            <p:cNvSpPr/>
            <p:nvPr>
              <p:custDataLst>
                <p:tags r:id="rId24"/>
              </p:custDataLst>
            </p:nvPr>
          </p:nvSpPr>
          <p:spPr>
            <a:xfrm>
              <a:off x="-75" y="31"/>
              <a:ext cx="362" cy="32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t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itchFamily="34" charset="0"/>
                  <a:ea typeface="微软雅黑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 i="1" baseline="-250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26647" name="文本框 11"/>
          <p:cNvSpPr/>
          <p:nvPr>
            <p:custDataLst>
              <p:tags r:id="rId25"/>
            </p:custDataLst>
          </p:nvPr>
        </p:nvSpPr>
        <p:spPr>
          <a:xfrm rot="7200000">
            <a:off x="8867870" y="3822224"/>
            <a:ext cx="615951" cy="52097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1393" tIns="45698" rIns="91393" bIns="45698" anchor="t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/>
            <a:r>
              <a:rPr lang="en-US" altLang="zh-CN" sz="2800" i="1">
                <a:latin typeface="Times New Roman" pitchFamily="18" charset="0"/>
              </a:rPr>
              <a:t>)</a:t>
            </a:r>
            <a:r>
              <a:rPr lang="en-US" altLang="zh-CN" sz="2800" i="1"/>
              <a:t>θ</a:t>
            </a:r>
          </a:p>
        </p:txBody>
      </p:sp>
      <p:sp>
        <p:nvSpPr>
          <p:cNvPr id="26648" name="文本框 33"/>
          <p:cNvSpPr/>
          <p:nvPr>
            <p:custDataLst>
              <p:tags r:id="rId26"/>
            </p:custDataLst>
          </p:nvPr>
        </p:nvSpPr>
        <p:spPr>
          <a:xfrm>
            <a:off x="615564" y="3326162"/>
            <a:ext cx="2833575" cy="53975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1393" tIns="45698" rIns="91393" bIns="45698" anchor="t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 algn="just"/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竖直方向</a:t>
            </a:r>
          </a:p>
        </p:txBody>
      </p:sp>
      <p:sp>
        <p:nvSpPr>
          <p:cNvPr id="26649" name="文本框 34"/>
          <p:cNvSpPr/>
          <p:nvPr>
            <p:custDataLst>
              <p:tags r:id="rId27"/>
            </p:custDataLst>
          </p:nvPr>
        </p:nvSpPr>
        <p:spPr>
          <a:xfrm>
            <a:off x="2267424" y="3338861"/>
            <a:ext cx="1181715" cy="523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1393" tIns="45698" rIns="91393" bIns="45698" anchor="t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/>
            <a:r>
              <a:rPr lang="en-US" altLang="zh-CN" sz="2800" b="1" i="1">
                <a:latin typeface="华文楷体" pitchFamily="2" charset="-122"/>
                <a:ea typeface="华文楷体" panose="02010600040101010101" pitchFamily="2" charset="-122"/>
                <a:sym typeface="宋体" pitchFamily="2" charset="-122"/>
              </a:rPr>
              <a:t>mg=</a:t>
            </a:r>
            <a:r>
              <a:rPr lang="en-US" altLang="zh-CN" sz="2800" b="1" i="1">
                <a:solidFill>
                  <a:srgbClr val="000000"/>
                </a:solidFill>
                <a:latin typeface="华文楷体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800" b="1" i="1" baseline="-25000">
                <a:solidFill>
                  <a:srgbClr val="000000"/>
                </a:solidFill>
                <a:latin typeface="华文楷体" pitchFamily="2" charset="-122"/>
                <a:ea typeface="华文楷体" panose="02010600040101010101" pitchFamily="2" charset="-122"/>
              </a:rPr>
              <a:t>y</a:t>
            </a:r>
          </a:p>
        </p:txBody>
      </p:sp>
      <p:sp>
        <p:nvSpPr>
          <p:cNvPr id="26650" name="文本框 35"/>
          <p:cNvSpPr/>
          <p:nvPr>
            <p:custDataLst>
              <p:tags r:id="rId28"/>
            </p:custDataLst>
          </p:nvPr>
        </p:nvSpPr>
        <p:spPr>
          <a:xfrm>
            <a:off x="3376070" y="3338861"/>
            <a:ext cx="1437436" cy="523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1393" tIns="45698" rIns="91393" bIns="45698" anchor="t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/>
            <a:r>
              <a:rPr lang="en-US" altLang="zh-CN" sz="2800" b="1" i="1">
                <a:latin typeface="华文楷体" pitchFamily="2" charset="-122"/>
                <a:ea typeface="华文楷体" panose="02010600040101010101" pitchFamily="2" charset="-122"/>
                <a:sym typeface="宋体" pitchFamily="2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latin typeface="华文楷体" pitchFamily="2" charset="-122"/>
                <a:ea typeface="华文楷体" panose="02010600040101010101" pitchFamily="2" charset="-122"/>
                <a:sym typeface="宋体" pitchFamily="2" charset="-122"/>
              </a:rPr>
              <a:t>F</a:t>
            </a:r>
            <a:r>
              <a:rPr lang="en-US" altLang="zh-CN" sz="2800" b="1" i="1" baseline="-25000">
                <a:solidFill>
                  <a:srgbClr val="000000"/>
                </a:solidFill>
                <a:latin typeface="华文楷体" pitchFamily="2" charset="-122"/>
                <a:ea typeface="华文楷体" panose="02010600040101010101" pitchFamily="2" charset="-122"/>
                <a:sym typeface="宋体" pitchFamily="2" charset="-122"/>
              </a:rPr>
              <a:t>T</a:t>
            </a:r>
            <a:r>
              <a:rPr lang="en-US" altLang="zh-CN" sz="2800" b="1" i="1">
                <a:solidFill>
                  <a:srgbClr val="000000"/>
                </a:solidFill>
                <a:latin typeface="华文楷体" pitchFamily="2" charset="-122"/>
                <a:ea typeface="华文楷体" panose="02010600040101010101" pitchFamily="2" charset="-122"/>
                <a:sym typeface="宋体" pitchFamily="2" charset="-122"/>
              </a:rPr>
              <a:t>cosθ</a:t>
            </a:r>
          </a:p>
        </p:txBody>
      </p:sp>
      <p:sp>
        <p:nvSpPr>
          <p:cNvPr id="26651" name="文本框 3"/>
          <p:cNvSpPr/>
          <p:nvPr>
            <p:custDataLst>
              <p:tags r:id="rId29"/>
            </p:custDataLst>
          </p:nvPr>
        </p:nvSpPr>
        <p:spPr>
          <a:xfrm>
            <a:off x="615558" y="3992908"/>
            <a:ext cx="2323722" cy="5222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1393" tIns="45698" rIns="91393" bIns="45698" anchor="t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>
              <a:buClr>
                <a:srgbClr val="FFFFFF"/>
              </a:buClr>
            </a:pPr>
            <a:r>
              <a:rPr lang="zh-CN" altLang="en-US" sz="2800" b="1">
                <a:latin typeface="华文楷体" pitchFamily="2" charset="-122"/>
                <a:ea typeface="华文楷体" panose="02010600040101010101" pitchFamily="2" charset="-122"/>
              </a:rPr>
              <a:t>水平方向</a:t>
            </a:r>
          </a:p>
        </p:txBody>
      </p:sp>
      <p:sp>
        <p:nvSpPr>
          <p:cNvPr id="26652" name="文本框 27"/>
          <p:cNvSpPr/>
          <p:nvPr>
            <p:custDataLst>
              <p:tags r:id="rId30"/>
            </p:custDataLst>
          </p:nvPr>
        </p:nvSpPr>
        <p:spPr>
          <a:xfrm>
            <a:off x="2383368" y="3992908"/>
            <a:ext cx="1165832" cy="5222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1393" tIns="45698" rIns="91393" bIns="45698" anchor="t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/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F</a:t>
            </a:r>
            <a:r>
              <a:rPr lang="zh-CN" altLang="en-US" sz="2800" b="1" baseline="-2500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合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T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1</a:t>
            </a:r>
          </a:p>
        </p:txBody>
      </p:sp>
      <p:sp>
        <p:nvSpPr>
          <p:cNvPr id="26653" name="文本框 28"/>
          <p:cNvSpPr/>
          <p:nvPr>
            <p:custDataLst>
              <p:tags r:id="rId31"/>
            </p:custDataLst>
          </p:nvPr>
        </p:nvSpPr>
        <p:spPr>
          <a:xfrm>
            <a:off x="3487253" y="3992908"/>
            <a:ext cx="1180126" cy="5222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1393" tIns="45698" rIns="91393" bIns="45698" anchor="t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/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Tsin</a:t>
            </a:r>
            <a:r>
              <a:rPr lang="en-US" altLang="zh-CN" sz="2800" b="1" i="1">
                <a:solidFill>
                  <a:srgbClr val="000000"/>
                </a:solidFill>
                <a:sym typeface="宋体" pitchFamily="2" charset="-122"/>
              </a:rPr>
              <a:t>θ</a:t>
            </a:r>
          </a:p>
        </p:txBody>
      </p:sp>
      <p:sp>
        <p:nvSpPr>
          <p:cNvPr id="26654" name="文本框 31"/>
          <p:cNvSpPr/>
          <p:nvPr>
            <p:custDataLst>
              <p:tags r:id="rId32"/>
            </p:custDataLst>
          </p:nvPr>
        </p:nvSpPr>
        <p:spPr>
          <a:xfrm>
            <a:off x="2656557" y="4775547"/>
            <a:ext cx="1662978" cy="5222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1393" tIns="45698" rIns="91393" bIns="45698" anchor="t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/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Tsin</a:t>
            </a:r>
            <a:r>
              <a:rPr lang="en-US" altLang="zh-CN" sz="2800" b="1" i="1">
                <a:solidFill>
                  <a:srgbClr val="000000"/>
                </a:solidFill>
                <a:sym typeface="宋体" pitchFamily="2" charset="-122"/>
              </a:rPr>
              <a:t>θ=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ma</a:t>
            </a:r>
          </a:p>
        </p:txBody>
      </p:sp>
      <p:sp>
        <p:nvSpPr>
          <p:cNvPr id="26655" name="文本框 7"/>
          <p:cNvSpPr/>
          <p:nvPr>
            <p:custDataLst>
              <p:tags r:id="rId33"/>
            </p:custDataLst>
          </p:nvPr>
        </p:nvSpPr>
        <p:spPr>
          <a:xfrm>
            <a:off x="2680388" y="5354984"/>
            <a:ext cx="1415199" cy="5222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1393" tIns="45698" rIns="91393" bIns="45698" anchor="t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>
                <a:solidFill>
                  <a:schemeClr val="tx1"/>
                </a:solidFill>
                <a:latin typeface="Arial" pitchFamily="34" charset="0"/>
                <a:ea typeface="微软雅黑"/>
              </a:defRPr>
            </a:lvl5pPr>
          </a:lstStyle>
          <a:p>
            <a:pPr lvl="0"/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a=gtan</a:t>
            </a:r>
            <a:r>
              <a:rPr lang="en-US" altLang="zh-CN" sz="2800" b="1" i="1">
                <a:solidFill>
                  <a:srgbClr val="000000"/>
                </a:solidFill>
                <a:sym typeface="宋体" pitchFamily="2" charset="-122"/>
              </a:rPr>
              <a:t>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 fill="hold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base"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0" dur="500" fill="hold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5" dur="500" fill="hold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50" dur="500" fill="hold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55" dur="500" fill="hold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60" dur="500" fill="hold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65" dur="500" fill="hold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0" dur="500" fill="hold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5" dur="500" fill="hold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80" dur="500" fill="hold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/>
      <p:bldP spid="26647" grpId="0"/>
      <p:bldP spid="26648" grpId="0"/>
      <p:bldP spid="26649" grpId="0"/>
      <p:bldP spid="26650" grpId="0"/>
      <p:bldP spid="26651" grpId="0"/>
      <p:bldP spid="26652" grpId="0"/>
      <p:bldP spid="26653" grpId="0"/>
      <p:bldP spid="26654" grpId="0"/>
      <p:bldP spid="266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08546" name="Text 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21580" y="2057405"/>
            <a:ext cx="4067175" cy="4238625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CC"/>
                </a:solidFill>
                <a:ea typeface="黑体" pitchFamily="49" charset="-122"/>
              </a:rPr>
              <a:t>正交分解法</a:t>
            </a:r>
          </a:p>
          <a:p>
            <a:pPr>
              <a:spcBef>
                <a:spcPct val="50000"/>
              </a:spcBef>
            </a:pPr>
            <a:endParaRPr lang="zh-CN" altLang="en-US" sz="32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2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2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2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ea typeface="华文行楷" pitchFamily="2" charset="-122"/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27155" y="2057405"/>
            <a:ext cx="4067175" cy="4238625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CC"/>
                </a:solidFill>
                <a:ea typeface="黑体" pitchFamily="49" charset="-122"/>
              </a:rPr>
              <a:t>平行四边形法</a:t>
            </a:r>
          </a:p>
          <a:p>
            <a:pPr>
              <a:spcBef>
                <a:spcPct val="50000"/>
              </a:spcBef>
            </a:pPr>
            <a:endParaRPr lang="zh-CN" altLang="en-US" sz="32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2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2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2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ea typeface="华文行楷" pitchFamily="2" charset="-122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6528" y="551581"/>
            <a:ext cx="11737305" cy="1077219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noFill/>
            <a:miter lim="800000"/>
          </a:ln>
        </p:spPr>
        <p:txBody>
          <a:bodyPr wrap="square"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3】</a:t>
            </a:r>
            <a:r>
              <a:rPr lang="zh-CN" altLang="en-US" sz="32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一个物体，质量是</a:t>
            </a:r>
            <a:r>
              <a:rPr lang="en-US" altLang="zh-CN" sz="32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2㎏</a:t>
            </a:r>
            <a:r>
              <a:rPr lang="zh-CN" altLang="en-US" sz="32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，受到互成</a:t>
            </a:r>
            <a:r>
              <a:rPr lang="en-US" altLang="zh-CN" sz="32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120</a:t>
            </a:r>
            <a:r>
              <a:rPr lang="en-US" altLang="zh-CN" sz="3200" baseline="500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</a:t>
            </a:r>
            <a:r>
              <a:rPr lang="zh-CN" altLang="en-US" sz="32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角的两个力</a:t>
            </a:r>
            <a:r>
              <a:rPr lang="en-US" altLang="zh-CN" sz="3200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sz="3200" baseline="-250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32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3200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sz="3200" baseline="-250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32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的作用。这两个力的大小都是</a:t>
            </a:r>
            <a:r>
              <a:rPr lang="en-US" altLang="zh-CN" sz="32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10N</a:t>
            </a:r>
            <a:r>
              <a:rPr lang="zh-CN" altLang="en-US" sz="32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，这个物体的加速度是多少？</a:t>
            </a:r>
          </a:p>
        </p:txBody>
      </p:sp>
      <p:grpSp>
        <p:nvGrpSpPr>
          <p:cNvPr id="2" name="Group 6"/>
          <p:cNvGrpSpPr/>
          <p:nvPr>
            <p:custDataLst>
              <p:tags r:id="rId7"/>
            </p:custDataLst>
          </p:nvPr>
        </p:nvGrpSpPr>
        <p:grpSpPr>
          <a:xfrm>
            <a:off x="1951038" y="2617790"/>
            <a:ext cx="2001842" cy="3479798"/>
            <a:chOff x="816" y="1490"/>
            <a:chExt cx="945" cy="2192"/>
          </a:xfrm>
        </p:grpSpPr>
        <p:sp>
          <p:nvSpPr>
            <p:cNvPr id="21558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88" y="1490"/>
              <a:ext cx="273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3200" b="1" i="1" baseline="-25000">
                  <a:solidFill>
                    <a:srgbClr val="FF0000"/>
                  </a:solidFill>
                  <a:latin typeface="Monotype Corsiva" pitchFamily="66" charset="0"/>
                </a:rPr>
                <a:t>1</a:t>
              </a:r>
            </a:p>
          </p:txBody>
        </p:sp>
        <p:sp>
          <p:nvSpPr>
            <p:cNvPr id="21559" name="Rectangle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40" y="3314"/>
              <a:ext cx="273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3200" b="1" i="1" baseline="-25000">
                  <a:solidFill>
                    <a:srgbClr val="FF0000"/>
                  </a:solidFill>
                  <a:latin typeface="Monotype Corsiva" pitchFamily="66" charset="0"/>
                </a:rPr>
                <a:t>2</a:t>
              </a:r>
            </a:p>
          </p:txBody>
        </p:sp>
        <p:grpSp>
          <p:nvGrpSpPr>
            <p:cNvPr id="21560" name="Group 9"/>
            <p:cNvGrpSpPr/>
            <p:nvPr>
              <p:custDataLst>
                <p:tags r:id="rId10"/>
              </p:custDataLst>
            </p:nvPr>
          </p:nvGrpSpPr>
          <p:grpSpPr>
            <a:xfrm>
              <a:off x="816" y="1803"/>
              <a:ext cx="820" cy="1542"/>
              <a:chOff x="816" y="1803"/>
              <a:chExt cx="820" cy="1542"/>
            </a:xfrm>
          </p:grpSpPr>
          <p:sp>
            <p:nvSpPr>
              <p:cNvPr id="21561" name="Line 10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rot="20541422" flipV="1">
                <a:off x="955" y="1803"/>
                <a:ext cx="681" cy="7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2" name="Line 11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rot="1120115">
                <a:off x="955" y="2710"/>
                <a:ext cx="681" cy="63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3" name="Text Box 12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16" y="2467"/>
                <a:ext cx="227" cy="3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3200" b="1">
                    <a:latin typeface="Monotype Corsiva" pitchFamily="66" charset="0"/>
                  </a:rPr>
                  <a:t>0</a:t>
                </a:r>
              </a:p>
            </p:txBody>
          </p:sp>
        </p:grpSp>
      </p:grpSp>
      <p:grpSp>
        <p:nvGrpSpPr>
          <p:cNvPr id="4" name="Group 13"/>
          <p:cNvGrpSpPr/>
          <p:nvPr>
            <p:custDataLst>
              <p:tags r:id="rId14"/>
            </p:custDataLst>
          </p:nvPr>
        </p:nvGrpSpPr>
        <p:grpSpPr>
          <a:xfrm>
            <a:off x="2519368" y="2989263"/>
            <a:ext cx="2332037" cy="2678112"/>
            <a:chOff x="1091" y="1739"/>
            <a:chExt cx="1101" cy="1687"/>
          </a:xfrm>
        </p:grpSpPr>
        <p:sp>
          <p:nvSpPr>
            <p:cNvPr id="21554" name="Line 14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091" y="2628"/>
              <a:ext cx="8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Line 15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508" y="1739"/>
              <a:ext cx="422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6" name="Line 16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508" y="2655"/>
              <a:ext cx="409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7" name="Text Box 17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920" y="2457"/>
              <a:ext cx="272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5" name="Group 18"/>
          <p:cNvGrpSpPr/>
          <p:nvPr>
            <p:custDataLst>
              <p:tags r:id="rId19"/>
            </p:custDataLst>
          </p:nvPr>
        </p:nvGrpSpPr>
        <p:grpSpPr>
          <a:xfrm>
            <a:off x="9034465" y="2984502"/>
            <a:ext cx="901700" cy="2693988"/>
            <a:chOff x="4266" y="1880"/>
            <a:chExt cx="426" cy="1697"/>
          </a:xfrm>
        </p:grpSpPr>
        <p:sp>
          <p:nvSpPr>
            <p:cNvPr id="21551" name="Line 19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692" y="1907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2" name="Line 20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4266" y="188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Line 21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4266" y="357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/>
          <p:nvPr>
            <p:custDataLst>
              <p:tags r:id="rId23"/>
            </p:custDataLst>
          </p:nvPr>
        </p:nvGrpSpPr>
        <p:grpSpPr>
          <a:xfrm>
            <a:off x="7929564" y="2667003"/>
            <a:ext cx="3938588" cy="3455988"/>
            <a:chOff x="3744" y="1680"/>
            <a:chExt cx="1860" cy="2177"/>
          </a:xfrm>
        </p:grpSpPr>
        <p:sp>
          <p:nvSpPr>
            <p:cNvPr id="21547" name="Text Box 2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150" y="2814"/>
              <a:ext cx="454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/>
                <a:t>x</a:t>
              </a:r>
            </a:p>
          </p:txBody>
        </p:sp>
        <p:sp>
          <p:nvSpPr>
            <p:cNvPr id="21548" name="Text Box 24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061" y="1680"/>
              <a:ext cx="181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21549" name="Line 25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744" y="2768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Line 26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rot="10800000" flipH="1">
              <a:off x="4265" y="1725"/>
              <a:ext cx="0" cy="2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7"/>
          <p:cNvGrpSpPr/>
          <p:nvPr>
            <p:custDataLst>
              <p:tags r:id="rId28"/>
            </p:custDataLst>
          </p:nvPr>
        </p:nvGrpSpPr>
        <p:grpSpPr>
          <a:xfrm>
            <a:off x="9034467" y="2971800"/>
            <a:ext cx="912813" cy="2743200"/>
            <a:chOff x="4266" y="1872"/>
            <a:chExt cx="431" cy="1728"/>
          </a:xfrm>
        </p:grpSpPr>
        <p:sp>
          <p:nvSpPr>
            <p:cNvPr id="21543" name="Line 28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4266" y="2751"/>
              <a:ext cx="43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Line 29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rot="10800000" flipH="1">
              <a:off x="4266" y="1872"/>
              <a:ext cx="0" cy="8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Line 30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266" y="2769"/>
              <a:ext cx="0" cy="83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6" name="Line 31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4266" y="2775"/>
              <a:ext cx="43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2"/>
          <p:cNvGrpSpPr/>
          <p:nvPr>
            <p:custDataLst>
              <p:tags r:id="rId33"/>
            </p:custDataLst>
          </p:nvPr>
        </p:nvGrpSpPr>
        <p:grpSpPr>
          <a:xfrm>
            <a:off x="8539156" y="2593980"/>
            <a:ext cx="1899614" cy="3509963"/>
            <a:chOff x="4032" y="1634"/>
            <a:chExt cx="897" cy="2211"/>
          </a:xfrm>
        </p:grpSpPr>
        <p:sp>
          <p:nvSpPr>
            <p:cNvPr id="21538" name="Text Box 33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032" y="2688"/>
              <a:ext cx="227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>
                  <a:latin typeface="Monotype Corsiva" pitchFamily="66" charset="0"/>
                </a:rPr>
                <a:t>0</a:t>
              </a:r>
            </a:p>
          </p:txBody>
        </p:sp>
        <p:sp>
          <p:nvSpPr>
            <p:cNvPr id="21539" name="Rectangle 34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656" y="1634"/>
              <a:ext cx="273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3200" b="1" i="1" baseline="-25000">
                  <a:solidFill>
                    <a:srgbClr val="FF0000"/>
                  </a:solidFill>
                  <a:latin typeface="Monotype Corsiva" pitchFamily="66" charset="0"/>
                </a:rPr>
                <a:t>1</a:t>
              </a:r>
            </a:p>
          </p:txBody>
        </p:sp>
        <p:sp>
          <p:nvSpPr>
            <p:cNvPr id="21540" name="Rectangle 3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656" y="3477"/>
              <a:ext cx="273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r>
                <a:rPr lang="en-US" altLang="zh-CN" sz="3200" b="1" i="1" baseline="-25000">
                  <a:solidFill>
                    <a:srgbClr val="0000FF"/>
                  </a:solidFill>
                  <a:latin typeface="Monotype Corsiva" pitchFamily="66" charset="0"/>
                </a:rPr>
                <a:t>2</a:t>
              </a:r>
            </a:p>
          </p:txBody>
        </p:sp>
        <p:sp>
          <p:nvSpPr>
            <p:cNvPr id="21541" name="Line 36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rot="20541422" flipV="1">
              <a:off x="4147" y="1952"/>
              <a:ext cx="681" cy="7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37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rot="1120115">
              <a:off x="4147" y="2859"/>
              <a:ext cx="681" cy="6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582" name="AutoShape 38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879975" y="4800601"/>
            <a:ext cx="4103688" cy="1797051"/>
          </a:xfrm>
          <a:prstGeom prst="cloudCallout">
            <a:avLst>
              <a:gd name="adj1" fmla="val 28819"/>
              <a:gd name="adj2" fmla="val -85088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round/>
          </a:ln>
        </p:spPr>
        <p:txBody>
          <a:bodyPr lIns="91393" tIns="45698" rIns="91393" bIns="45698"/>
          <a:lstStyle/>
          <a:p>
            <a:r>
              <a:rPr lang="zh-CN" altLang="en-US" sz="3200">
                <a:ea typeface="华文行楷" pitchFamily="2" charset="-122"/>
              </a:rPr>
              <a:t>有没有其他方法？</a:t>
            </a:r>
          </a:p>
        </p:txBody>
      </p:sp>
      <p:sp>
        <p:nvSpPr>
          <p:cNvPr id="108583" name="Text Box 3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108580" y="2444751"/>
            <a:ext cx="2744787" cy="3506788"/>
          </a:xfrm>
          <a:prstGeom prst="rect">
            <a:avLst/>
          </a:prstGeom>
          <a:solidFill>
            <a:srgbClr val="FFFFFF">
              <a:alpha val="89803"/>
            </a:srgbClr>
          </a:solidFill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ea typeface="华文行楷" pitchFamily="2" charset="-122"/>
            </a:endParaRPr>
          </a:p>
        </p:txBody>
      </p:sp>
      <p:sp>
        <p:nvSpPr>
          <p:cNvPr id="108584" name="Text Box 4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140325" y="3886204"/>
            <a:ext cx="481013" cy="579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latin typeface="Monotype Corsiva" pitchFamily="66" charset="0"/>
              </a:rPr>
              <a:t>0</a:t>
            </a:r>
          </a:p>
        </p:txBody>
      </p:sp>
      <p:grpSp>
        <p:nvGrpSpPr>
          <p:cNvPr id="9" name="Group 41"/>
          <p:cNvGrpSpPr/>
          <p:nvPr>
            <p:custDataLst>
              <p:tags r:id="rId42"/>
            </p:custDataLst>
          </p:nvPr>
        </p:nvGrpSpPr>
        <p:grpSpPr>
          <a:xfrm>
            <a:off x="5478474" y="2397125"/>
            <a:ext cx="1732385" cy="3373437"/>
            <a:chOff x="2614" y="1654"/>
            <a:chExt cx="818" cy="2125"/>
          </a:xfrm>
        </p:grpSpPr>
        <p:grpSp>
          <p:nvGrpSpPr>
            <p:cNvPr id="21532" name="Group 42"/>
            <p:cNvGrpSpPr/>
            <p:nvPr>
              <p:custDataLst>
                <p:tags r:id="rId43"/>
              </p:custDataLst>
            </p:nvPr>
          </p:nvGrpSpPr>
          <p:grpSpPr>
            <a:xfrm>
              <a:off x="2636" y="1654"/>
              <a:ext cx="796" cy="1023"/>
              <a:chOff x="2693" y="4361"/>
              <a:chExt cx="796" cy="1023"/>
            </a:xfrm>
          </p:grpSpPr>
          <p:sp>
            <p:nvSpPr>
              <p:cNvPr id="21536" name="Rectangle 43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216" y="4361"/>
                <a:ext cx="273" cy="3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3200" b="1" i="1">
                    <a:latin typeface="Times New Roman" pitchFamily="18" charset="0"/>
                  </a:rPr>
                  <a:t>F</a:t>
                </a:r>
                <a:r>
                  <a:rPr lang="en-US" altLang="zh-CN" sz="3200" b="1" baseline="-25000">
                    <a:latin typeface="Monotype Corsiva" pitchFamily="66" charset="0"/>
                  </a:rPr>
                  <a:t>1</a:t>
                </a:r>
              </a:p>
            </p:txBody>
          </p:sp>
          <p:sp>
            <p:nvSpPr>
              <p:cNvPr id="21537" name="Line 44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 rot="20760000" flipV="1">
                <a:off x="2693" y="4656"/>
                <a:ext cx="698" cy="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33" name="Group 45"/>
            <p:cNvGrpSpPr/>
            <p:nvPr>
              <p:custDataLst>
                <p:tags r:id="rId46"/>
              </p:custDataLst>
            </p:nvPr>
          </p:nvGrpSpPr>
          <p:grpSpPr>
            <a:xfrm>
              <a:off x="2614" y="2858"/>
              <a:ext cx="770" cy="921"/>
              <a:chOff x="2671" y="5565"/>
              <a:chExt cx="770" cy="921"/>
            </a:xfrm>
          </p:grpSpPr>
          <p:sp>
            <p:nvSpPr>
              <p:cNvPr id="21534" name="Rectangle 4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168" y="6118"/>
                <a:ext cx="273" cy="3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3200" b="1" i="1">
                    <a:latin typeface="Times New Roman" pitchFamily="18" charset="0"/>
                  </a:rPr>
                  <a:t>F</a:t>
                </a:r>
                <a:r>
                  <a:rPr lang="en-US" altLang="zh-CN" sz="3200" b="1" i="1" baseline="-25000">
                    <a:latin typeface="Monotype Corsiva" pitchFamily="66" charset="0"/>
                  </a:rPr>
                  <a:t>2</a:t>
                </a:r>
              </a:p>
            </p:txBody>
          </p:sp>
          <p:sp>
            <p:nvSpPr>
              <p:cNvPr id="21535" name="Line 47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rot="1120115">
                <a:off x="2671" y="5565"/>
                <a:ext cx="681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8"/>
          <p:cNvGrpSpPr/>
          <p:nvPr>
            <p:custDataLst>
              <p:tags r:id="rId49"/>
            </p:custDataLst>
          </p:nvPr>
        </p:nvGrpSpPr>
        <p:grpSpPr>
          <a:xfrm>
            <a:off x="5530852" y="4281475"/>
            <a:ext cx="1420061" cy="1181100"/>
            <a:chOff x="2696" y="5548"/>
            <a:chExt cx="670" cy="744"/>
          </a:xfrm>
        </p:grpSpPr>
        <p:sp>
          <p:nvSpPr>
            <p:cNvPr id="21530" name="Line 49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 rot="1120115">
              <a:off x="2696" y="5548"/>
              <a:ext cx="544" cy="5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Rectangle 50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3120" y="5846"/>
              <a:ext cx="246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 b="1">
                  <a:solidFill>
                    <a:srgbClr val="FF0000"/>
                  </a:solidFill>
                  <a:latin typeface="Monotype Corsiva" pitchFamily="66" charset="0"/>
                </a:rPr>
                <a:t>a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Monotype Corsiva" pitchFamily="66" charset="0"/>
                </a:rPr>
                <a:t>2</a:t>
              </a:r>
            </a:p>
          </p:txBody>
        </p:sp>
      </p:grpSp>
      <p:grpSp>
        <p:nvGrpSpPr>
          <p:cNvPr id="13" name="Group 51"/>
          <p:cNvGrpSpPr/>
          <p:nvPr>
            <p:custDataLst>
              <p:tags r:id="rId52"/>
            </p:custDataLst>
          </p:nvPr>
        </p:nvGrpSpPr>
        <p:grpSpPr>
          <a:xfrm>
            <a:off x="5522915" y="2781303"/>
            <a:ext cx="1429698" cy="1246188"/>
            <a:chOff x="2702" y="4608"/>
            <a:chExt cx="675" cy="785"/>
          </a:xfrm>
        </p:grpSpPr>
        <p:sp>
          <p:nvSpPr>
            <p:cNvPr id="21528" name="Rectangle 52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131" y="4608"/>
              <a:ext cx="246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 b="1">
                  <a:solidFill>
                    <a:srgbClr val="FF0000"/>
                  </a:solidFill>
                  <a:latin typeface="Monotype Corsiva" pitchFamily="66" charset="0"/>
                </a:rPr>
                <a:t>a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Monotype Corsiva" pitchFamily="66" charset="0"/>
                </a:rPr>
                <a:t>1</a:t>
              </a:r>
            </a:p>
          </p:txBody>
        </p:sp>
        <p:sp>
          <p:nvSpPr>
            <p:cNvPr id="21529" name="Line 53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 rot="20580000" flipV="1">
              <a:off x="2702" y="4896"/>
              <a:ext cx="530" cy="4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54"/>
          <p:cNvGrpSpPr/>
          <p:nvPr>
            <p:custDataLst>
              <p:tags r:id="rId55"/>
            </p:custDataLst>
          </p:nvPr>
        </p:nvGrpSpPr>
        <p:grpSpPr>
          <a:xfrm>
            <a:off x="5718180" y="3233739"/>
            <a:ext cx="2154237" cy="1839912"/>
            <a:chOff x="2727" y="2181"/>
            <a:chExt cx="1017" cy="1159"/>
          </a:xfrm>
        </p:grpSpPr>
        <p:grpSp>
          <p:nvGrpSpPr>
            <p:cNvPr id="21523" name="Group 55"/>
            <p:cNvGrpSpPr/>
            <p:nvPr>
              <p:custDataLst>
                <p:tags r:id="rId56"/>
              </p:custDataLst>
            </p:nvPr>
          </p:nvGrpSpPr>
          <p:grpSpPr>
            <a:xfrm>
              <a:off x="2727" y="2181"/>
              <a:ext cx="808" cy="1159"/>
              <a:chOff x="2784" y="4888"/>
              <a:chExt cx="808" cy="1159"/>
            </a:xfrm>
          </p:grpSpPr>
          <p:sp>
            <p:nvSpPr>
              <p:cNvPr id="21525" name="Line 56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 rot="20580000" flipV="1">
                <a:off x="3043" y="5550"/>
                <a:ext cx="530" cy="4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Line 57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784" y="5464"/>
                <a:ext cx="72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7" name="Line 58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 rot="1120115">
                <a:off x="3048" y="4888"/>
                <a:ext cx="544" cy="5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24" name="Text Box 59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408" y="2496"/>
              <a:ext cx="336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0000"/>
                  </a:solidFill>
                  <a:latin typeface="Monotype Corsiva" pitchFamily="66" charset="0"/>
                </a:rPr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  <p:cond evt="onBegin" delay="0">
                          <p:tn val="35"/>
                        </p:cond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  <p:cond evt="onBegin" delay="0">
                          <p:tn val="43"/>
                        </p:cond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1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  <p:cond evt="onBegin" delay="0">
                          <p:tn val="52"/>
                        </p:cond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  <p:cond evt="onBegin" delay="0">
                          <p:tn val="66"/>
                        </p:cond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  <p:cond evt="onBegin" delay="0">
                          <p:tn val="71"/>
                        </p:cond>
                      </p:stCondLst>
                      <p:childTnLst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  <p:cond evt="onBegin" delay="0">
                          <p:tn val="76"/>
                        </p:cond>
                      </p:stCondLst>
                      <p:childTnLst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/>
      <p:bldP spid="108549" grpId="0"/>
      <p:bldP spid="108582" grpId="0"/>
      <p:bldP spid="108583" grpId="0"/>
      <p:bldP spid="1085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12642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5" y="2090738"/>
            <a:ext cx="8836025" cy="3354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/>
            <a:r>
              <a:rPr kumimoji="1" lang="zh-CN" altLang="en-US" sz="2800" b="1">
                <a:solidFill>
                  <a:srgbClr val="1604F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解法</a:t>
            </a:r>
            <a:r>
              <a:rPr kumimoji="1" lang="en-US" altLang="zh-CN" sz="2800" b="1">
                <a:solidFill>
                  <a:srgbClr val="1604F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1604F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直接求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和的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合力，然后用牛顿第二定律求加速度。</a:t>
            </a:r>
          </a:p>
          <a:p>
            <a:pPr algn="l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由平行四边形定则可知，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800" b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z="2800" b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kumimoji="1" lang="zh-CN" altLang="en-US" sz="2800" b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合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构成了一个等边三角形，故</a:t>
            </a:r>
          </a:p>
          <a:p>
            <a:pPr algn="l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kumimoji="1" lang="zh-CN" altLang="en-US" sz="2800" b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合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=10 N 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</a:p>
          <a:p>
            <a:pPr algn="l"/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=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kumimoji="1" lang="zh-CN" altLang="en-US" sz="2800" b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合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=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10/2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m/s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5 m/s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</a:p>
          <a:p>
            <a:pPr algn="l"/>
            <a:endParaRPr kumimoji="1" lang="en-US" altLang="zh-CN" sz="2800" b="1" baseline="30000">
              <a:solidFill>
                <a:srgbClr val="00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4000" b="1" baseline="30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加速度的方向和合力方向相同。</a:t>
            </a:r>
          </a:p>
        </p:txBody>
      </p:sp>
      <p:grpSp>
        <p:nvGrpSpPr>
          <p:cNvPr id="2" name="Group 4"/>
          <p:cNvGrpSpPr/>
          <p:nvPr>
            <p:custDataLst>
              <p:tags r:id="rId4"/>
            </p:custDataLst>
          </p:nvPr>
        </p:nvGrpSpPr>
        <p:grpSpPr>
          <a:xfrm>
            <a:off x="9442459" y="2624147"/>
            <a:ext cx="2387877" cy="2008187"/>
            <a:chOff x="3969" y="1797"/>
            <a:chExt cx="1127" cy="1265"/>
          </a:xfrm>
        </p:grpSpPr>
        <p:sp>
          <p:nvSpPr>
            <p:cNvPr id="22534" name="Line 5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4134" y="2432"/>
              <a:ext cx="71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Line 6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4127" y="1908"/>
              <a:ext cx="373" cy="5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Line 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4127" y="2438"/>
              <a:ext cx="339" cy="5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Text Box 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740" y="2160"/>
              <a:ext cx="356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r>
                <a:rPr kumimoji="1" lang="zh-CN" altLang="en-US" sz="2800" b="1" baseline="-25000">
                  <a:solidFill>
                    <a:srgbClr val="0000FF"/>
                  </a:solidFill>
                  <a:latin typeface="Times New Roman" pitchFamily="18" charset="0"/>
                </a:rPr>
                <a:t>合</a:t>
              </a:r>
              <a:endParaRPr kumimoji="1" lang="zh-CN" altLang="en-US" sz="28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2538" name="Rectangle 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969" y="2732"/>
              <a:ext cx="326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2539" name="Rectangle 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69" y="1797"/>
              <a:ext cx="326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2540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4468" y="2432"/>
              <a:ext cx="362" cy="4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4513" y="1933"/>
              <a:ext cx="317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2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6572" y="367496"/>
            <a:ext cx="11193711" cy="1477328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latin typeface="黑体" pitchFamily="49" charset="-122"/>
                <a:ea typeface="黑体" pitchFamily="49" charset="-122"/>
              </a:rPr>
              <a:t>光滑水平面上有一个物体，质量是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>
                <a:latin typeface="Times New Roman" pitchFamily="18" charset="0"/>
                <a:ea typeface="黑体" pitchFamily="49" charset="-122"/>
              </a:rPr>
              <a:t>㎏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，受到互成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120</a:t>
            </a:r>
            <a:r>
              <a:rPr lang="en-US" altLang="zh-CN" sz="3200" baseline="5000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角的两个水平方向的力</a:t>
            </a:r>
            <a:r>
              <a:rPr lang="en-US" altLang="zh-CN" sz="3200" i="1">
                <a:latin typeface="Times New Roman" pitchFamily="18" charset="0"/>
                <a:ea typeface="黑体" pitchFamily="49" charset="-122"/>
              </a:rPr>
              <a:t>F</a:t>
            </a:r>
            <a:r>
              <a:rPr lang="en-US" altLang="zh-CN" sz="3200" i="1" baseline="-2500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i="1">
                <a:latin typeface="Times New Roman" pitchFamily="18" charset="0"/>
                <a:ea typeface="黑体" pitchFamily="49" charset="-122"/>
              </a:rPr>
              <a:t>F</a:t>
            </a:r>
            <a:r>
              <a:rPr lang="en-US" altLang="zh-CN" sz="3200" i="1" baseline="-2500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的作用。两个力的大小都是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sz="3200"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，这个物体的加速度是多少？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1059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12138" y="333379"/>
            <a:ext cx="3651250" cy="3816351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lIns="91393" tIns="45698" rIns="91393" bIns="45698" anchor="ctr"/>
          <a:lstStyle/>
          <a:p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  <p:custDataLst>
              <p:tags r:id="rId5"/>
            </p:custDataLst>
          </p:nvPr>
        </p:nvSpPr>
        <p:spPr bwMode="auto">
          <a:xfrm>
            <a:off x="912814" y="2492377"/>
            <a:ext cx="5387975" cy="676275"/>
          </a:xfrm>
          <a:noFill/>
          <a:ln>
            <a:miter lim="800000"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黑体" pitchFamily="49" charset="-122"/>
              </a:rPr>
              <a:t>由牛顿第二定律得</a:t>
            </a:r>
          </a:p>
        </p:txBody>
      </p:sp>
      <p:graphicFrame>
        <p:nvGraphicFramePr>
          <p:cNvPr id="110596" name="Object 4"/>
          <p:cNvGraphicFramePr>
            <a:graphicFrameLocks noGrp="1" noChangeAspect="1"/>
          </p:cNvGraphicFramePr>
          <p:nvPr>
            <p:ph sz="quarter" idx="2"/>
            <p:custDataLst>
              <p:tags r:id="rId6"/>
            </p:custDataLst>
          </p:nvPr>
        </p:nvGraphicFramePr>
        <p:xfrm>
          <a:off x="1104904" y="1989141"/>
          <a:ext cx="6148389" cy="509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Equation" r:id="rId7" imgW="2070100" imgH="228600" progId="">
                  <p:embed/>
                </p:oleObj>
              </mc:Choice>
              <mc:Fallback>
                <p:oleObj name="Equation" r:id="rId7" imgW="2070100" imgH="2286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04904" y="1989141"/>
                        <a:ext cx="6148389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30623" y="4149085"/>
            <a:ext cx="7394673" cy="57943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393" tIns="45698" rIns="91393" bIns="45698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  <a:ea typeface="黑体" pitchFamily="49" charset="-122"/>
              </a:rPr>
              <a:t>加速度的方向与合力的方向相同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12814" y="620713"/>
            <a:ext cx="6821487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解法</a:t>
            </a:r>
            <a:r>
              <a:rPr lang="en-US" altLang="zh-CN" sz="2800">
                <a:ea typeface="黑体" pitchFamily="49" charset="-122"/>
              </a:rPr>
              <a:t>2</a:t>
            </a:r>
            <a:r>
              <a:rPr lang="zh-CN" altLang="en-US" sz="2800">
                <a:ea typeface="黑体" pitchFamily="49" charset="-122"/>
              </a:rPr>
              <a:t>：建立如图直角坐标系</a:t>
            </a:r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009650" y="1412877"/>
          <a:ext cx="6923088" cy="59213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Equation" r:id="rId12" imgW="1841500" imgH="241300" progId="">
                  <p:embed/>
                </p:oleObj>
              </mc:Choice>
              <mc:Fallback>
                <p:oleObj name="Equation" r:id="rId12" imgW="1841500" imgH="2413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09650" y="1412877"/>
                        <a:ext cx="6923088" cy="592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631951" y="3068639"/>
          <a:ext cx="3171824" cy="939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Equation" r:id="rId15" imgW="1371600" imgH="406400" progId="">
                  <p:embed/>
                </p:oleObj>
              </mc:Choice>
              <mc:Fallback>
                <p:oleObj name="Equation" r:id="rId15" imgW="1371600" imgH="4064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31951" y="3068639"/>
                        <a:ext cx="3171824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>
            <p:custDataLst>
              <p:tags r:id="rId17"/>
            </p:custDataLst>
          </p:nvPr>
        </p:nvGrpSpPr>
        <p:grpSpPr>
          <a:xfrm>
            <a:off x="9420227" y="866775"/>
            <a:ext cx="901700" cy="2693988"/>
            <a:chOff x="4266" y="1880"/>
            <a:chExt cx="426" cy="1697"/>
          </a:xfrm>
        </p:grpSpPr>
        <p:sp>
          <p:nvSpPr>
            <p:cNvPr id="6171" name="Line 1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692" y="1907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1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266" y="188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12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266" y="357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/>
          <p:nvPr>
            <p:custDataLst>
              <p:tags r:id="rId21"/>
            </p:custDataLst>
          </p:nvPr>
        </p:nvGrpSpPr>
        <p:grpSpPr>
          <a:xfrm>
            <a:off x="8313743" y="549275"/>
            <a:ext cx="3940175" cy="3455988"/>
            <a:chOff x="3744" y="1680"/>
            <a:chExt cx="1860" cy="2177"/>
          </a:xfrm>
        </p:grpSpPr>
        <p:sp>
          <p:nvSpPr>
            <p:cNvPr id="6167" name="Text Box 1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150" y="2814"/>
              <a:ext cx="45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168" name="Text Box 1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061" y="1680"/>
              <a:ext cx="181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169" name="Line 1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744" y="2768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17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rot="10800000" flipH="1">
              <a:off x="4265" y="1725"/>
              <a:ext cx="0" cy="2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/>
          <p:nvPr>
            <p:custDataLst>
              <p:tags r:id="rId26"/>
            </p:custDataLst>
          </p:nvPr>
        </p:nvGrpSpPr>
        <p:grpSpPr>
          <a:xfrm>
            <a:off x="9420230" y="854075"/>
            <a:ext cx="912813" cy="2743200"/>
            <a:chOff x="4266" y="1872"/>
            <a:chExt cx="431" cy="1728"/>
          </a:xfrm>
        </p:grpSpPr>
        <p:sp>
          <p:nvSpPr>
            <p:cNvPr id="6163" name="Line 1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266" y="2751"/>
              <a:ext cx="43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20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rot="10800000" flipH="1">
              <a:off x="4266" y="1872"/>
              <a:ext cx="0" cy="8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2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266" y="2769"/>
              <a:ext cx="0" cy="83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2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4266" y="2775"/>
              <a:ext cx="43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/>
          <p:nvPr>
            <p:custDataLst>
              <p:tags r:id="rId31"/>
            </p:custDataLst>
          </p:nvPr>
        </p:nvGrpSpPr>
        <p:grpSpPr>
          <a:xfrm>
            <a:off x="8924919" y="476256"/>
            <a:ext cx="1899614" cy="3509963"/>
            <a:chOff x="4032" y="1634"/>
            <a:chExt cx="897" cy="2211"/>
          </a:xfrm>
        </p:grpSpPr>
        <p:sp>
          <p:nvSpPr>
            <p:cNvPr id="6158" name="Text Box 2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032" y="2688"/>
              <a:ext cx="227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>
                  <a:latin typeface="Monotype Corsiva" pitchFamily="66" charset="0"/>
                </a:rPr>
                <a:t>0</a:t>
              </a:r>
            </a:p>
          </p:txBody>
        </p:sp>
        <p:sp>
          <p:nvSpPr>
            <p:cNvPr id="6159" name="Rectangle 2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656" y="1634"/>
              <a:ext cx="273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3200" b="1" i="1" baseline="-25000">
                  <a:solidFill>
                    <a:srgbClr val="FF0000"/>
                  </a:solidFill>
                  <a:latin typeface="Monotype Corsiva" pitchFamily="66" charset="0"/>
                </a:rPr>
                <a:t>1</a:t>
              </a:r>
            </a:p>
          </p:txBody>
        </p:sp>
        <p:sp>
          <p:nvSpPr>
            <p:cNvPr id="6160" name="Rectangle 2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656" y="3477"/>
              <a:ext cx="273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r>
                <a:rPr lang="en-US" altLang="zh-CN" sz="3200" b="1" i="1" baseline="-25000">
                  <a:solidFill>
                    <a:srgbClr val="0000FF"/>
                  </a:solidFill>
                  <a:latin typeface="Monotype Corsiva" pitchFamily="66" charset="0"/>
                </a:rPr>
                <a:t>2</a:t>
              </a:r>
            </a:p>
          </p:txBody>
        </p:sp>
        <p:sp>
          <p:nvSpPr>
            <p:cNvPr id="6161" name="Line 27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rot="20541422" flipV="1">
              <a:off x="4147" y="1952"/>
              <a:ext cx="681" cy="7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28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rot="1120115">
              <a:off x="4147" y="2859"/>
              <a:ext cx="681" cy="6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  <p:cond evt="onBegin" delay="0">
                          <p:tn val="11"/>
                        </p:cond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  <p:cond evt="onBegin" delay="0">
                          <p:tn val="29"/>
                        </p:cond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  <p:cond evt="onBegin" delay="0">
                          <p:tn val="39"/>
                        </p:cond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  <p:cond evt="onBegin" delay="0">
                          <p:tn val="45"/>
                        </p:cond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 bwMode="auto">
          <a:xfrm>
            <a:off x="304801" y="260356"/>
            <a:ext cx="11338991" cy="2663825"/>
          </a:xfrm>
          <a:noFill/>
          <a:ln>
            <a:miter lim="800000"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、地面上放一木箱，质量为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40kg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，用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100N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的力与水平方向成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37°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角推木箱，如图所示，恰好使木箱匀速前进，求物体受到的摩擦力和支持力。若用此力与水平方向成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37°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角斜向上拉木箱，木箱的加速度多大？（取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=10m/s</a:t>
            </a:r>
            <a:r>
              <a:rPr lang="en-US" altLang="zh-CN" sz="2800" b="1" baseline="300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sin37°=0.6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cos37°=0.8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pic>
        <p:nvPicPr>
          <p:cNvPr id="23555" name="Picture 3" descr="学科网(www.zxxk.com)--国内最大的教育资源门户，提供试卷、教案、课件、论文、素材及各类教学资源下载，还有大量而丰富的教学相关资讯！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lum bright="-12000" contrast="48000"/>
          </a:blip>
          <a:stretch>
            <a:fillRect/>
          </a:stretch>
        </p:blipFill>
        <p:spPr bwMode="auto">
          <a:xfrm>
            <a:off x="7179295" y="2348886"/>
            <a:ext cx="4590628" cy="1998663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 bwMode="auto">
          <a:xfrm>
            <a:off x="625475" y="2671767"/>
            <a:ext cx="7859713" cy="3852863"/>
          </a:xfrm>
          <a:noFill/>
          <a:ln>
            <a:miter lim="800000"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解：对物体受力分析如图所示，建立直角坐标系，将力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分解。物体匀速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x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轴方向：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y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轴方向：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联立以上方程并带入数据得：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设动摩擦因数为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μ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，由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μN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可得：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μ=f/N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=80N/460N=4/23</a:t>
            </a:r>
          </a:p>
        </p:txBody>
      </p:sp>
      <p:sp>
        <p:nvSpPr>
          <p:cNvPr id="7175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06864" y="3130058"/>
            <a:ext cx="184635" cy="36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393" tIns="45698" rIns="91393" bIns="4569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08" name="Object 4" descr="学科网(www.zxxk.com)--国内最大的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786068" y="3579818"/>
          <a:ext cx="2111375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Equation" r:id="rId6" imgW="1117080" imgH="228600" progId="">
                  <p:embed/>
                </p:oleObj>
              </mc:Choice>
              <mc:Fallback>
                <p:oleObj name="Equation" r:id="rId6" imgW="1117080" imgH="2286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86068" y="3579818"/>
                        <a:ext cx="2111375" cy="49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 descr="学科网(www.zxxk.com)--国内最大的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786065" y="4062418"/>
          <a:ext cx="3151187" cy="403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Equation" r:id="rId9" imgW="1548720" imgH="228600" progId="">
                  <p:embed/>
                </p:oleObj>
              </mc:Choice>
              <mc:Fallback>
                <p:oleObj name="Equation" r:id="rId9" imgW="1548720" imgH="2286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86065" y="4062418"/>
                        <a:ext cx="3151187" cy="403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006864" y="-184645"/>
            <a:ext cx="184635" cy="36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393" tIns="45698" rIns="91393" bIns="4569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11" name="Object 7" descr="学科网(www.zxxk.com)--国内最大的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333750" y="4975226"/>
          <a:ext cx="1782763" cy="46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Equation" r:id="rId13" imgW="723600" imgH="228600" progId="">
                  <p:embed/>
                </p:oleObj>
              </mc:Choice>
              <mc:Fallback>
                <p:oleObj name="Equation" r:id="rId13" imgW="723600" imgH="2286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33750" y="4975226"/>
                        <a:ext cx="1782763" cy="46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 descr="学科网(www.zxxk.com)--国内最大的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027118" y="5048255"/>
          <a:ext cx="2149475" cy="434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Equation" r:id="rId16" imgW="863280" imgH="203040" progId="">
                  <p:embed/>
                </p:oleObj>
              </mc:Choice>
              <mc:Fallback>
                <p:oleObj name="Equation" r:id="rId16" imgW="863280" imgH="20304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7118" y="5048255"/>
                        <a:ext cx="2149475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6" name="Picture 36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18"/>
          <a:stretch>
            <a:fillRect/>
          </a:stretch>
        </p:blipFill>
        <p:spPr bwMode="auto">
          <a:xfrm>
            <a:off x="8259764" y="3544893"/>
            <a:ext cx="3390900" cy="111442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5377" name="Line 37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9972675" y="4221163"/>
            <a:ext cx="0" cy="6969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78" name="Line 38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9964738" y="3068640"/>
            <a:ext cx="0" cy="11779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arrow" w="lg" len="lg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79" name="Line 3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rot="7620000" flipH="1">
            <a:off x="10634663" y="3876677"/>
            <a:ext cx="0" cy="169545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80" name="Line 40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9986963" y="5229225"/>
            <a:ext cx="1296987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81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9961563" y="4221169"/>
            <a:ext cx="1898650" cy="142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arrow" w="lg" len="lg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82" name="Line 42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rot="5400000">
            <a:off x="10815643" y="4689476"/>
            <a:ext cx="936625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83" name="Line 43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rot="5400000">
            <a:off x="9229731" y="4984751"/>
            <a:ext cx="147002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84" name="Line 4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rot="5400000" flipH="1">
            <a:off x="10700544" y="3574259"/>
            <a:ext cx="0" cy="1322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86" name="Line 46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rot="5400000" flipH="1">
            <a:off x="9294019" y="3585371"/>
            <a:ext cx="0" cy="13223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med" len="med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87" name="Text Box 47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991726" y="3270252"/>
            <a:ext cx="1017588" cy="785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/>
          <a:lstStyle/>
          <a:p>
            <a:pPr algn="just"/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</a:rPr>
              <a:t>N</a:t>
            </a:r>
            <a:endParaRPr kumimoji="1" lang="en-US" altLang="zh-CN" sz="2800" b="1" i="1">
              <a:latin typeface="Times New Roman" pitchFamily="18" charset="0"/>
            </a:endParaRPr>
          </a:p>
        </p:txBody>
      </p:sp>
      <p:sp>
        <p:nvSpPr>
          <p:cNvPr id="15388" name="Text Box 48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547100" y="4149728"/>
            <a:ext cx="1017588" cy="785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/>
          <a:lstStyle/>
          <a:p>
            <a:pPr algn="just"/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endParaRPr kumimoji="1" lang="en-US" altLang="zh-CN" sz="5300" b="1" i="1">
              <a:latin typeface="Times New Roman" pitchFamily="18" charset="0"/>
            </a:endParaRPr>
          </a:p>
        </p:txBody>
      </p:sp>
      <p:sp>
        <p:nvSpPr>
          <p:cNvPr id="15389" name="Text Box 49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0636253" y="4797428"/>
            <a:ext cx="1016000" cy="785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/>
          <a:lstStyle/>
          <a:p>
            <a:pPr algn="just"/>
            <a:r>
              <a:rPr kumimoji="1" lang="en-US" altLang="zh-CN" sz="900">
                <a:solidFill>
                  <a:srgbClr val="0000FF"/>
                </a:solidFill>
                <a:latin typeface="Times New Roman" pitchFamily="18" charset="0"/>
              </a:rPr>
              <a:t>                    </a:t>
            </a:r>
          </a:p>
          <a:p>
            <a:pPr algn="just"/>
            <a:endParaRPr kumimoji="1" lang="en-US" altLang="zh-CN" sz="900">
              <a:solidFill>
                <a:srgbClr val="0000FF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sz="900">
                <a:solidFill>
                  <a:srgbClr val="0000FF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</a:rPr>
              <a:t> F</a:t>
            </a:r>
            <a:endParaRPr kumimoji="1" lang="en-US" altLang="zh-CN" sz="2800" b="1" i="1">
              <a:latin typeface="Times New Roman" pitchFamily="18" charset="0"/>
            </a:endParaRPr>
          </a:p>
        </p:txBody>
      </p:sp>
      <p:sp>
        <p:nvSpPr>
          <p:cNvPr id="15392" name="Text Box 52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9474200" y="4322769"/>
            <a:ext cx="1017588" cy="784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/>
          <a:lstStyle/>
          <a:p>
            <a:pPr algn="just"/>
            <a:endParaRPr kumimoji="1" lang="en-US" altLang="zh-CN" sz="900">
              <a:solidFill>
                <a:srgbClr val="0000FF"/>
              </a:solidFill>
              <a:latin typeface="Times New Roman" pitchFamily="18" charset="0"/>
            </a:endParaRPr>
          </a:p>
          <a:p>
            <a:pPr algn="just"/>
            <a:endParaRPr kumimoji="1" lang="en-US" altLang="zh-CN" sz="900">
              <a:solidFill>
                <a:srgbClr val="0000FF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</a:rPr>
              <a:t>G</a:t>
            </a:r>
            <a:endParaRPr kumimoji="1" lang="en-US" altLang="zh-CN" sz="2800" b="1" i="1">
              <a:latin typeface="Times New Roman" pitchFamily="18" charset="0"/>
            </a:endParaRPr>
          </a:p>
        </p:txBody>
      </p:sp>
      <p:sp>
        <p:nvSpPr>
          <p:cNvPr id="15375" name="Text Box 53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986963" y="2781305"/>
            <a:ext cx="6731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y</a:t>
            </a:r>
          </a:p>
        </p:txBody>
      </p:sp>
      <p:sp>
        <p:nvSpPr>
          <p:cNvPr id="7192" name="Text Box 54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525250" y="4076705"/>
            <a:ext cx="6731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x</a:t>
            </a:r>
          </a:p>
        </p:txBody>
      </p:sp>
      <p:sp>
        <p:nvSpPr>
          <p:cNvPr id="3" name="Line 45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>
            <a:off x="9972675" y="4221167"/>
            <a:ext cx="0" cy="10080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7195" name="Rectangle 57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82551" y="117481"/>
            <a:ext cx="11377264" cy="2303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/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、地面上放一木箱，质量为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40kg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，用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100N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的力与水平方向成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37°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角推木箱，如图所示，恰好使木箱匀速前进，求物体受到的摩擦力和支持力。若用此力与水平方向成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37°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角斜向上拉木箱，木箱的加速度多大？（取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=10m/s</a:t>
            </a:r>
            <a:r>
              <a:rPr lang="en-US" altLang="zh-CN" sz="2800" b="1" baseline="300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sin37°=0.6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cos37°=0.8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5394" name="Line 34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H="1" flipV="1">
            <a:off x="9972675" y="3429001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7" grpId="0"/>
      <p:bldP spid="15378" grpId="0"/>
      <p:bldP spid="15379" grpId="0"/>
      <p:bldP spid="15380" grpId="0"/>
      <p:bldP spid="15381" grpId="0"/>
      <p:bldP spid="15382" grpId="0"/>
      <p:bldP spid="15383" grpId="0"/>
      <p:bldP spid="15384" grpId="0"/>
      <p:bldP spid="15386" grpId="0"/>
      <p:bldP spid="15387" grpId="0"/>
      <p:bldP spid="15388" grpId="0"/>
      <p:bldP spid="15389" grpId="0"/>
      <p:bldP spid="15392" grpId="0"/>
      <p:bldP spid="15375" grpId="0"/>
      <p:bldP spid="3" grpId="0"/>
      <p:bldP spid="153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 bwMode="auto">
          <a:xfrm>
            <a:off x="912813" y="3141669"/>
            <a:ext cx="7861300" cy="2771775"/>
          </a:xfrm>
          <a:noFill/>
          <a:ln>
            <a:miter lim="800000"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( 2)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力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斜向上拉物体，设物体的加速度为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受力分析如图：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轴方向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轴方向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联立以上方程并带入数据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可解得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: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=0.5m/s</a:t>
            </a:r>
            <a:r>
              <a:rPr lang="en-US" altLang="zh-CN" sz="2800" b="1" baseline="30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19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06864" y="3099897"/>
            <a:ext cx="184635" cy="36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393" tIns="45698" rIns="91393" bIns="45698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06864" y="-184645"/>
            <a:ext cx="184635" cy="36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393" tIns="45698" rIns="91393" bIns="4569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7" name="Object 9" descr="学科网(www.zxxk.com)--国内最大的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044825" y="4464051"/>
          <a:ext cx="3490913" cy="446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Equation" r:id="rId7" imgW="1548720" imgH="228600" progId="">
                  <p:embed/>
                </p:oleObj>
              </mc:Choice>
              <mc:Fallback>
                <p:oleObj name="Equation" r:id="rId7" imgW="1548720" imgH="2286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44825" y="4464051"/>
                        <a:ext cx="3490913" cy="446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 descr="学科网(www.zxxk.com)--国内最大的教育资源门户，提供试卷、教案、课件、论文、素材及各类教学资源下载，还有大量而丰富的教学相关资讯！"/>
          <p:cNvGraphicFramePr>
            <a:graphicFrameLocks noGrp="1" noChangeAspect="1"/>
          </p:cNvGraphicFramePr>
          <p:nvPr>
            <p:ph sz="half" idx="2"/>
            <p:custDataLst>
              <p:tags r:id="rId9"/>
            </p:custDataLst>
          </p:nvPr>
        </p:nvGraphicFramePr>
        <p:xfrm>
          <a:off x="3567116" y="3970340"/>
          <a:ext cx="2749550" cy="4270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Equation" r:id="rId10" imgW="1701000" imgH="228600" progId="">
                  <p:embed/>
                </p:oleObj>
              </mc:Choice>
              <mc:Fallback>
                <p:oleObj name="Equation" r:id="rId10" imgW="1701000" imgH="2286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567116" y="3970340"/>
                        <a:ext cx="2749550" cy="42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7" name="Picture 13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2">
            <a:lum bright="-24000" contrast="34000"/>
          </a:blip>
          <a:stretch>
            <a:fillRect/>
          </a:stretch>
        </p:blipFill>
        <p:spPr bwMode="auto">
          <a:xfrm>
            <a:off x="8174038" y="4122740"/>
            <a:ext cx="3490912" cy="98107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6398" name="Line 1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9963150" y="4730754"/>
            <a:ext cx="0" cy="104775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med" len="med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9963151" y="2420944"/>
            <a:ext cx="23812" cy="23193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arrow" w="lg" len="lg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rot="14086611" flipH="1" flipV="1">
            <a:off x="10607675" y="3417894"/>
            <a:ext cx="0" cy="16573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9986963" y="3789363"/>
            <a:ext cx="1296987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6402" name="Line 1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9985380" y="4724405"/>
            <a:ext cx="1874839" cy="6351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tailEnd type="arrow" w="lg" len="lg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6403" name="Line 1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rot="5400000">
            <a:off x="10768018" y="4248150"/>
            <a:ext cx="920751" cy="31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6405" name="Line 2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rot="5400000" flipH="1">
            <a:off x="10599738" y="4111625"/>
            <a:ext cx="0" cy="1225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6406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9986963" y="3716342"/>
            <a:ext cx="23812" cy="10080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6407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rot="5400000" flipH="1">
            <a:off x="9239251" y="4059238"/>
            <a:ext cx="0" cy="1362074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med" len="med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6408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9517064" y="3068642"/>
            <a:ext cx="1046162" cy="6921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/>
          <a:lstStyle/>
          <a:p>
            <a:pPr algn="just"/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N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0852155" y="3357565"/>
            <a:ext cx="1047749" cy="690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/>
          <a:lstStyle/>
          <a:p>
            <a:pPr algn="just"/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endParaRPr kumimoji="1" lang="en-US" altLang="zh-CN" sz="2800" b="1" i="1">
              <a:latin typeface="Times New Roman" pitchFamily="18" charset="0"/>
            </a:endParaRPr>
          </a:p>
        </p:txBody>
      </p:sp>
      <p:sp>
        <p:nvSpPr>
          <p:cNvPr id="16412" name="Text Box 28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0007600" y="4913318"/>
            <a:ext cx="1046163" cy="6921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/>
          <a:lstStyle/>
          <a:p>
            <a:pPr algn="just"/>
            <a:endParaRPr kumimoji="1" lang="en-US" altLang="zh-CN" sz="900">
              <a:solidFill>
                <a:srgbClr val="0000FF"/>
              </a:solidFill>
              <a:latin typeface="Times New Roman" pitchFamily="18" charset="0"/>
            </a:endParaRPr>
          </a:p>
          <a:p>
            <a:pPr algn="just"/>
            <a:endParaRPr kumimoji="1" lang="en-US" altLang="zh-CN" sz="900">
              <a:solidFill>
                <a:srgbClr val="0000FF"/>
              </a:solidFill>
              <a:latin typeface="Times New Roman" pitchFamily="18" charset="0"/>
            </a:endParaRPr>
          </a:p>
          <a:p>
            <a:pPr algn="just"/>
            <a:endParaRPr kumimoji="1" lang="en-US" altLang="zh-CN" sz="900">
              <a:solidFill>
                <a:srgbClr val="0000FF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</a:rPr>
              <a:t>G</a:t>
            </a:r>
            <a:endParaRPr kumimoji="1" lang="en-US" altLang="zh-CN" sz="5300" b="1" i="1">
              <a:latin typeface="Times New Roman" pitchFamily="18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8186739" y="3789363"/>
            <a:ext cx="1831975" cy="86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8213" name="Text Box 3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525250" y="4581530"/>
            <a:ext cx="6731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x</a:t>
            </a:r>
          </a:p>
        </p:txBody>
      </p:sp>
      <p:sp>
        <p:nvSpPr>
          <p:cNvPr id="16396" name="Text Box 32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9986963" y="2276475"/>
            <a:ext cx="674687" cy="36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b="1" i="1">
                <a:latin typeface="Times New Roman" pitchFamily="18" charset="0"/>
              </a:rPr>
              <a:t>y</a:t>
            </a:r>
          </a:p>
        </p:txBody>
      </p:sp>
      <p:sp>
        <p:nvSpPr>
          <p:cNvPr id="8216" name="Rectangle 56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26568" y="260356"/>
            <a:ext cx="11266982" cy="2663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/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、地面上放一木箱，质量为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40kg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，用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100N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的力与水平方向成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37°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角推木箱，如图所示，恰好使木箱匀速前进，求物体受到的摩擦力和支持力。若用此力与水平方向成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37°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角斜向上拉木箱，木箱的加速度多大？（取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=10m/s</a:t>
            </a:r>
            <a:r>
              <a:rPr lang="en-US" altLang="zh-CN" sz="2800" b="1" baseline="300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sin37°=0.6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cos37°=0.8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6416" name="Line 22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H="1">
            <a:off x="9986963" y="3284543"/>
            <a:ext cx="0" cy="151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6409" name="Text Box 25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186743" y="4149725"/>
            <a:ext cx="1047749" cy="690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/>
          <a:lstStyle/>
          <a:p>
            <a:pPr algn="just"/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endParaRPr kumimoji="1" lang="en-US" altLang="zh-CN" sz="2800" b="1" i="1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/>
      <p:bldP spid="16399" grpId="0"/>
      <p:bldP spid="16400" grpId="0"/>
      <p:bldP spid="16401" grpId="0"/>
      <p:bldP spid="16402" grpId="0"/>
      <p:bldP spid="16403" grpId="0"/>
      <p:bldP spid="16405" grpId="0"/>
      <p:bldP spid="16406" grpId="0"/>
      <p:bldP spid="16407" grpId="0"/>
      <p:bldP spid="16408" grpId="0"/>
      <p:bldP spid="16410" grpId="0"/>
      <p:bldP spid="16412" grpId="0"/>
      <p:bldP spid="16413" grpId="0"/>
      <p:bldP spid="16396" grpId="0"/>
      <p:bldP spid="16416" grpId="0"/>
      <p:bldP spid="164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031" name="标题 203777"/>
          <p:cNvSpPr>
            <a:spLocks noGrp="1" noRot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606425" y="606425"/>
            <a:ext cx="8523288" cy="1143000"/>
          </a:xfrm>
          <a:noFill/>
          <a:ln>
            <a:miter lim="800000"/>
          </a:ln>
        </p:spPr>
        <p:txBody>
          <a:bodyPr vert="horz" wrap="square" lIns="122000" tIns="61001" rIns="122000" bIns="61001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solidFill>
                  <a:schemeClr val="tx1"/>
                </a:solidFill>
              </a:rPr>
              <a:t>实验：探究加速度与力、质量的关系</a:t>
            </a:r>
          </a:p>
        </p:txBody>
      </p:sp>
      <p:sp>
        <p:nvSpPr>
          <p:cNvPr id="203781" name="矩形 20378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57663" y="1557340"/>
            <a:ext cx="2516187" cy="46672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122000" tIns="61001" rIns="122000" bIns="61001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>
                <a:solidFill>
                  <a:srgbClr val="E11BE3"/>
                </a:solidFill>
                <a:latin typeface="Times New Roman" pitchFamily="18" charset="0"/>
                <a:ea typeface="黑体" pitchFamily="49" charset="-122"/>
              </a:rPr>
              <a:t>控制变量法</a:t>
            </a:r>
          </a:p>
        </p:txBody>
      </p:sp>
      <p:grpSp>
        <p:nvGrpSpPr>
          <p:cNvPr id="2" name="组合 203810"/>
          <p:cNvGrpSpPr/>
          <p:nvPr>
            <p:custDataLst>
              <p:tags r:id="rId5"/>
            </p:custDataLst>
          </p:nvPr>
        </p:nvGrpSpPr>
        <p:grpSpPr>
          <a:xfrm>
            <a:off x="2435225" y="2205042"/>
            <a:ext cx="3736975" cy="3384551"/>
            <a:chOff x="612" y="1389"/>
            <a:chExt cx="2359" cy="2132"/>
          </a:xfrm>
        </p:grpSpPr>
        <p:grpSp>
          <p:nvGrpSpPr>
            <p:cNvPr id="1051" name="组合 203786"/>
            <p:cNvGrpSpPr/>
            <p:nvPr>
              <p:custDataLst>
                <p:tags r:id="rId6"/>
              </p:custDataLst>
            </p:nvPr>
          </p:nvGrpSpPr>
          <p:grpSpPr>
            <a:xfrm>
              <a:off x="612" y="1842"/>
              <a:ext cx="2304" cy="1632"/>
              <a:chOff x="240" y="2208"/>
              <a:chExt cx="2304" cy="1632"/>
            </a:xfrm>
          </p:grpSpPr>
          <p:grpSp>
            <p:nvGrpSpPr>
              <p:cNvPr id="1058" name="组合 203787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432" y="2256"/>
                <a:ext cx="1753" cy="1558"/>
                <a:chOff x="576" y="576"/>
                <a:chExt cx="2160" cy="1920"/>
              </a:xfrm>
            </p:grpSpPr>
            <p:sp>
              <p:nvSpPr>
                <p:cNvPr id="1060" name="直接连接符 203788"/>
                <p:cNvSpPr>
                  <a:spLocks noChangeShapeType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576" y="2352"/>
                  <a:ext cx="21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1" name="直接连接符 203789"/>
                <p:cNvSpPr>
                  <a:spLocks noChangeShapeType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H="1" flipV="1">
                  <a:off x="720" y="576"/>
                  <a:ext cx="0" cy="19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9" name="直接连接符 203790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V="1">
                <a:off x="576" y="2761"/>
                <a:ext cx="935" cy="9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29" name="Object 2" descr="image4"/>
              <p:cNvGraphicFramePr/>
              <p:nvPr>
                <p:custDataLst>
                  <p:tags r:id="rId11"/>
                </p:custDataLst>
              </p:nvPr>
            </p:nvGraphicFramePr>
            <p:xfrm>
              <a:off x="240" y="2208"/>
              <a:ext cx="261" cy="287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38" r:id="rId12" imgW="126720" imgH="139680" progId="">
                      <p:embed/>
                    </p:oleObj>
                  </mc:Choice>
                  <mc:Fallback>
                    <p:oleObj r:id="rId12" imgW="126720" imgH="139680" progId="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40" y="2208"/>
                            <a:ext cx="261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0" name="Object 3" descr="image5"/>
              <p:cNvGraphicFramePr/>
              <p:nvPr>
                <p:custDataLst>
                  <p:tags r:id="rId14"/>
                </p:custDataLst>
              </p:nvPr>
            </p:nvGraphicFramePr>
            <p:xfrm>
              <a:off x="2256" y="3552"/>
              <a:ext cx="288" cy="28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39" r:id="rId15" imgW="164880" imgH="164880" progId="">
                      <p:embed/>
                    </p:oleObj>
                  </mc:Choice>
                  <mc:Fallback>
                    <p:oleObj r:id="rId15" imgW="164880" imgH="164880" progId="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256" y="3552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52" name="文本框 203793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839" y="1525"/>
              <a:ext cx="1769" cy="262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 sz="2100" b="1">
                  <a:latin typeface="Times New Roman" pitchFamily="18" charset="0"/>
                  <a:ea typeface="方正姚体" pitchFamily="2" charset="-122"/>
                </a:rPr>
                <a:t>加速度与力的关系</a:t>
              </a:r>
            </a:p>
          </p:txBody>
        </p:sp>
        <p:grpSp>
          <p:nvGrpSpPr>
            <p:cNvPr id="1053" name="组合 203809"/>
            <p:cNvGrpSpPr/>
            <p:nvPr>
              <p:custDataLst>
                <p:tags r:id="rId18"/>
              </p:custDataLst>
            </p:nvPr>
          </p:nvGrpSpPr>
          <p:grpSpPr>
            <a:xfrm>
              <a:off x="612" y="1389"/>
              <a:ext cx="2359" cy="2132"/>
              <a:chOff x="612" y="1389"/>
              <a:chExt cx="2359" cy="2132"/>
            </a:xfrm>
          </p:grpSpPr>
          <p:sp>
            <p:nvSpPr>
              <p:cNvPr id="1054" name="直接连接符 203805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 flipH="1">
                <a:off x="612" y="1389"/>
                <a:ext cx="0" cy="21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直接连接符 203806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12" y="1389"/>
                <a:ext cx="235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" name="直接连接符 203807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 flipH="1">
                <a:off x="2971" y="1389"/>
                <a:ext cx="0" cy="21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直接连接符 203808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12" y="3521"/>
                <a:ext cx="235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203816"/>
          <p:cNvGrpSpPr/>
          <p:nvPr>
            <p:custDataLst>
              <p:tags r:id="rId23"/>
            </p:custDataLst>
          </p:nvPr>
        </p:nvGrpSpPr>
        <p:grpSpPr>
          <a:xfrm>
            <a:off x="6673850" y="2205041"/>
            <a:ext cx="3521076" cy="3455987"/>
            <a:chOff x="3243" y="1344"/>
            <a:chExt cx="2222" cy="2222"/>
          </a:xfrm>
        </p:grpSpPr>
        <p:sp>
          <p:nvSpPr>
            <p:cNvPr id="1040" name="直接连接符 203811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3243" y="1344"/>
              <a:ext cx="0" cy="21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1" name="组合 203815"/>
            <p:cNvGrpSpPr/>
            <p:nvPr>
              <p:custDataLst>
                <p:tags r:id="rId25"/>
              </p:custDataLst>
            </p:nvPr>
          </p:nvGrpSpPr>
          <p:grpSpPr>
            <a:xfrm>
              <a:off x="3243" y="1344"/>
              <a:ext cx="2222" cy="2222"/>
              <a:chOff x="3243" y="1344"/>
              <a:chExt cx="2222" cy="2222"/>
            </a:xfrm>
          </p:grpSpPr>
          <p:grpSp>
            <p:nvGrpSpPr>
              <p:cNvPr id="1042" name="组合 203797"/>
              <p:cNvGrpSpPr/>
              <p:nvPr>
                <p:custDataLst>
                  <p:tags r:id="rId26"/>
                </p:custDataLst>
              </p:nvPr>
            </p:nvGrpSpPr>
            <p:grpSpPr>
              <a:xfrm>
                <a:off x="3606" y="2024"/>
                <a:ext cx="1392" cy="1417"/>
                <a:chOff x="3120" y="528"/>
                <a:chExt cx="2160" cy="1920"/>
              </a:xfrm>
            </p:grpSpPr>
            <p:sp>
              <p:nvSpPr>
                <p:cNvPr id="1049" name="直接连接符 203798"/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3120" y="2304"/>
                  <a:ext cx="21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" name="直接连接符 203799"/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 flipH="1" flipV="1">
                  <a:off x="3264" y="528"/>
                  <a:ext cx="0" cy="19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027" name="Object 4" descr="image6"/>
              <p:cNvGraphicFramePr/>
              <p:nvPr>
                <p:custDataLst>
                  <p:tags r:id="rId29"/>
                </p:custDataLst>
              </p:nvPr>
            </p:nvGraphicFramePr>
            <p:xfrm>
              <a:off x="3424" y="1797"/>
              <a:ext cx="240" cy="264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0" r:id="rId30" imgW="126720" imgH="139680" progId="">
                      <p:embed/>
                    </p:oleObj>
                  </mc:Choice>
                  <mc:Fallback>
                    <p:oleObj r:id="rId30" imgW="126720" imgH="139680" progId="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24" y="1797"/>
                            <a:ext cx="240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" name="Object 5" descr="image7"/>
              <p:cNvGraphicFramePr/>
              <p:nvPr>
                <p:custDataLst>
                  <p:tags r:id="rId32"/>
                </p:custDataLst>
              </p:nvPr>
            </p:nvGraphicFramePr>
            <p:xfrm>
              <a:off x="5057" y="3022"/>
              <a:ext cx="265" cy="544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1" r:id="rId33" imgW="190440" imgH="393480" progId="">
                      <p:embed/>
                    </p:oleObj>
                  </mc:Choice>
                  <mc:Fallback>
                    <p:oleObj r:id="rId33" imgW="190440" imgH="393480" progId="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057" y="3022"/>
                            <a:ext cx="265" cy="5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3" name="直接连接符 203802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flipV="1">
                <a:off x="3923" y="2387"/>
                <a:ext cx="998" cy="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直接连接符 203803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 flipV="1">
                <a:off x="3696" y="3158"/>
                <a:ext cx="227" cy="181"/>
              </a:xfrm>
              <a:prstGeom prst="line">
                <a:avLst/>
              </a:prstGeom>
              <a:noFill/>
              <a:ln w="28575" cap="rnd">
                <a:solidFill>
                  <a:srgbClr val="FF0000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文本框 203804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243" y="1480"/>
                <a:ext cx="1950" cy="267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sz="2100" b="1">
                    <a:latin typeface="Times New Roman" pitchFamily="18" charset="0"/>
                    <a:ea typeface="方正姚体" pitchFamily="2" charset="-122"/>
                  </a:rPr>
                  <a:t>加速度与质量的关系</a:t>
                </a:r>
              </a:p>
            </p:txBody>
          </p:sp>
          <p:sp>
            <p:nvSpPr>
              <p:cNvPr id="1046" name="直接连接符 203812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243" y="3521"/>
                <a:ext cx="222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直接连接符 203813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43" y="1344"/>
                <a:ext cx="222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直接连接符 203814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 flipH="1">
                <a:off x="5465" y="1344"/>
                <a:ext cx="0" cy="217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3819" name="文本框 203818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009905" y="5734055"/>
            <a:ext cx="2728913" cy="677863"/>
          </a:xfrm>
          <a:prstGeom prst="rect">
            <a:avLst/>
          </a:prstGeom>
          <a:noFill/>
          <a:ln w="28575" cap="rnd">
            <a:solidFill>
              <a:srgbClr val="3366FF"/>
            </a:solidFill>
            <a:prstDash val="sysDot"/>
            <a:miter lim="800000"/>
          </a:ln>
        </p:spPr>
        <p:txBody>
          <a:bodyPr lIns="122000" tIns="61001" rIns="122000" bIns="61001">
            <a:spAutoFit/>
          </a:bodyPr>
          <a:lstStyle/>
          <a:p>
            <a:r>
              <a:rPr lang="en-US" altLang="zh-CN" sz="3600" i="1">
                <a:solidFill>
                  <a:srgbClr val="070709"/>
                </a:solidFill>
                <a:latin typeface="Times New Roman" pitchFamily="18" charset="0"/>
              </a:rPr>
              <a:t>a</a:t>
            </a:r>
            <a:r>
              <a:rPr lang="en-US" altLang="zh-CN" sz="3600">
                <a:solidFill>
                  <a:srgbClr val="070709"/>
                </a:solidFill>
                <a:latin typeface="Times New Roman" pitchFamily="18" charset="0"/>
              </a:rPr>
              <a:t> </a:t>
            </a:r>
            <a:r>
              <a:rPr lang="en-US" altLang="zh-CN" sz="3600" i="1">
                <a:solidFill>
                  <a:srgbClr val="070709"/>
                </a:solidFill>
                <a:latin typeface="Times New Roman" pitchFamily="18" charset="0"/>
              </a:rPr>
              <a:t>∝  F</a:t>
            </a:r>
          </a:p>
        </p:txBody>
      </p:sp>
      <p:grpSp>
        <p:nvGrpSpPr>
          <p:cNvPr id="9" name="组合 203823"/>
          <p:cNvGrpSpPr/>
          <p:nvPr>
            <p:custDataLst>
              <p:tags r:id="rId42"/>
            </p:custDataLst>
          </p:nvPr>
        </p:nvGrpSpPr>
        <p:grpSpPr>
          <a:xfrm>
            <a:off x="7105655" y="5661010"/>
            <a:ext cx="2728913" cy="790574"/>
            <a:chOff x="3515" y="3566"/>
            <a:chExt cx="1723" cy="498"/>
          </a:xfrm>
        </p:grpSpPr>
        <p:sp>
          <p:nvSpPr>
            <p:cNvPr id="1039" name="文本框 203820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515" y="3657"/>
              <a:ext cx="1723" cy="407"/>
            </a:xfrm>
            <a:prstGeom prst="rect">
              <a:avLst/>
            </a:prstGeom>
            <a:noFill/>
            <a:ln w="28575" cap="rnd">
              <a:solidFill>
                <a:schemeClr val="tx2"/>
              </a:solidFill>
              <a:prstDash val="sysDot"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600" i="1">
                  <a:solidFill>
                    <a:srgbClr val="070709"/>
                  </a:solidFill>
                  <a:latin typeface="Times New Roman" pitchFamily="18" charset="0"/>
                </a:rPr>
                <a:t>a</a:t>
              </a:r>
              <a:r>
                <a:rPr lang="en-US" altLang="zh-CN" sz="3600">
                  <a:solidFill>
                    <a:srgbClr val="070709"/>
                  </a:solidFill>
                  <a:latin typeface="Times New Roman" pitchFamily="18" charset="0"/>
                </a:rPr>
                <a:t> </a:t>
              </a:r>
              <a:r>
                <a:rPr lang="en-US" altLang="zh-CN" sz="3600" i="1">
                  <a:solidFill>
                    <a:srgbClr val="070709"/>
                  </a:solidFill>
                  <a:latin typeface="Times New Roman" pitchFamily="18" charset="0"/>
                </a:rPr>
                <a:t>∝  </a:t>
              </a:r>
            </a:p>
          </p:txBody>
        </p:sp>
        <p:graphicFrame>
          <p:nvGraphicFramePr>
            <p:cNvPr id="1026" name="Object 6" descr="image8"/>
            <p:cNvGraphicFramePr/>
            <p:nvPr>
              <p:custDataLst>
                <p:tags r:id="rId44"/>
              </p:custDataLst>
            </p:nvPr>
          </p:nvGraphicFramePr>
          <p:xfrm>
            <a:off x="4652" y="3566"/>
            <a:ext cx="421" cy="49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45" imgW="190417" imgH="393529" progId="">
                    <p:embed/>
                  </p:oleObj>
                </mc:Choice>
                <mc:Fallback>
                  <p:oleObj r:id="rId45" imgW="190417" imgH="393529" progId="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52" y="3566"/>
                          <a:ext cx="421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9" name="直接连接符 18"/>
          <p:cNvCxnSpPr/>
          <p:nvPr>
            <p:custDataLst>
              <p:tags r:id="rId47"/>
            </p:custDataLst>
          </p:nvPr>
        </p:nvCxnSpPr>
        <p:spPr>
          <a:xfrm>
            <a:off x="446088" y="771525"/>
            <a:ext cx="6227762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8" name="矩形 109578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446089" y="-71437"/>
            <a:ext cx="3244850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000" tIns="61001" rIns="122000" bIns="61001" anchor="ctr"/>
          <a:lstStyle/>
          <a:p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复习与回顾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/>
      <p:bldP spid="2038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609600" y="490661"/>
            <a:ext cx="10979150" cy="778099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>
                <a:solidFill>
                  <a:srgbClr val="0000CC"/>
                </a:solidFill>
                <a:ea typeface="黑体" pitchFamily="49" charset="-122"/>
              </a:rPr>
              <a:t>用牛顿第二定律解题的一般步骤：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 bwMode="auto">
          <a:xfrm>
            <a:off x="609600" y="1600201"/>
            <a:ext cx="1097915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、确定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研究对象 是哪个物体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、对这个物体进行受力分析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、建立直角坐标系、规定正方向、求合力</a:t>
            </a:r>
            <a:r>
              <a:rPr lang="en-US" altLang="zh-CN" sz="2800" b="1" i="1"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2800" b="1" baseline="-25000">
                <a:latin typeface="黑体" pitchFamily="49" charset="-122"/>
                <a:ea typeface="黑体" pitchFamily="49" charset="-122"/>
              </a:rPr>
              <a:t>合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、统一单位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、根据牛顿第二定律列方程。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、注意解题的规范化</a:t>
            </a:r>
          </a:p>
          <a:p>
            <a:pPr eaLnBrk="1" hangingPunct="1"/>
            <a:endParaRPr lang="en-US" altLang="zh-CN" sz="2800" b="1"/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5602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20727" y="981077"/>
            <a:ext cx="11485563" cy="4032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 anchor="ctr"/>
          <a:lstStyle/>
          <a:p>
            <a:pPr algn="l">
              <a:lnSpc>
                <a:spcPct val="130000"/>
              </a:lnSpc>
            </a:pP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、在牛顿第二定律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kma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式中，比例常数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的数值：（     ）</a:t>
            </a:r>
            <a:b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A.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在任何情况下都等于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b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B.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值是由质量、加速度和力的大小决定的</a:t>
            </a:r>
            <a:b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C.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值是由质量、加速度和力的单位决定的</a:t>
            </a:r>
            <a:b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D.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在国际单位制里，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的数值一定等于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endParaRPr lang="zh-CN" altLang="en-US" sz="2800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5604" name="AutoShape 5">
            <a:hlinkClick action="ppaction://hlinkshowjump?jump=lastslide" highlightClick="1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690350" y="6553200"/>
            <a:ext cx="508000" cy="3048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lIns="91393" tIns="45698" rIns="91393" bIns="45698" anchor="ctr"/>
          <a:lstStyle/>
          <a:p>
            <a:endParaRPr lang="zh-CN" altLang="en-US"/>
          </a:p>
        </p:txBody>
      </p:sp>
      <p:sp>
        <p:nvSpPr>
          <p:cNvPr id="9011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58131" y="1628781"/>
            <a:ext cx="1633537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548" y="404664"/>
            <a:ext cx="1656183" cy="648072"/>
          </a:xfrm>
          <a:prstGeom prst="flowChartAlternateProcess">
            <a:avLst/>
          </a:prstGeom>
          <a:gradFill rotWithShape="1">
            <a:gsLst>
              <a:gs pos="0">
                <a:srgbClr val="CCFFCC"/>
              </a:gs>
              <a:gs pos="100000">
                <a:schemeClr val="bg1"/>
              </a:gs>
            </a:gsLst>
            <a:lin ang="5400000" scaled="1"/>
          </a:gradFill>
          <a:ln w="28575">
            <a:pattFill prst="plaid">
              <a:fgClr>
                <a:srgbClr val="CC99FF"/>
              </a:fgClr>
              <a:bgClr>
                <a:srgbClr val="FFFFFF"/>
              </a:bgClr>
            </a:pattFill>
            <a:miter lim="800000"/>
          </a:ln>
          <a:effectLst/>
        </p:spPr>
        <p:txBody>
          <a:bodyPr wrap="none" lIns="91393" tIns="45698" rIns="91393" bIns="45698" anchor="ctr"/>
          <a:lstStyle/>
          <a:p>
            <a:pPr algn="ctr">
              <a:spcBef>
                <a:spcPct val="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练一练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1139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762004"/>
            <a:ext cx="10267950" cy="45242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、在光滑水平面上的木块，在水平方向上受到一个方向不变、大小从零逐渐增加到某一固定值的外力作用时，这一过程木块将做（      ）</a:t>
            </a:r>
          </a:p>
          <a:p>
            <a:pPr algn="l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A.</a:t>
            </a:r>
            <a:r>
              <a:rPr lang="zh-CN" altLang="en-US" sz="32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匀减速运动</a:t>
            </a:r>
            <a:endParaRPr lang="zh-CN" altLang="en-US" sz="3200" b="1" baseline="300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B.</a:t>
            </a:r>
            <a:r>
              <a:rPr lang="zh-CN" altLang="en-US" sz="32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匀加速运动</a:t>
            </a:r>
            <a:endParaRPr lang="zh-CN" altLang="en-US" sz="3200" b="1" baseline="300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C.</a:t>
            </a:r>
            <a:r>
              <a:rPr lang="zh-CN" altLang="en-US" sz="32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速度逐渐减小的变加速运动</a:t>
            </a:r>
          </a:p>
          <a:p>
            <a:pPr algn="l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D.</a:t>
            </a:r>
            <a:r>
              <a:rPr lang="zh-CN" altLang="en-US" sz="32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速度逐渐增大的变加速运动</a:t>
            </a:r>
            <a:endParaRPr lang="zh-CN" altLang="en-US" sz="3200" b="1" baseline="300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628" name="AutoShape 5">
            <a:hlinkClick action="ppaction://hlinkshowjump?jump=lastslide" highlightClick="1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791952" y="6553200"/>
            <a:ext cx="406400" cy="3048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lIns="91393" tIns="45698" rIns="91393" bIns="45698" anchor="ctr"/>
          <a:lstStyle/>
          <a:p>
            <a:endParaRPr lang="zh-CN" altLang="en-US"/>
          </a:p>
        </p:txBody>
      </p:sp>
      <p:sp>
        <p:nvSpPr>
          <p:cNvPr id="9114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27519" y="1773239"/>
            <a:ext cx="1633537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765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1678" y="333375"/>
            <a:ext cx="11014124" cy="28931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</p:spPr>
        <p:txBody>
          <a:bodyPr wrap="square" lIns="91393" tIns="45698" rIns="91393" bIns="45698"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、关于速度、加速度、合外力的关系下列说法</a:t>
            </a:r>
            <a:r>
              <a:rPr lang="zh-CN" altLang="zh-CN" sz="2800" b="1">
                <a:latin typeface="宋体" pitchFamily="2" charset="-122"/>
                <a:cs typeface="Times New Roman" pitchFamily="18" charset="0"/>
              </a:rPr>
              <a:t>正确的是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（     ）      </a:t>
            </a:r>
            <a:br>
              <a:rPr lang="zh-CN" altLang="en-US" sz="2800" b="1">
                <a:latin typeface="宋体" pitchFamily="2" charset="-122"/>
                <a:cs typeface="Times New Roman" pitchFamily="18" charset="0"/>
              </a:rPr>
            </a:b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A.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物体的速度越大则加速度越大，所受合外力也越大</a:t>
            </a:r>
          </a:p>
          <a:p>
            <a:pPr algn="l" eaLnBrk="0" hangingPunct="0">
              <a:lnSpc>
                <a:spcPct val="130000"/>
              </a:lnSpc>
            </a:pP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B.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物体的速度为零则加速度为零，所受合外力也为零</a:t>
            </a:r>
            <a:br>
              <a:rPr lang="zh-CN" altLang="en-US" sz="2800" b="1">
                <a:latin typeface="宋体" pitchFamily="2" charset="-122"/>
                <a:cs typeface="Times New Roman" pitchFamily="18" charset="0"/>
              </a:rPr>
            </a:b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C.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物体的速度为零而加速度可能很大，所受合外力也可能很大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;</a:t>
            </a:r>
          </a:p>
          <a:p>
            <a:pPr algn="l" eaLnBrk="0" hangingPunct="0">
              <a:lnSpc>
                <a:spcPct val="130000"/>
              </a:lnSpc>
            </a:pP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D.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物体的速度很大而加速度可能为零，所受合外力也可能为零。</a:t>
            </a:r>
          </a:p>
        </p:txBody>
      </p:sp>
      <p:sp>
        <p:nvSpPr>
          <p:cNvPr id="27652" name="AutoShape 6">
            <a:hlinkClick action="ppaction://hlinkshowjump?jump=lastslide" highlightClick="1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791952" y="6553200"/>
            <a:ext cx="406400" cy="3048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lIns="91393" tIns="45698" rIns="91393" bIns="45698" anchor="ctr"/>
          <a:lstStyle/>
          <a:p>
            <a:endParaRPr lang="zh-CN" altLang="en-US"/>
          </a:p>
        </p:txBody>
      </p:sp>
      <p:sp>
        <p:nvSpPr>
          <p:cNvPr id="9216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507787" y="389608"/>
            <a:ext cx="1631950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CD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 bwMode="auto">
          <a:xfrm>
            <a:off x="912812" y="908049"/>
            <a:ext cx="10586962" cy="3352800"/>
          </a:xfrm>
          <a:noFill/>
          <a:ln>
            <a:miter lim="800000"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latin typeface="宋体" pitchFamily="2" charset="-122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b="1" baseline="-25000">
                <a:latin typeface="宋体" pitchFamily="2" charset="-122"/>
                <a:ea typeface="宋体" pitchFamily="2" charset="-122"/>
                <a:cs typeface="Times New Roman" pitchFamily="18" charset="0"/>
              </a:rPr>
              <a:t>合</a:t>
            </a:r>
            <a:r>
              <a:rPr lang="zh-CN" altLang="en-US" sz="28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i="1">
                <a:latin typeface="宋体" pitchFamily="2" charset="-122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的瞬时对应和因果对应关系正确的是</a:t>
            </a:r>
            <a:r>
              <a:rPr lang="en-US" altLang="zh-CN" sz="28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(         )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A.</a:t>
            </a:r>
            <a:r>
              <a:rPr lang="zh-CN" altLang="en-US" sz="28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只有物体受到力的作用，物体才具有加速度</a:t>
            </a:r>
            <a:endParaRPr lang="en-US" altLang="zh-CN" sz="28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B.</a:t>
            </a:r>
            <a:r>
              <a:rPr lang="zh-CN" altLang="en-US" sz="28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力恒定不变，加速度也恒定不变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C.</a:t>
            </a:r>
            <a:r>
              <a:rPr lang="zh-CN" altLang="en-US" sz="28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力随着时间改变，加速度也随着时间改变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D.</a:t>
            </a:r>
            <a:r>
              <a:rPr lang="zh-CN" altLang="en-US" sz="28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力停止作用，加速度也随即消失</a:t>
            </a:r>
          </a:p>
        </p:txBody>
      </p:sp>
      <p:sp>
        <p:nvSpPr>
          <p:cNvPr id="28676" name="AutoShape 8">
            <a:hlinkClick action="ppaction://hlinkshowjump?jump=lastslide" highlightClick="1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690350" y="6553200"/>
            <a:ext cx="508000" cy="3048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lIns="91393" tIns="45698" rIns="91393" bIns="45698" anchor="ctr"/>
          <a:lstStyle/>
          <a:p>
            <a:endParaRPr lang="zh-CN" altLang="en-US"/>
          </a:p>
        </p:txBody>
      </p:sp>
      <p:sp>
        <p:nvSpPr>
          <p:cNvPr id="93193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99673" y="1037685"/>
            <a:ext cx="1631950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ABCD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15715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8067" y="1052739"/>
            <a:ext cx="10063163" cy="10771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/>
            <a:r>
              <a:rPr lang="zh-CN" altLang="en-US" sz="3200" b="1">
                <a:ea typeface="黑体" pitchFamily="49" charset="-122"/>
              </a:rPr>
              <a:t>质量不同的物体，所受的重力不一样，它们自由下落时加速度却是一样的。你怎样解释？</a:t>
            </a:r>
          </a:p>
        </p:txBody>
      </p:sp>
      <p:sp>
        <p:nvSpPr>
          <p:cNvPr id="115716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00150" y="2565629"/>
            <a:ext cx="9702800" cy="40560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r>
              <a:rPr lang="en-US" altLang="zh-CN" sz="2800"/>
              <a:t>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如果物体只受重力</a:t>
            </a:r>
            <a:r>
              <a:rPr lang="en-US" altLang="zh-CN" sz="3200" b="1" i="1">
                <a:latin typeface="Times New Roman" pitchFamily="18" charset="0"/>
                <a:ea typeface="黑体" pitchFamily="49" charset="-122"/>
              </a:rPr>
              <a:t>G</a:t>
            </a:r>
            <a:r>
              <a:rPr lang="en-US" altLang="zh-CN" sz="3200" b="1" i="1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1" i="1">
                <a:latin typeface="Times New Roman" pitchFamily="18" charset="0"/>
                <a:ea typeface="黑体" pitchFamily="49" charset="-122"/>
              </a:rPr>
              <a:t>mg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的作用，则由牛顿第二定律知物体的加速度为：</a:t>
            </a:r>
          </a:p>
          <a:p>
            <a:endParaRPr lang="zh-CN" altLang="en-US" sz="2800" b="1"/>
          </a:p>
          <a:p>
            <a:endParaRPr lang="zh-CN" altLang="en-US" sz="2800"/>
          </a:p>
          <a:p>
            <a:endParaRPr lang="zh-CN" altLang="en-US" sz="2800"/>
          </a:p>
          <a:p>
            <a:pPr algn="l"/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即重力是使物体产生重力加速度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的原因，各地的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值略有差异，通常取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=9.8m/s</a:t>
            </a:r>
            <a:r>
              <a:rPr lang="en-US" altLang="zh-CN" sz="2800" b="1" baseline="300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 </a:t>
            </a:r>
          </a:p>
          <a:p>
            <a:endParaRPr lang="zh-CN" altLang="en-US" sz="2800"/>
          </a:p>
          <a:p>
            <a:endParaRPr lang="en-US" altLang="zh-CN" sz="2800"/>
          </a:p>
        </p:txBody>
      </p:sp>
      <p:pic>
        <p:nvPicPr>
          <p:cNvPr id="115717" name="Picture 5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4226970" y="3645029"/>
            <a:ext cx="3961632" cy="105773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6" name="Picture 33" descr="议一议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66527" y="188640"/>
            <a:ext cx="2664296" cy="72442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 bwMode="auto">
          <a:xfrm>
            <a:off x="768349" y="3655025"/>
            <a:ext cx="7780338" cy="2449513"/>
          </a:xfrm>
          <a:noFill/>
          <a:ln>
            <a:miter lim="800000"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zh-CN" altLang="en-US" sz="2800" b="1">
                <a:latin typeface="宋体" pitchFamily="2" charset="-122"/>
                <a:ea typeface="宋体" pitchFamily="2" charset="-122"/>
              </a:rPr>
              <a:t>从平衡角度来看，因为提不动，所以静止，则合外力为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，所以加速度也为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；</a:t>
            </a:r>
          </a:p>
          <a:p>
            <a:pPr marL="0" indent="0" eaLnBrk="1" hangingPunct="1">
              <a:buNone/>
            </a:pPr>
            <a:r>
              <a:rPr lang="zh-CN" altLang="en-US" sz="2800" b="1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答：没有矛盾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，</a:t>
            </a:r>
          </a:p>
        </p:txBody>
      </p:sp>
      <p:grpSp>
        <p:nvGrpSpPr>
          <p:cNvPr id="2" name="Group 4"/>
          <p:cNvGrpSpPr/>
          <p:nvPr>
            <p:custDataLst>
              <p:tags r:id="rId5"/>
            </p:custDataLst>
          </p:nvPr>
        </p:nvGrpSpPr>
        <p:grpSpPr>
          <a:xfrm>
            <a:off x="8886532" y="3337525"/>
            <a:ext cx="2156110" cy="2884488"/>
            <a:chOff x="3638" y="2064"/>
            <a:chExt cx="1018" cy="1817"/>
          </a:xfrm>
        </p:grpSpPr>
        <p:sp>
          <p:nvSpPr>
            <p:cNvPr id="103429" name="Rectangle 5" descr="40%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48" y="2688"/>
              <a:ext cx="480" cy="384"/>
            </a:xfrm>
            <a:prstGeom prst="rect">
              <a:avLst/>
            </a:prstGeom>
            <a:gradFill rotWithShape="0">
              <a:gsLst>
                <a:gs pos="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/>
              </a:endParaRPr>
            </a:p>
          </p:txBody>
        </p:sp>
        <p:sp>
          <p:nvSpPr>
            <p:cNvPr id="30727" name="Line 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3888" y="2880"/>
              <a:ext cx="0" cy="96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28" name="Group 7"/>
            <p:cNvGrpSpPr/>
            <p:nvPr>
              <p:custDataLst>
                <p:tags r:id="rId8"/>
              </p:custDataLst>
            </p:nvPr>
          </p:nvGrpSpPr>
          <p:grpSpPr>
            <a:xfrm>
              <a:off x="3888" y="2208"/>
              <a:ext cx="0" cy="672"/>
              <a:chOff x="3888" y="2208"/>
              <a:chExt cx="0" cy="672"/>
            </a:xfrm>
          </p:grpSpPr>
          <p:sp>
            <p:nvSpPr>
              <p:cNvPr id="30732" name="Line 8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 flipV="1">
                <a:off x="3888" y="235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3" name="Line 9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3888" y="220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29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936" y="3648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fontAlgn="ctr"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G=mg</a:t>
              </a:r>
            </a:p>
          </p:txBody>
        </p:sp>
        <p:sp>
          <p:nvSpPr>
            <p:cNvPr id="30730" name="Text Box 1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984" y="2064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fontAlgn="ctr"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0731" name="Text Box 1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38" y="230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fontAlgn="ctr"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30725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86607" y="1556793"/>
            <a:ext cx="10266362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latin typeface="宋体" pitchFamily="2" charset="-122"/>
              </a:rPr>
              <a:t>    </a:t>
            </a:r>
            <a:r>
              <a:rPr kumimoji="1" lang="zh-CN" altLang="en-US" sz="2800" b="1">
                <a:latin typeface="宋体" pitchFamily="2" charset="-122"/>
              </a:rPr>
              <a:t>从牛顿第二定律知道，无论怎样小的力都可以使物体产生加速度。可是我们用力提一个很重的物体时却提不动它，这跟牛顿第二定律有无矛盾？应该怎样解释这个现象？</a:t>
            </a:r>
          </a:p>
        </p:txBody>
      </p:sp>
      <p:grpSp>
        <p:nvGrpSpPr>
          <p:cNvPr id="14" name="Group 13"/>
          <p:cNvGrpSpPr/>
          <p:nvPr>
            <p:custDataLst>
              <p:tags r:id="rId15"/>
            </p:custDataLst>
          </p:nvPr>
        </p:nvGrpSpPr>
        <p:grpSpPr>
          <a:xfrm>
            <a:off x="4" y="5"/>
            <a:ext cx="2283161" cy="1440569"/>
            <a:chOff x="1338" y="210"/>
            <a:chExt cx="1486" cy="737"/>
          </a:xfrm>
        </p:grpSpPr>
        <p:pic>
          <p:nvPicPr>
            <p:cNvPr id="15" name="Picture 14" descr="1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338" y="210"/>
              <a:ext cx="1486" cy="737"/>
            </a:xfrm>
            <a:prstGeom prst="rect">
              <a:avLst/>
            </a:prstGeom>
            <a:noFill/>
          </p:spPr>
        </p:pic>
        <p:sp>
          <p:nvSpPr>
            <p:cNvPr id="16" name="Text Box 15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432" y="452"/>
              <a:ext cx="1392" cy="29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32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想一想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40964" name="Picture 4" descr="https://timgsa.baidu.com/timg?image&amp;quality=80&amp;size=b9999_10000&amp;sec=1605273560736&amp;di=38d704dfad2c65b622ba3353dad86107&amp;imgtype=0&amp;src=http%3A%2F%2Fpic.90sjimg.com%2Fdesign%2F00%2F98%2F55%2F69%2F59477d3de9931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476458" y="1333487"/>
            <a:ext cx="3526068" cy="36035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altLang="en-US" smtClean="0"/>
              <a:t>课后讨论</a:t>
            </a: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45390" y="5072898"/>
            <a:ext cx="4625202" cy="6155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939" tIns="60969" rIns="121939" bIns="60969" anchor="ctr">
            <a:spAutoFit/>
          </a:bodyPr>
          <a:lstStyle/>
          <a:p>
            <a:pPr indent="368355" algn="l" fontAlgn="auto">
              <a:spcBef>
                <a:spcPct val="0"/>
              </a:spcBef>
              <a:spcAft>
                <a:spcPct val="0"/>
              </a:spcAft>
            </a:pPr>
            <a:endParaRPr lang="en-US" altLang="zh-CN" sz="3200" b="1">
              <a:solidFill>
                <a:prstClr val="black"/>
              </a:solidFill>
              <a:latin typeface="华文仿宋"/>
              <a:ea typeface="华文仿宋"/>
            </a:endParaRPr>
          </a:p>
        </p:txBody>
      </p:sp>
      <p:sp>
        <p:nvSpPr>
          <p:cNvPr id="23554" name="AutoShape 2" descr="data:image/jpeg;base64,/9j/4AAQSkZJRgABAQEC+QL5AAD/2wBDAAgGBgcGBQgHBwcJCQgKDBQNDAsLDBkSEw8UHRofHh0aHBwgJC4nICIsIxwcKDcpLDAxNDQ0Hyc5PTgyPC4zNDL/2wBDAQkJCQwLDBgNDRgyIRwhMjIyMjIyMjIyMjIyMjIyMjIyMjIyMjIyMjIyMjIyMjIyMjIyMjIyMjIyMjIyMjIyMjL/wAARCAFcAfQDAREAAhEBAxEB/8QAHAABAAEFAQEAAAAAAAAAAAAAAAUCAwQGBwEI/8QAURAAAQMDAQMIBgUIBgkEAgMAAQACAwQFEQYSITEHEyJBUWFxgRQyUpGhwRVCYrHRCBYjM1NykuEkNEOCorIlRFRVY3OTwvA2dIPxFyZko9L/xAAbAQEAAwEBAQEAAAAAAAAAAAAAAQMEAgUGB//EADMRAQACAgEDAwMDAgYBBQAAAAABAgMREgQhMRNBUSIyYQUUcUKRBiMzUoGx0RWhweHx/9oADAMBAAIRAxEAPwDv6AgICAgICAgICAgICAgICAgICAgICAgICAgICAgICAgICAgZCDVb1r6z2pzoonmsqG7iyE9EHvdw92VTfPWv5acfS3v3ntDSq/lKvVSSKVkFIzq2W7bvefwWe3UWnw106PHHnu1+s1Bd7gCKq41MrT9XbwPcNyqm9p8yvripXxDBinnp5BJDLJG8fWY4g+8LmJmPDuaxPlsVs15fbc8bdT6XEOLKgZ9zuKtrnvVRfpcdvbTpGndY27UAETT6PV4yYJDvP7p6/vWvHmrd5+Xp7Y+/s2NWqBAQEBAQEBAQEBAQEBAQEBAQEBAQEBAQEBAQEBAQUSSsijdJI9rGNGS5xwAFEzpMRMzqGp3PlGsdA8sjkdUuHXHhrfeVRbqaR47tuP8AT8tu9u38o2PlSppHbrc9ze1kzSVX+7j4X/8Apcz4unLbrqy3BzWOndSyHg2cbI/i4K2nUUt+GfL0GbH31v8AhsjXtc0OaQQd4IO4q9i8PUBAQEBAQEBAQEBAQEBAQEBAQEBBRLKyGJ8srwxjAXOc44AA60nsREz2hyHV2uZ7s+SloZXQW5u4uzsmXvJ6h3e9YcuabTqvh6mDpopHK3lzyovlJBlsZdM4exw96rjHMrbZ6x47o2bUFU/IiZHEPDaPxXcY4UzntPhhS19XN69TKe4Ox9y7isQrm9p8ytx1VRE7ajnkae5xTUIi0x4lKUmoJWENqmc432m7nD8VxbHHsupnmPuT9JWMmDZ6Wbe0ghzThzT8iqpiYaYtW8dnXNFa1F1DbdcXgVoH6OQ7hMP/APX3rZhzcvpt5ed1PT8Pqr4bwtDGICAgICAgICAgICAgICAgICAgICAgICAgICCB1Tq606Qt3pd0n2S7IihYMySnsaPnwCiZiHVaTadQ5FWcv10kqSKCyUkcOeiJ5HOcfHGAFXORojp495Qt/wBfXzVIBqZG01N9WmgJDfEniSs2W82nu39PijHG48tcO85O89pVS56x7o3BzHFrhwLThCO3hI096qIyBMBK3t4FczSF1c0x5blpnWdVbXj0ScyQfXpZTux3dniFNMl8c/hzlwYuojv5djs14pb3QMq6V3RO57D6zHdhXo47xeNw8HNhthtxskV2qEBAQEBAQEBAQEBAQEBAQEBAQcq5W9Zstscdip3bc0jRJO1px0fqtPjx8gqM0zP0w1dPqv1y4hVV1RWOzNISOpo3NHkqorEeFtr2t5Y6lwICAgILkE8tNKJIXljx1jr8UmIny6rMxO4bPa722okYC7mappBaWnGSOtp7VRak17w10y1v2s73ozU41BbdiYgV0ADZm+0Opw8fvWzFk5x+XndRh9O3bxLZlcziAgICAgICAgICAgICAgICAgICAgICAgIMW5XCmtVtqa+rkEdPTxmSR3YAFEpiNzp8j6r1NWatv890rCQHHZhizuijHBo+faVRady3VrFY1CLp25Jd5BcysrCdY3ZY1vYFnlrjw9UJEGVQ2+e4SSMg2csbtHaOB4Li94pG5Toko62jlBfBNG8Hc4N+YUxeto7Sd4l0Lk5vlVDeImGKTYnIimbskA9j/L8V3hvFMkR8uOrrXNhmZ8w7YvSeEICAgICAgICAgICAgICAgICDwnA3oPkzVd0detV3O4OJIlqHbGepoOy0e4BZrTudtdY1GkOuUiAgICAgICDbtI6xnsl2p55XE7B2S4n12ni134rjU1nlVdyjJXhd9LUVZDcKKGrp37cMzA9ju4rbE7jcPOtWazqWQpQICAgICAgICAgICAgICAgICAgICAgICDlXLveDR6Spbax5D6+o6QB4xsGT8S1cZJ7LsFd22+d1S1synGzG09+VxKyvhM8VS1CgXqalnq5ebgidI7rxwHiepRa0VjcjetNWZ1DC4zAOe47TiOHcO/CyXt6lt+0EzqGw81GOEbfco1Hw43LLtrmwV8bmtaNrokgdqsxareJV5Y3V0iF23BG7taCvbrO428i0alcUoEBAQEBAQEBAQEBAQEBAQEGs691TTaR0lWXGbDpXNMVPFnBkkcMAeHWe4KJTEbl8qwzNnjD2nPb4rNMaa4na4oBAQEDrx1oCAgICDoPJ1yjTaYqG2+5PfLaJHceJpyfrD7PaPMLuluLi9OX8voeCeKqgjngkbJFI0OY9hyHA8CCtDMuICAgICAgICAgICAgICAgICAgICAgICD5t5b7v6frltE12Y6CnbHgHdtu6TvhsjyVN57teGNV25ouFyYs9tqLvX0lupADPUODGbRwB2knsAyVxKyJ1G3Qqnk4kp7W6SiuzK2rhaXOgEeztgcQw53nx4qnlW09pd1yTHa0NYs9JFXXFkM20Y9kuOycE4VWW00ruGiO7pNFbaWkgayOFrRjOMbgsut957uJszV0gQXqRpfWQtHtgrqkbtDi86rLo9J/VIv3Qvbp9sPIv90r66ciAgICAgICAgICAgICAgICD5x/KCq612rqCjkkPoUdGJYWDhtOc4OPj0QuZWU8OSxTPhftMOD1jqK5mNrInTPZcoyOmxzT3bwq5o65L8NVHOSGkgjqPWomswmJ2vLlLDravmOgw9MjJPYF3Wu3Np0lI9D3eotQr9uPnnN2207iecI48eAPcqJ6zHF+H/uujprzXkiaKqc53My52uonj4FaLV94U1n2ZyrdCAgIOrcjWpLu27/QLY3VNtcx0pyf6t3g9hO7HacjrVuOZ8KstY1t3ZXKBAQEBAQEBAQEBAQEBAQEBAQEBAQEFEsjIo3SSODWMBc4ngAOKD42v9zdetQ3G5vzmqqHyjPUCdw92As8zuW+saiIRyh03Dk8nbDqujeeJjlY394sOFTlnVZWVjcQ601xY5rmkhw3gjqK89dPdG01joqWpqJ42HbnkL3dgyc4Hcl5m/l1EzEJFECAgnNP2501Q2VwwDw8OsrX02Lc7ll6jJqNN3a0NAA3AbgvUea9QEBAQEBAQEBAQEBAQEBAQEHLeWbQdbqq10txtUXPXCh2mmEetLG7eQO8EZA8VEw6rOnzrV2G8UH9btNfBvI/S0z28PELiZiPK6ImfCPcCw4cC09jhhEPWuLSHNOCOBBQStJWCbDH4En+ZV2rpZFtrdsiZU6lo4phtsfVNa4HrG0oyzNcUzHwY43eIn5d4oYWua6RzQSTgZHBeLSPeXqXn2co5RbO20akZWU7NiGsbzoA4CQHDh57j5r1ulvypxn2ednrq+/lGA7QBHAjK6ciC2+aKP15GjzU6k3DKstBcNS3VltstG+qqHes49Fkbfaeeof8AgXcUmXFrxD6T0VpKDR1HHQwyc9VSt5yqqNnHOO7AOpo6h5q6tYjwz2tNpbfsv9pSh7su9tA2Xe2gYeOsFA23Di1B6Hg9aCpAQEBAQEBAQEBAQEBAQEBBqPKdd/oXk+us7XbMssXo8f7zzs/cSubTqHeON2h8oKhuEErp81JvFK2jOKgStcw9QxxJ7sZVWaYiszKzH3nTt0dTHLgA4cfqnivMi0S0TGl4EEZHBdIEBAQbNpmp6TGE72uLPI8Fu6W/sxdTX3bcvRYBAQEBAQEBAQEBAQEBAQEBAQEEZfbSy8WySnJ2ZB0on+y78FR1GGM1OK7BlnFfk5U61smklgqmMEsbi18ckYdj3rw4raJmN6mHszaJiJ1uGFUaOs9Q07dvpHO/5Wz8QrYvlr4tKua4581cl1Rp2bTtz2MONLIS6B54j7J7x8V6fT5oy17+Y8sObF6c9vDEsBJ1JbXE7zVMyfNdZ/8ASt/DnF/qR/Lv9GMUrO/J+K8en2vSt5a7rnTr9Q2ymjhlZFNBKXtL2kggjBG7h1K/Dn9KdzG9qcmL1I1Dmk+jtR0/RbTmZo4GGYH4EgrZXq8E+7PPT5Y9mO3SmopTg22o/vuAH3rueqwx/VDn0Ms+ze9B8jUt+dNVX2pfS0sLw0Q0zg58pxk5dwaBu7TvVmHLXLEzVVmrbHqLO9WPT1p01bxQ2iiipYOLgwdJ57XOO9x7yr2eZ2y2n/SJI6mIhklxPEoPEBB6HEdaCsSdoRL0ta7ePgg8y5nHeEFYcHDcg9QEBAQEBAQEBAQEBAQEHFOX+77NPaLMx297nVUg7h0W/Eu9yryS0YI8y4hFFJPMyGFjpJZHBjGMGS5xOAAO1VNLodJyJavqADMLfS534lqC4jyaD9674SpnPWErYdDfm1eZ21NZBWVDAGudC0hjO1u/ieC83qsnK3px4jy24I+nnPu27r71QsWaU5pmdo3LmvhNvK8ukCAg2vTVE18DJDw9d3ec7l6HS44mNsHU31Om0rexCAgICAgICAgICDVdW65tuloiyRzZawjIi2sBve49XhxWfLninaO8tfTdHbNHKZ1X5/8ADkV45Y7zVuc2mmMLOoQN2B/EclZpvnv5nTfGLpcfivKfy1So1veal5dJUSvJ9qd5+a4nFvzaVsdRFftpC7R65ulLIHNnqWHtiqHD4FR6Vo71tKf3FLdr0iXQdM8rtWHtirnCti6w4BkzR3dTl3XqMuOfrjcK79FgzxvFOp+HXrVdqK80LKuhmEsTt27cWnsI6it9Mlbxyq8fLhvitxvHdnLtWICDn2tYRS32mqI2gGaPDz7RBx92F5HXV45ItHu9Topm2OYn2Rizr0derLSX62y0VYzLXDovHrMd1OHguqXmluUItWLRqUBYuT6gsxbO+UVVYN/PPZuafst6vHiu82e+XtvUOcWKtO/mW2wx81E1mc461TEajSyZ3O1akW308T/Wjae/CiaxJEzC2aGnP1SP7y54VTzlv2m6NlFY4WtbjnCZD5/yXs9JSKYoeT1V+WWZSy0s7Gj318p7GgIMlAQEBAQehxB3ILrXBwRKlzS05b7kFTXbQ70FSAgICAgICAgICAgIBQfKPKdf26g13cKiN4NNTn0aE53FrNxPm7JVFp3LbirqrpHJDye+gQx6mu8OKuVuaKF43wsP9oR7RHDsB7Su6V91ObJv6YdD1Rd5bTaw6Bp56Z3Ntf1M3Zz49ip6zNOKn0+ZT0uGMt+/iGj0jNinDs5c/pE9q8ikdnq2nuvrpDGY408xY/dG92WO6gT1FcRPGdOp7wyV24ESbycDieCIdDslP6PbI29eN69nBXjSIeTntyukVcqEBAQEBAQEBAQadyj60bovTZqYgx9wqX8zSRu4bXW49zRv9w61zadQ7pXlbT5kr6+rudXJVVs755pHFznvPElYoiIerNpljKXIgIAJBBBII3gjqRLetC68qrBdYzK8uieQ2RpO6Rvf9odRVUROG3Onj3hdaa9RT08nn2l9KUdXDXUcVVTvD4ZWh7HDrBXo1tFo3DxL0mlprbzC+unIg0zX8X6G3z9TZHNJ8QD8l5v6jHasvQ6Ce9oa4yRkg2mODh3LDE78NmtKlIICAgIKo4zLI2NvrPcGjzUxG50iZ1G3SI42xRsjb6rGho8ty92I1GniTO52qUoY0G+qqD3gIMlAQEBAQEAbjuQXmu2h3olS5padoIK2naGUHqAgICAgICAgICAgiNTS3GLTtaLRAZ7i+Mx07A4Nw924OJO4AZznuUT4TXW+7lWkeRdtBc6Wt1FVx1UkZ50UcIzGXDhtuPrb9+AMLiKfK6+ffarsisZ0DrCm5/Tkzsb4XNlHkcH4FY+upywzPw1dHbWaPy0egftU+z1tOF5NJ7PVvHdlLty8c1r2lrgC08QomNiu20NRVV7KNjmlrw4te76uBnBXWLHa9+EOcl4pXlLPlsVxhdh0GR7TXAhXW6bJX2VV6jHPuy7bZ5DUNc/Dng7mjeB3kqzFgnfdxlzRrs3WKMRRNYODRhenEajTzpnc7VqUCAgICAgICAgIPmXlrvL7nyjNoA/MNuhbG1vVtuG04+O8DyVWSezTgjw0RZm0QEG6aa0pbbxbaaWrfUxvle4OfE4bgDgYBGFlvnmuXj7LIpum/dY1VoKv05B6dDK2uthP9YY3Bj7NtvV48PBaYmJjcKYt31LUlLp3vkb1QaujdZ6h+XAF8WT1j1h9zvep6a/G845/mHPW4+eOM8efEutLa8sQYlwttJdIGw1kXORtdtAZI3+Xiq8mKmSNXh3jyWxzusombRtodE5sET6eUjoyMeSQfAnes9uixTH0xpfXrMsT3nbTblR11knEdbHtxE9CZg3O/n3LzcuO+GdXj/l6GPJTLG6qI5GysD2HIK5idupjSpSCAgk9Pwc/eYMjLY8yHy/mr+lryywz9TbjjlvK9h5Qgx6Xe+c9r0GQgICAgICAg9BwchBeBDgiVv8AVv7iiF1EiAgICAgICAgoklZHs7RxtHAQUmQnhuQUcUQsjfWOPssAQXkFitpxV0NRTnhLG5nvC4yV5Umvy7pbjaLOUUDiycxu3EjB8Qvnadp096/eNpJXKxBNaXj27sX9UcTj79y19HG8m2Tq51j03Jeo802nMBLACeztQXI5WyMDhwPwRK4gICAgICAgICAg+Q9dyc/ym6gkDg4CseMg54AD5KjJ4bMEeEMqGoQPAZPYg7FpqhNFQUsDhvhiG1+8d5+JK8yZ55Js0eK6bNTztjD4ZoxLTStLZYnDIc07juV2PJNJ/Cm9OX8uNaz0y7TV6MUWX2+oBlpJOOWdbSe1vD3LZE7jcOKzvyr0RdpLRfoqhhwY3tlA7cHePMEqrLPGYvHs1YIjJFsU+8PqyKVk0TJWHLHtDmntB3henE7jbwZiYnUq1KBAQReoaJ1fYquBjcvLNpg7xvCo6mk3xTELsF+GSJlyymq+Yjc0sJ35G/GF4Nb8XtWrtNWu0Xa8sEsDI4KcnHOydfgOtacWDLljcdoZ8ubHinU95bPRaMpYcOqqqepf1jOw33BbqdDSPumZY79ZaftjSWFotsLcNooT4tz960xgxx/SzzmyT7sbnLRbrgyHbpKarmZljC4Mc9uert3rquOlZ3WHNsl7RqZ2kcY4rtwIMej3xvPa8oMhAQEBAQEBAQVNdsnuQXHDab9yJeRuyMIK0BAQEBAQEBBEzu9KrgwHoN3fiiGcgILMW+onPeB8EF5A4b0HKLxAbfqGqjxgNmLm/unf8189nrwzWj8vew254on8MsEEZHArpAg2zSlNsUk1QRvkdst8B/Mr0uipqs2+XndZbdoq2BbWNQ6aNvGRo80Fts7GybcWX53OaAd/f4oM0cceYRKpAQEBAQEBAQQGtb6dN6Oul1aRzsEB5r987m/EhRM6TWNzp8gUxfJJLLI4ue45c4nJJO8lZskt+KPdkqtcINj0jZXV9e2slYTTwO6Ix67+oeXErN1GXjXjHmVmOu53LrNNDzMQad7jvce9ZaxqHdp3K6ukMW82ZmpbBUWl2PSBmajefqygcPAjctGC/wDTKnJGvqcVthdDd4GvaWuDyxzTxB3ghW5Y3SV3TzrLV9U6LqjWaQtkrjlwi5snvaS35LX01uWKsvN62nDqLQn1eyiAgIIl+mrRJVmqfQxGQnaPHBPbjgs89Lim3Ka910dRlivGJSrWhjQ1oAA3ADqWhS9QWXjpFEORcrwBu9ryP9Xf/nRMI/k8vVzZqGGh9OndSOikJhe/abkDIwDw8lBLrrK/qezzapQvUf8AVh3klBfb1+KD1AQEBAQEBAQXI3dXuRLx3RflBdByMoCAgICAgIKJX83C9/YCUEZQDL3uPEDCIZyAgswb+cd2yFAkqGMOy0F7/ZagsujqpRtFwZjeGgoITUlqF0oXy83sV9MwuacfrGjiPwWPrOnjJTlHmGvpM847cZ8S0+gm24+bJ3t4d4XkUtuNPUvHuy+CscugWqLmbTSMxgiIE+J3/Ne1hrxx1h42ad5JlXIfSJeZaf0bfXI6+5Wq11sETPVjb96C4grDgGBxIGzxJRLGmvNugOH1kWexp2vuQRVZqyCPLaWF8rvad0W/igx6PV73TNbVwRiMnBfGT0e/CCZ+n7X/ALZH7j+CC/S3OjrXllPUMkcBkgcUGWgICDmHLzUOh5OxG0/rq2Jp8Bl3yXNvDvH5fOlM3Zgb371lvPd6GONVXVy7Ttg01U3mVsj2ujpM7343v7m/iqMuaKdo7y7rTfd1e3W6G308ccbGsDG4a1vBo/HvWOImZ5W8rJn2hmrpAgqY90b2vacOachTE6naJjcac21xZnUevPSqaIimrNisBA3NJ9ce8E+a38ZyVnipx5a47RN58OkaJ15ZLTY4LbXTTRSMe87ZiJYAXE8R49i0dPjnHjitmXrctc2ab08OnwzR1ELJoZGyRvaHNe05DgesK9kXEBAQEBAQW5BwKDkPK8P9LWs//wAd4/xIQ1/QL2s1fShxA2o5Gtz1nZ4KCXdWNjkia7ZaQQOIUoXGtawBrQAOwIPGb2Z7SfvQVICAgICAgA5GUBABwcoLu57e9EqWO2TslBdQEBAQEBBj1xxRyeCDDoPVk8QiGYgpzh47D96CyyCTY2Xv2W5Jw3r8SgvMjZGMMaAO5BUgsVLTstlaMujOcdo6wg5ld6X6JvkrIx+iJ5yPvY7fj7x5L5/qMfo5Zh7mC/q4olkM/S7IbvD8AeamO5PZ0SYuhijhj9YgNHcAF70RqNPEmd91yGIQxho8z2lShcQaLygcpdBopkdHFGK29VA/QUgdgNB3Bzz1DsHE/FBy646mvl4kZLcbhJI9hBDI+hG13c0bvflQ6Yz7tcZPWrqg5+3hBjvqJ5PXnld4vJQZ1qvVRanu2f0sLvWicd2e0HqKIS355vA/qDf+qfwUmm/acLnXqkc3Izknw2SiHQkSICDmPLxTmXk65wD9TWROPgct+a5t4d4/L51hcHQsPAY34WS3l6NJ3WHRqvRVvutoims7mw1DYxjLssnGNxJ6ie1Ysee29XX2pHs2HSs8stsMVXCYa2mIhmjcMEEDcfAjeq7Vitp17p3uITqgEBAQQWt2c9b7O5rS6UPliAAySNxwvS6S30Tt53VV+rsg4dIX+eISR21+yeG09oPuytPqU+VHp2+Gw6Z1Ld9D1LKK70lQLbIfUc3fGe1h4HvC6i0T4czWY8uy0dZT3Ckjq6SZk0Erdpj2HIIXTlfQEBAQEFLxlpQck5WW84bdUdQfJH8AfxQhzuhrH2+vp6yP14JGyDyP4KEvoi2VTJ42ujOYpWCRh7iMqXKQcdlpceoZQUw/qWeGUFaAgICAgolcWtAHrPOy35lBWAAABwQEBB612ycoLj27Q2giRjsjB4oK0BAQEBBj1wzRyeX3oMKgO6QeCIZqCmRpcwgceo96BG8SRh3bxHYUFSAgINN1nbtqjZUNHSp3cf8Ahu/A/evP/UMXKkXj2b+hyavNPlA6fcJrjTUzv2rSPDKwdN3vFfy29R2pMukfrK4nqjb8SvfeGyEELq3UdPpPS9deakBwp4/0cZOOckO5rfM/DKD5QtFTWai1NWXy5SmaoLjI9563u3DHcBwHVgIltKhIgICD0Nc87LWlzjwAGSkzEd5IiZ7Q7To6ppTdNhzzzohwzduzuzv6lRXqsV78Kytt0+SteVob8tCkQEGrco9rN45Pb3SMbmT0Z0rP3mdIfconw6rOpfJVG/LHN8ws14b8U+zadO6oqLJIIn7UtIT6o4s72/gsmXDF+8dpaK212nw32LV1tnYx8dVT7chDBnIdnqBHFZZpljtpZ9HnbYIZmzM2m8esdi5rO0TGlxdAgILj2sdSwuLQXskfsnrAIGcLvc8NONRy2pY98TtqNxae1pwuYmY8OpiJ8ss1rKqndS3GFlTTvGHBw/8APxV1M81nupvhifCPstVNoW7MHPun03XSbO2d5p3nhns7z1jvC9PFli8PPyY5pLqwIIBByCrVT1AQEBAO8YQcs5ToCbDA8jfFVge9pCDlShLuujZ+d09aJM8adrT5ZHyUuWyVbtmmf37kF1gxG0dwQVICAgIPQMnCDGjdz9U+QeowbLUGQgICAgrY7G48EBzdk7QRK4CCMoPUBAQEFqpbt00jfslBGUB/SuHa1EJBAQY8Z5uqfH1P6bfmgyEBAQYtwpWVdJJE8ZDmlpHaDxXNqxas1n3dVtNbRaPZpGl7c6C91E04yKLLR9p53D4ZK8ro8Exmnl/S9Pq80TiiI/qb1SscGOe8Yc85K9d5S+g4R+Ube3Mhs1ijdgP26uYZ446LP+9EudaUgEVlEmN8ry4+A3D5qEpxAQEBBN6eo3STmcj7DPE8V53X5O0Yo92/osfeckt5os0Dg6E9LrJ+t4rFT6J3DXf6/LeLLd/S2sYcnO7fxaexergzc+zzc2Hj3Ti1Mwgpe1r2FrgC0jBB6wg+NtSWd2m9ZXK0uBDYZ3Njz1sO9h9xCoyQ2Yrd4YqoamdaoedrNvG6MbXn1KzFG7bUdRbVNfLq9ubPJTQyw5zsNyc9y8fJWYyW18t9LROOu/hLNklaBzsJ8WHPwU7n3hGo9nvpMQ4lw8WlOUGpYF01DbLNTekV9RzMZyG5acuI6gOsrulbXnVI24vatI3adKLBfIr/AEbK6BrmQyg7DHHeMOIOe9L1mmSaT7FLRekWhLqHQguxCGZklHVN26SpHNysPfwI7wrcOSaWVZaRarZtEV077fUWiseX1drk5gvPF8eMxu927yXs1ncbeTaNTptKlAgICAg5/wApcG1pqtOPUkjk/wAX80HF+tQl2Tk/m2tJ0Bz+re9nuefxUoluFe71GDrOUQzBwAQEBAQEFqsl5in2Qem/d4BElNHzcDR1neUQuoCAgICC6x20MFEqRljsHgUF1AQEBAIyMIIaAc1Whh7S1EJFAQYtZlhjlHFp3oMoEEAjgUBAQEGLBRQxTSytaMvftHxxjPwURWImZj3TNpmNSylKBB8scvk75eUx8bjuho4WNHYCC77yUSw9PkGw0mPZI88lQlJoCAgv0lLJWVAiZu63O6mjtVWbLXFXlKzFinLbjDerVSMhjbsNwxg2W9/aV4fKclpvZ7HGKVilUmu0Ni0v+tH/ADPktvSeWPqvDcl6TzxAQcB/KCsLKe4WzUEOA6oBpph2uaNpp92R5BcXhdin2cojBl2QxpcXcAOtZdd9N+41tslDSikpww73u3uPf2LTSvGHn5cnO2/Z0PTkm1QRN7Yx8DhePmjWe0PUw98NZTS4dGSg0vlCo6S6UtJRzO/Stc542T0mZAAK39FE95YusmO0IzkyqXQ22ehlPTo6pzCO538wVR11eOWLfK7o7csU1+HR1nXiJEQk7XWtouUpkBOBcLc3a73sJIPuyvZwT9Lyc0fU6CrlQgICAg1PX1Pz2mLiMcaZx82kFBwPioS6rybS7empo8746p3xAKlEt4nfztS3sw0IhJ9aAgICCtgx0jwCJRjn+l1o9nO7wCISCAgICAgIHA5QXd0jO9EjHfVKCtAQEBBE1zearGyDgcFEM7Od6AgtVLdumeOwZQeUj9unbv3jcgvICCl7gxjnHg0ZQeRAiJgPHGSgrQVtGBtHqQfMn5RFudTa5oq7ZOxV0Td/2mOIPwLfeiWo6Qr2vppKFx6bCXsHa08fcfvQbMoSIL1LSyVc4ijG/iSeAHaVXly1xV5WWYsdsluNW42y1sijEcYIYN73ni4rxMmS+e3Kz18eOuGvGqca0MaGtGAOAU+B6gzrdcDRPwc7BdnaHFp7Vbiy8JVZMfOG9UFc2rjG8beM7usdoXrY8kWh5mSk1lmKxWIOWcvdCanQMVS0ZNLWRvPcHAt+a5t4WY/L54tNRsV9Ox3DbAB7FVr6olom30TEtyVzI27TMn9FgHY5zF43VxrqP509bpZ3gbMqljDutcLdbpanALmjDAetx4KzDj9S8VcZb8KTZzqWV88r5ZXl8jzlzj1lezEREah5MzMzuVmxTC360dETiK5Qbv8AmM3/AHfesXX4+WLl8NfRX45OPy6lTS89A13XwPivNrO4ehMaldXSFcMZlnZGOLnAKaxudObTqNtSuupWf/kl9XC4GO1VMdPkHiGgF/8AmcPJe1ijVXk5J3Z31rg5oc05BGQQrFb1AQEBBC6ni5+0VEOM7cErf8KD5wbvaPBQl0nkvlzR3OH2ZY3+8EfJSiXQYRmdg+0EQl0BAQetbtHCCzcJubhETTvfx7giVigj3OkI7giGYgICAgICAg9a7ZOUFxwyNpvFEvWu2h3oKkBAQYlwi5yn2gN7N/kgppnbdOw9eMFELqDwjIIPAoMN0TYKmEMLhtHfvQZqAgx6s/ogwfXcAgyOG5B6BlwCC47eQ3qRLkv5Qlh+kdEwXWNmZbbOCSBv5t/Rd8dkoPmGCeSmnZNC8skYctcOpB0Kz3eK60u0MNnZ+sZ2d47lCUigmrBOA+WAgZcNoHtxxC839RpM1i/w39BeItNZbvEWuhYWgBpHALFHhsnyrUggINo0yJXiIjOGOO/7K39LuYhh6nUbbYvQYRBC6usjdR6TudpONqpgc1hPU8b2n3gKJ7wmJ1O3xpiSlqsStLJYZMPaeLXNO8e8Kpp8w30EOG0OB3hWszY9OybNM8exLn4LyP1CNZIn8PU6Gd45j8txyMZzu45VC5pGob0LhJ6NTn+jRuztftHdvgvU6bB6ccreXndRm5zxjwglqZkXfBLFRx11OcT0UrZ2HwO9RasWiaz7praazFodMsN1hr6Onq4j+hqWBw+yeseRyF8/NZx3mkvci0ZKRaE4u3DPs4BuTAeODg9itw/ery/a+f7A54rrxBK5zpG1Ti5zjkk5IJPuXsx4eTPl9EaD11SXSkp7VWuEFfEwRsLj0ZgBgYPtd3uUob6gICAgjroNrmmHg7I9+5B88UVluFzrpKWhpXzOY8tcRuazBx0jwChLqGkNLSacjnknqmyz1DWhzGDoMxngeJO9ShtdMM1MfiiEqgICC6MRsLnHgMkolCTymeZz+3gO5EJOFnNwtZ2DegrQEBAQEBAQEFbHY3Hgg9I2HbQ4IlcQEBB4QHAg8DuKCPpRzb5YT9V2R4IhkoCDHqQAYpDwa8Z8EGQgIMaq9aAfbQZKANxQXjueO8IlFakoYLpZ57dVDNPVMdFIO4jGfLj5IPiW8Wuosl5rLZVNInpZXRP3ccHj58fNBn6VpZZrsJmOcyOEZeR154N80HU7dpypuFI+YPbERjYa8et49iyX6ulbcfPy1U6W9q8vDEkpqyz1kb54XMLXZB4hw68FWTNM9JrE+VcRfDeLTDebbM2Wnw05HrNPcV4ldxus+z2LanVo92au3IgINp03cAyMRuwAOi75Fb+lyajTD1OPc7bWvQYRAQfN/Ldod9ovTtR0UR9Ar3f0gNG6KbtPc7j457Qq7Qux232alabtTT00NO+ZralrQ0sfu2sdnauo8OLxqWz2qviohM2YPw/GNkLH1fT2za4+zT0ueuLfL3Zt31EayjZS0oexhbiVztxd3DuTp+l4Tyv5M/Uc+1fCAW1kEFMkbZo3RPGWvBaR3Hcgs8mlTMw3O1yPJjp3h7Aeoklp+4Ly/wBRpEcb+70egtM7q6vTvL6eNxOSRvWOs7hqnykbW7YuUJ78K7F98K8v2y4NGz0TlA1JSnd/SZSB4SH8V7Nfth5NvulNAkEEHBByD2KUOq6D5Q3SSRWi9zZc7DYKp54nqa8/cfeiHUlIICCOuZw+Luyg1ux2ptppahm7bnqpZ34+047I8hhEJaOJ8rtlgyevuQSEFMyHf6z+1BfQEFyNvWfJEsS5T7LBCDvdvd4IMKlj5yobngN5RCUQEBAQEBAQEBAQXWnaYQUSRnoIK0BAQRRmH0m49ROyiGagILc7Ocge3uQKd/OQMd14wUFxBjVH6+nH2kGSgILjj0WlEsK6HdEPEoPnDl7stLS3y33eJ7Gz1sRZNF1uLMAP9xA8kGqaMutDTbFNJGOe5zbIed0vZjvHYuMlZtWaxOneO0VtEzG3X7bdKeSDoHaaTkkcR4heFalsM8bw9mt65Y5VlnVVPT3OifA8h0bhxHFp6j4rvHkmlotVxkxxaONmLZbfUUEBjqXscW5awsPFvVldZprbJN6+6MUWrThb2SirWCAgyrfUej1bST0HdFysxW42V5K8ob/b5jNSt2j0m9Er18dt1eVkrqzLVjgQYtxt1JdrdPQV0DJ6WdhZJG8ZDgUI7PlflN5Lbho+d9ZStkqrOXZjqAMmL7MnYew8D4rmI0smYtH5aTQair6DDC/noh9STfjwPELpW2mg1JQV2GOf6PKfqyHcfAqEpdAQEGLowcxra8w9T4tsfxA/NYP1GP8ALify29BP1zH4dVoTmlHcSF5tPDfbykKN2zWwn7YV2OfqhXf7ZcU1E30XlkvUfASTPP8AE0OXs0+2Hk3+6UgunIg7Xya6sdebe62Vsm1W0rRsvcd8kfAHxHA+SlDfUBBGXT14/AoMSGPnZWs6uvwRCUYxsbdlgwEFSAg9a3aOEF17hHGXO3NaMolBSyGWVz3cSUQzKGPZjLzxcd3ggy0BAQEBAQEBAQEFxm5hKJexjooK0BBS92wxzjwAygggHOa6XsI+KISsbtuNrx1jKCpAQYtKdiSWE9TshBlIMab+t048SgyUBBHXDUVqtjCyoq2GQf2cfTd7hwRLULtriSrIbRUwia0EB8p2j7huCDgPKpXVtdqmJ9XM+QCmaIy7gBkk480GjjIOUHQ+T651dfc/R5mmRsEZfz3WBwAd28Vj668VwzHy19HWZyxPw7DSs2KZgxvxkryqx2elbyplE0TtuHpNPFh+Sidx4I1PlSK9gOJGPYfBOce6eHwr9Mp/2g9xU84Rxl4a2AcHE+AUc6nCVtteyV4YwtYD9Z53fBaMWDJk9tR+VGXPjx++5/DeLRqCip6ZkMwma7rkOHA9+5evjpwrp5d78522CnrqWqGYJ45O4O3+5duWQgIKJoY6iF8U0bZI3gtcx4yHDsIPFBw7XvIDFWyvuGkXRU0jt76CV2I3H7Dvq+B3d4QcRvmjtRaaybvZ6uljDtnnXszGT3OG4+9BiUF8rrfgRSl0f7N+9v8AJBtFBqmiqsMqM00h9o5afPq81CU40hzQ5pBaeBByCgsWMczyhg8BPROHiR/9LH18bw/8tfRT/muoW4/onjsdleTj8PTv5Z0R2ZmO7HA/FWx5VT4ch5RmCl5ZpJOAl5l3vjAXtYvteTk+5kLtwIJKwXaSx32kuMZP6F42x7TDucPdlB9JxSMmiZIw5Y9oc09oPBShWgi7n+tjH2UQ9oY8MdIeLtwQZaAgILzW7IRLAuUxw2Ede9yCPALiAOJOEQl2NDGNaOAGEFSAgICAgICAg8LmtHSIHiUFt1VAxpe+VoY3i7qHnwQale+VjSNnd6P9Jx1VUSGtgpTzhLjwBI3DzKJby31Qg9QEGNXv2KV32tyDDp4tqikHW7OPJEK6F+1EWHi0oMpAQYkp5quY/qeMFBloMeTfXQjsaUGuXfXFNQ1c9HSQ+kTwu2JHOdhjXdnacINSuGpbrcstlqnMiP8AZw9Bvw3nzRKJ8EBBGVVtorrVyx11LFUMY0AB44HuPEIMb8ztPbBb9FQ4PXtOz78oN50TZbPJaquwQ0kNI9x9IhlY3pFwGDk8XY7D1EqnPhjNTjK3DlnFblCqYTUFU6irmc1Mzdn6rh1EHsXi2iaW4X8vXrMXjlXwrUoeOa13rNB8Qo0lcorXHXV0NO2FuXuGcDgOs+5dY8UXtFYhzfJNKzbaDr4jTXCpgGQI5XMA7gdy9qmHHT7aw8m2W9vulHxfo55Iuo9Nvnx+KsVs2GpmgP6N5A9k7wgkYLqwkc4DG72m8EE/SX6vgaDFVGSPsf0giE3QaqbNPFBVQhhkeGB7XbsnhuKJbKgIOVflByc3yaBo/tK6Jp9zj8kHzxpe201e2rdVQiRrdlrckjB38EElU6PpJMmnnliPY7pD8UGJFaL9aHF1FMyaP2Gu3H+6fkglLFcKmfWdoNVRPppRtxPJB2XZacYWXrI3gs0dLOs1XXbcenI3tAK8XG9e6QzhWq3J+WZvo/KJQVXASUkD/c4j5L2cM7q8nNH1Lp4lWq3iAg+hdB1prtFWyVztp7IuacT2tJb8lKGx53IISoeaiqds78nZaiEixgYxrRwAwgqQEFyNv1iiXskjYonyPOGtBJPcggDUCrPPg7n7wiHrXFrg4HBHBBnQ1od0Zdx9rqQZYORkICAgpdIxvrPaPNBadWQt4OLvAILTq8fVjJ8SgtOrpTwDW+AQYtVcG01NLU1dU2GnibtSSSPDWsHaSg4jrHlzlbVOpNKxxmJmQ6uqI9ovP2GngO87z2BEuVXnVl/1A8m63aqqR7DpCGDwaNw9yCPt5xcqU/8AGZ/mCD71HqjwQeoCCNuj98bPEoL0DdiBjewIhgbbqWpfsgccYPYguenyew34oMKo1JTUrxG+SN0h+ozLj8OCoydRjp2me66nT5L94hfpKr6XjY8N2Ggk9/Yu8eSMleUOMlJpbjKVVjhAaou/0Jb5q0Ec62PYhB63u3D3cfJBxmkfM6pOw4ukkByXdZ458coln0tTz7CHbpG+sEGQgIMal6U1S/tfhBkoMigrZLdXwVkXrxPDsdo6x5jKDrFbbbfqS2xPkbtNewPilb6zcjqPyVObBTNGrLcWa2Kd1aVcNMXa0NfJE+OelYC4v2g3ZA6yDw968u/R5cf294elj6rHk7T2lrcOo6OWWOIVdIHPcGhzn7LR4ngAqYrkmdabv2uSYm0Vns6np2zi30vPyyRy1Eoztxb2hvUGnr8V63TYPTjc95eH1OWb24xGohzrU0fNamuDccZdr3gH5rUzIOo6BZMPqHf+6eKC+gIK45ZIXbUby09yDJNykkqKKJwAcahp2h4FB121VgrrbDPnpEYf+8OKDNQcj/KKOOTqlHbco/8AJIg4ho5uLdUO7ZsfBBsahIgyKJ+xX07s7hIFVnjeK0fhZhnWSs/lvFAcVWO0ELwMfl7d/CUVyty7l0j/ANKWGp/aUJbn915/Fev007o8rqI+pYgfztPFIPrMa73hXqVxA6kH0Zo+2/ROk7dSEYeIg+T953SP3qUM64zljBG04LuPggxaGPalLzwaN3iiEggIPWjLgEF9Etf1NX83C2jYelJ0n46m9nmgiLVUYcYHHcd7fHrRCVQEF2Kokh3NOR2HggqdWTO4ODfAILTpHu9Z7j5oKUBAQajq/lGsWjo3x1M3pVwA6NFA4F/988GDx39yD561fr696zqf6bNzVG12YqOHIjZ3n2j3lEoCG211R+qpJn94YcIJu1aEvV2eWxtp4S3eRNMAcduBkoNz09yOumutKLjfYqdu2D+hhL9+dwySPeg+pRuACD1AQQtc/bq3/Z3IhkQ1jX4a/DXdvUUGNeGyQ0VTWRNa50UReGnrIVeW80pNo9lmKsWvFZ93OKu9V9bkSTuaw/Uj6IXh5Oqy5PM9ns4+mx4/ELtHT8yzbcOm74Bc0rru6tO246WkzG9nY4/EZXrdFO8cx+Xl9ZGrxLZFsZHL+VGuLrjR0DT0WR888d53D4AomGoWyPL3ydgwEFdwYaarjqoxhsw2sfaG5w+fmgzGPbIxr28HDKCpBizQGIunheGOG9wPqlBdp5XTQh7mFufiguoOgaEvDTb5qCd+DTnbjz1sPV5H70Gjcrl4vL7pDbZjzNpkjE0TGbud7dvtIPVw3grLmm29ez6H9Jx4fT5x93v+P4c7wMY6ljl9VWIiI06fyQVNyfW19PHUvdRQwtcIHuywOLuI7NwPBaummdzHs+d/xDTHFKWiPqmfP4ZesAfznqXOYWFzWEg/uj8FsfLIF4a5jmu9UjBQWqWTnKdu/Jb0Se3CC8gIMeSTYuVCepsgcfeg6jpOs2Z5aQnoyDbZ4jj8EG2oOS/lEM2uTiA+zcYj/geEHEdHkfRMv/OP3BBKPqeYu0cDz0KmP9Gftt4jzBHuUJZiD1jth7XdhBUTG40mJ1O2+Ujv6VG7qJ+9fN17W09+e8JdXqXOuXCLatWmqjsE8R/wlep0k/Q83qo+pBWaTnbNRu/4QHu3fJamdnIPQS1wI3EHIKD6G0bqEak09DVOGzURnmp2gbtsdY7juKlC9WSc7UvPUNw8kQzaaPm4Gg8TvKC8gILkQ3kolcQRF5sza9pmiw2oA8njsKDUCJIJcEFkjDwPEFEJ+nmFRA2QdfEdhQXUBAQED70Gv6j1rp/SsZN1uEbJsZbTRdOZ390cPE4QcW1RyzX2/vdQ2CF9tpn9HajO1USD94er/d96JarQaUmnfz9zlc0uO0WA5e495QbNT0VNSMDIII4wOxu/38VCV/J7UFcM0lPMyWJ5ZIw5aQg3y3Vra+ijqG9Fx3OaPquHFS5dYsdU+sstLM9208tw4nrI3IlIoCC3JBHMMPYD3oMKW2dcT/JyDElMkMZppwNmZpja1xHSyOA7VFo5RMFZ1O3L4mmKqa1w3tfskHuOF8zEatp9DM7jaYWhUm9NTCOrkDjgYB+S3dDPe0MPWR2iW45BGQdy9FgcT1zUGo1lcDndG5sQ8GtHzyjpi0TNilb2u6RRDJqYfSrROwDL4CJW+HByCOtsvrRH95qCQQYch56sEEnRYBtBvtlBmICDOs1aLfdqapf+qa/Eg7WHcf8AzuQbtyj6bGo9KvfTsD6yjzPT44uGOk3zHxAVWWvKrf8Ap/Uejmjfie0vnqOQEAE+awTX3fZ4c0RHGzs/IvSbNpulYR+tqGxg/utz/wBy1dLHaZfP/wCIckTkpSPaN/3/APxb1x/6pm/5Uf3LU+darVQSTtDWvAb1tPX5oEcpjcyJ8Oxnc0tOQgyEBBYqGYu0bP2cIJ8Tv+aDZ7FXuhfFID04HDzb/wDW5B1SN7ZI2vactcMg9yDmXL5FznJfO79lVQv/AMWPmg4Ho12bdUN7JQfeP5IJC/UT6y3Ew5FRA7nYyOORxA/86lCVFkvcd0hDHuDato6TOG13j8EEtxQblb5dumpZfstK+ezV45bR+Xu4p5Yon8Ni6124aPyzR7ehrRLj9VXvZ72E/Jel0c9mDq47tL0xJt2GEew5zfjn5rYyJhAQdh5KZOa0pXv6xVHHjshShtMEfOztaeGclEJZAQEF5gw1EqgcjIQEETeLOy4MMseG1DRuPU7uKDXKCR9LVOppgW7RwQepyIS6AN5wBk9gQYdxu1ttERluVwpaNg655Ws+B3oNBvnLdpe2hzLeKi6TDcOabzcef3nb/cEHML9ywar1A51NRSC3QP3CKiB23DsL/WPlhEoGi0tV1chnuMro9o7TgTtSO8T1INoorfS2+PYpoWs7XcXHxKhLJQEBAQbDpWcieopydzmh48RuP3qUS7HpGpDbLsE+rK4fcfmg2RAQEBBxf8o2Z8OlrM6N7mPFftNc04IIjdvBQa/pW4PuOmrfVySOfLsbMjnHJLmnBJPbuXz/AFNeGa0Pc6e3LFEt0znepGNcdRN0rbprvJSvqYodkSRscGu2XOAyCezIWnpJ1l/lm6qu8aV0xypaYvuxHS3NsMzv9VrP0T89xO4+RXrPLaRqRzanVlydG4ObJUu2SDkFHTIADQAOAGEQy7e4CrDHb2yAsI8Qg157HUNxfGf7KQt8v/pBLoMerhMkYez9ZHvagrp5hPCHjjwI7CguoCDqujbl9IWCNj3Zmpv0T+3A9U+7CDg2taKjo9a3Wmt5/o7Js4xuY4jLmjuBJWDLqtp0+x/T4vmw15edOu8kHNDQ4bGcvFVLznc7Ix8MLR087o8T9Zx2p1Op+IQ+tznVVQOyOMfBXvJa8gsHp1wHVGzPmUF9BdpoueqY4+onf4IMV7uevFfL1bewPL/6QZlHP6PUtcfVO53gg6tpqr9ItTYycuhOx5dSDXeWSl9L5Kr23G9jGS/wyNKD5n0ZJvrIv3XfeEG1qEtYvWnJHTGttoxITtOiacHPa38FKEUzUl3pP0Urw5zd2Jo+kPmg6hoe6yXXTbZZi0zRSvjdsjA7R968Prq6zb+XsdHbeLXw39p2mNPaAq48LJQfKHQ/SHJfdAAC+kljqW9wBAPwJW/o576Yuqjs5No+Tatk8Z+pNn3j+S9BgbEiRB1fk0f/APq1SwddYSf4QpRLfaCPDXSHr3BEMxAQVNZneeCDBlu1NNdJLTBKHVcbGvlaPqNccDPeUSkwAAAOAQeoCDjPK9yl0umLrBbLfRx1N0DBJO97iGxtPqtOOLjx7hjtQcyqeXTV0zS2Ftup93FlPtH/ABEoNduPKRrC6NLam/1gYfqQuEQ9zQEGvNZWXKoOBNUTO4k5cfMoJ6g0hNJh9dKIm/s2b3e/gEGzUVvpLezZpoWsPW7i4+JUJZSAgICAgIJbTZxeWd8bx8ERLo1uuDqSndGDjL8/AKUOmIkQEBBxH8pM/wD61ZW9tY8/4EGicmFZz1kq6Qu3wTbQHc4fiCvH/UaavFvl6vQW3Sa/DqUJ2oWHtaFnjwvnyjNT0vpulbtTgZL6V5aO8DaHxCtwzrJWVeWN0mHFdE22Gqq56qdjX8wG7DXDI2j1+WF7bx3TbfTbxM4bh6o+aCRQVxO2JmP7HAoMXUsHN3Nso4SsB8xu/BCHtK/nKaN3XjBQXkGFIPQ6nnR+pk3OHYUGaN4yOCAgm9OagZp6SsnmP6A07nEdrmglvv4eai06jbvFScl4pHvLlD5pamaWpmcXTTPMjz2knJ+JXmXncv0DpccUp2dT5GLjsVN0tjj67W1DBns6Lv8AtWjprd5h4n+IcO60yx/H/wAq9Wyc7qmuPsua33NC2Pl0KgsU3TfNL7T8DwCC+gz7aBGJqp/qxtP4lBDUJLoXynjI8uKDKQbpoq6COpEMjtzxzZ8fqn5INj1xRfSOhb7S8TJQzADvDSR9yD5A0hLsXd8Z/tIj7xgoNthqf6VJSSnEzRtM/wCIztHeOBUJZKC1PTQVLcTwxyj7bQUE1panp6NlVDTwtia4teQ3gTwXmfqNfts9HoLfdVvVM7apoz9lYq+Gu3lkT0guOnL3QEZ5+jkaB37Jx8cLX006sy9RG4fPmjJOlWRdzXfeF6zzG2KEsu2W6ou1xgoaZuZZXYBPBo63HuA3oO42q2QWugp6Ckb+jjGyD1uPW495O9S5bFGwRxtYOoYQVIK2MzvPBEtW1vrOHTFFzNOWSXOZv6KM7wwe27u7B1lBoPJhcJH63ldUSuklrIJC97zkucCHZPxUDtikEBB8XcqE0k/KbqF8udoVjmjPYMAfABBrNCyOWvp45RmN8jWuAONxOEG8RaYtUL8mB8hHVI8kfBQlKRRRwM2IY2Rs9lgwEFaAgICAgICAgmNMs2rvtezE4/JES3HBPUpQ6+iRAQEHDfylD/oKxDtqZD/gCDlHJjWczqCelJ6NRAcfvNOR8MrB+oU3jifiW3obaya+XbqM7VKzu3Lzafa9C3lecwStdG7g8Fp89y6idd3MxtxfR1C6jFz2s5bUcz/DnP3r3qzuNvFmNTp0Gk/qcX7qlC8gIMjUsfOW+nn62uAPgR/JCEXbXZgc32XfegzEFL2NkYWPGWnigxaZ7oZDSynh6ju0IMxB45rXscxwy1wII7ikxvsmtprMWjzDRZYnU1RLTv8AWjcW+IXmZK8Zff8ARdRGbHEx7tl5Pbj9G65trycMnead3g8YH+LZU4bavCv9Vxer0l4+O/8Ab/6bHeJvSL3XS+1O/Hvx8l6T4NHyyCKJ7z9UZQU0zObpo2njjJ8SguoMq5P9D06WcHzkD37z8Agj6VuxSxj7OUF5BlUFQaarY7aw07iezsKDrdBUR3e0DnN+2wxyjvxgoPiyjjdadXejSbnQVT4H+8tKDbbpQOrYGuhfzdXCdqGQbsHs8CoSsWm9NrSaapbzNczc+M7tojs/BBLIJOxSbNxLep7CPdvWLr67w7+Ja+itrLr5bzQnNK0dhIXl08PSt5TNmI9OLDwe3B9604J+pnzR9L5wssXoGrblRcObdLHj91/8l7Hs8r3bUg6zoTTv0VbfTqlmKyqaDgjfHHxA8TxPkpRLeKGLLjIeDdw8UQz0FxjOsolaqqttONkb3nq7PFB856i9I/OS5CqlfLMKh4c95ySM7vhhQllaLq/QtZWqYnAM4jPg7o/NB9FqUCAeCD5F5b7U628p9wkwRHWNjqWbuOW4PxaUHPoH83PG/wBlwPxQdTJyc9u9QkQEBAQEBAQEBBsOlI8z1UnYxrfef5KUS6BarcauldJjOHkfAIOjoCDTtecoNLoGKjnrrbWVNPUucwS05bhjhvwckcRn3FBp0f5R2lXevbLuz/44z/3oOd8r/KVZdeW+1Q2qKsjfSyyPk9IjDdxAAxgnsKDnOnri203+irpCRHFKC/Aydk7j8Cqs9PUxzVZhvwvFnYaPlL0vFDsSVk7SCcZp3LzK9HliNTD0bdVimfLMZyk6UcRi5uH70Dx8lP7XL8I/c4vlqJv+n4KytMFxjMc1VJM07Dh6xz2L08UTFIi3l52SYm8zCYpNV2EUsbTdacEDeDkfJWOGSNT2J3C70fnJhBcGoLM7hdqL/rBBK194tNbZHQw3Shkm2GlrGVDS4kY3AZ4oIq2O6cje0AoJJAQWamATx4Bw9u9p7EFNNUGVpZJulZucO3vQZCDV9S0/NVkVU0bpG7LvEfyWXPXvt9H+jZ54TT3r/wBSwKN0grad8Li2QStLHDqIIwVkiJ5RD6PLkr6Nrz41P/TeHuL3uc45LnEk9pJXqvzmGFXO2jFTji9wJ8EGYguQR89PHH7R3+CCzqifaqYKccI27RHeeHwCEKIJmTRAsPAYI6wguoCDeNF3bZlFPI7dJ0Dn2hwPnwQfOnKrb3WblSvTWt2Q+oFSz++A/wC8lBPRSieGOVvCRocPMZUJRd5sbLkBPC4RVbPVfw2uwH8UEbSaiqbfN6Jd4X7Td3OAdLz7fFENsstwpqiup5aedkjdsA7J3jO7eOKp6mvLDaPwuwW45ay6Lbj+ie3scvDxz2ezfyl7a7YuEJ7SR8FoxT9cKMnesuB3mMUPK5dYhuDq2YfxZPzXsU+2Hk3+6XSNDad+mLl6ZUszRUrgSDwkfxDfDrPkunLrgBc4AbySpQlooxFG1g6kF9jMDJRLGq64RExx739Z6ggi3EuJLiSTxJRDkXKFR+jaqfMB0amJko8R0T9yhMNZp5jT1MU7Tgxva8HwOUS+oIJRNBHK3g9ocPMZUoXEBB8tflC3H0rlBhpBjFHRMYfFxLvuIQclQdTp385TQv8AajafgFCVxAQEBAQEBAQEG16VjxRVEntSAe4fzUol1nSMANkLj9aVx+4fJBsiAg1blE0w3V2ibhaw0GoLOdpj2St3t9+8eBKD4rex0cjmPaWuacEHiCgpQEBAygZQMoCAgrikdFKyRhw9jg5p7CEHY7PcGVUFLWs9WVoLh2Z3Ee9BsaAgIMepgc8iWI4mbw7+5BVT1DZ2djx6zexBiXym9JtUuBl0f6Rvlx+GVXlrurd+nZfT6iN+J7IDT8fPXRm7oxgv/BZcVd3iXv8A6j1Hp9Jan+7t/wCW3uIa0uccAbyVufJMOlaZpnVTxuO5gQZqCQtUWZXy+yMDxKDD1nZai1XSOaQl0VVG17HEcCAMt8vmhDXopXwvD2HB+9EpamqWVDd2544tRC+gy7dUmnq2nawHYGew9RQaRy803PXmz3xrcemUphlP/Ejdv+DmoIPTdR6RY4MnLosxny4fAqEpZBj1lDTV8PN1MQeBwPAt8Cg1qbTFVQVTKq3y86I3B4aTsvGDnwKTG40ROp27hbZNsvPDaaHYXztI1Mw92/eIlLU7tipid2PCupOrRKu8brLkGo9O3W98t10prTAHSMqGSvkfujibsty5x6h8SvYraIpEy8m1Zm8xDv8AabfTWm2Q0NKP0cTd5PFxPFx7yV3W0Wjs4tWaz3TFDFtPMh4N3DxXTlIsbk56ggwb3e6ay0rZJtovkOyxjRkntPgFTmz0wxuy7FhtlnVWv01+oK2TZbMWyHfiRuznz4KvH1mG86if7u79JlpG5hJLUzNP5UrORY7fcQ3pwyGOQ/ZfvHxHxRMOe6ctpu+oqCgwS2WZu3+6N7vgCoS+k2gNAAGAOAClD1AKD4s5TbkLrykX6pDstFW6Jp7mdD/tQamg6XaX85Z6N3bC34blCWYgICAgICAgICDdNOM2LNEfbc53xx8lKJde03HzNgpQRvc0uPmSglkBAQfJPLZpX83Nez1MEezRXMGpiwNweT02/wAW/wDvBBzZAQEBAQEBAQEG9aFr+cpp6B53xnnIx3Hcfjj3oOk0snO0zHZ34wfEILyAgIMaop3F/PQHZlH+JB7BUMqGljxsvxhzCidzHeEfY6A0b6tzhv5zm2/uhU4a8dvT/UupjNFIj43/AHZ0hNW/m2fqWnpuH1j2BXPLZIAaAAMAbgEHqDZtPUrZJaOJ3CWQOd/55INt1tZheNNVDGtzPAOei7cjiPMZCDhiJSduh2YzKRvduHgiGagIIrlGpZbzoLnI27clBMJ3DrDcbLj7tk+SDmujanD6mlJ4gSNHhuPyQbaoSICDdLRVFlHTy42sxhpHw+S8DP8ARmtH5e3h+vFVsFBtXCYMgY7DcFznDc3/AM7F1jibz2Rk1SO6ZnlpbbLUPp4YxVVLxJM5o3vcAAC49wAAC15MvHt7suPHvujY6yeOp9IDyZDxzwI7PBZ6ZbVtyie6+2Otq8ZbrZ66CupBzO6RvrsPEHt7wvWw5q5Y3Hl5eXFbHOpW71q7T2m4S663ikpiB+rdIC8+DRvPuVqtyKm1HU6tfU32cOZDUzObSQk/qoG9Fo8Sck95Xi9ffll18PX6Kmse/lM0EWzGZDxduHgs2OO21957t307TSuja2YktHSDT9UdQXsdJyiupeV1UVm24SmpLUL1p6ut+7bliOx3PG9vxAWtmcy5JbU6W+1lfKwj0SPmhnqe47/cAUS7EiBBjXCrbb7bVVj/AFKeF8rvBoJ+SD4OqZ31NVLUSHL5Xl7j2knJQWkHQ9OP5yw0p7A5vuJUJSiAgICAgICAgIN+tURjtVJGBv5sbu87/mpcuyUkPo9HBD+zja33BEryAgIOc8tWlfzl0FUTQR7VbbSaqHA3loHTb5t3+LQg+RkBAQEBAQEBAQSViuH0beKeoJ6AdsyfuncUHZrbJhz4s5B6QQSKAgICDFrIGuYZm5bIwZBHWgtwekVUY5x+zF143FyDNa1rGhrQA0cAEHqAg2nT78T293Y9o+OEQ6YQCN/BEvnu80LaDUFbRk7McVQ5o7m5yPgUFz0+nYA1u0QBgYagoNzZ9WJx8ThBdhmnm3801jO1xJJ8EEnQvYJHQTNDoZ2lj2u4EEY3/d5oOPXaxy6L1rFC4k0crswSH60bt2D3jgfBBsqhIgIN10hbprrRhoyyGJ5a+THDrwO0ryuqwTfPv209Lps0Vw/luUtVDQQCkoWgBvF/Hf8AM965teKRxo6ik3nldGEknJ3k8SqFwg5dqvVd3v1wdZtJmoMMZ2aiqp3FvOHs2upg8d634aUwx6mSdSxZbWzTwxxth2nk1YXiovdW6aQnJhhccE/aed58veqsv6jPjHH91mPoY83lv1FRxQRQ0lLGI4mANYxvBoXnTM3tufMt8RFI1Hs3Cz241EjHbGWNOGN9o/gtuDFynbJmycYb5S0zaaEMG9x3uPaV69K8Y08u1uU7X105R9ss9LaX1rqZuPS6h1Q/ucQBgd274lBIICDS+Ve5fRfJjfJg4tdJBzDT3vIb80HxoeKAg3vSb9uyBvsSuH3FQlOICAgICAgICBjO7t3IOqWOk5650NNjcHNB8Bv+Sly6oiRAQEFL2Newtc0OaRggjIIQfFvKPpd2kdb3C2taRTF/PUx7Ynb2+7e3yQaogICAgICAgICDqukrp6XaKaYnMkB5qTvxw+GEG3x1MMvqSNJ7DuKC6gICCmUZieO1pQWKH+px+f3oMlAQEGwWR+yymd7Mo/zIOrIOIa/pZafV9XI+JzI5tl8biNzxsgEjzRLWOCDIpZadh2pWlx6iN4Hkgk2VMMnqyNz2HciF1BhawtA1Lo+duAa2hBmhd17hvHm0e8BBptsuENdRwuE0bptgbbA4ZB69yhLN4IJvTFgN/uRjke6OlhbtzyDiB1NHeVxe/GNu6V5S6JJUQ09Kyht8YhpYxsgN3ZH/AJ18SvLy5pt4ejjxRXyxFQuEEZdXRVdM+jcXGKQYl2XFu0PZyOo9a4nJNZ+l16cWjuxqS3iOFsNLTshhb6rWNDWjyXE8rzuXccaxqEhHb2DfI4uPYNwXUY490Tf4Z1NTh8rIYmhu0cbgra13OoV2tqNy3WzU7WzANGGRNwF6mCup7ezzc1twnVqZhAQEBBxz8ou5+jaJoKBpw6rrQSO1rGkn4lqD5jQEG56NfmgqWdkoPvH8lA2REiAgICAgICC/RR87XU8ftSNHxQdl0bTiW7yzEboozjxJx92VKG+ICAgICDjP5QmlPpLTNPqCnZmotztibA3mFx4+Tse8oPmZAQEBAQEBAQEG98lbW1+qo7JI9rG14wx7jjZe0E/dke5B27UOibDaGtxdKtkzxlsWw2Qnv6sDzVGbqaYfu8r8OC+X7WqC318e0aVzpWN7OPuKqxdbjv57O8nSZKfldhbcnetQSO7wNn71fOfHH9UKow5J9mayiqnjJgczucQuJ6rFHu6/bZfhRNTyw7pG4B6+pWY8tMn2yrvjvT7oYdCMUjR2E/erHDIQEBBsVmo6p9LkQuAD8gvGzn3rib1jzLqKWnw6Uy4UzgP0gB7wU9Svyn07fCJ1DHabtQPpKxokHFrwQCw9oK4tmrV1XFaWq2yz6btDmvkgbXSt37cxL/c31VTPV1hd+1mfCRrbNpvVri1kZoq/HRkY0NLvEcHfercXUUyTqPKrJgvjjc+GnXXR1Rp97XVIE8TjhkzR0c9hHUVepYY3IJC0DaqntIy1zcEeaD5vr4209yqY4jhscz2tI7A4gIM2gvV2iljhgmfMXODWxvG3kngB1oPpK1UD7Dp2nt0oYK6RolrSzhtkeqO4cPLvXmdTl3Ooej0+PUblWsbWII6pfJ6S5pdIIuvZCqtvbuutMmnhp9najAd3neV1WK+yJmfdkYJOAMrtw8a9rwSxzXAEjLTneOIQ3tM2imLQ6dzTl25neO1acFJ+5nzW9m5UFN6PT9IdN29y9LHXjDz8luUspWOBAQEBB82/lIXLntR2i2h+RT0rpS3sL3Y+5qDiSAg2vRb+lWR9zXfEj5oNsUJEBAQEBAQEEjYo+cvVMPZJd7gUHbdEw7NFUzEevIG57gP5qUNqQEBAQEGLcrfT3W21NBVsD6epidFI3ta4YKD4e1JZKjTeoq+z1Q/S0kzo8+0Pqu8CMHzQRaAgICAgICAgy7ZcJ7TdKS4Ury2emlbNG4dTmnI+5B9ES3lmo523YEiKrDXsBOdlpG4eS+e6iZtmty+Xu4IiMUcfhLMY2NgYwYaFMRrwiZ2qUgiFD8YIc3LTx3Z+CRaazuCYie0sB9si2M0hAGSdnOR5FbsXW+1/7seXpPejBex0btl7S09hW+totG6yw2rNZ1KldIbDbo47fTbQja+rfvL3DIjHYO/vXndR1O540b8PT6jdmQ6sqncaiT3rHzt8tXCvwoM8ruMsh/vFRyn5Txj4WySeJJ8VCRBXEXiaMxkiQOGzjjnO5TG9xonWu7pNVSQ11G+mqow+ORuHAr3oeI49cLZNQ3aooADI6J+AR1jiD7kE1YrU+Sqigbve9wL3Dg0BEOAcqOnxpzlDu1GxmxBJL6RABw2H9IY8CSPJEti5HtMtnrpdT1se1T0Ltila4bpJyOPg0b/EhZ+oy8Kr8GPnZ1l7nPe57jlzjkleTM7ncvUiNdnihKMuV1mt1dSRi2VdVTTB3OTUzNswkEYy3rB3+5WUpFomd6V2vNZjsvvr4nwuDBLtEYAfE5nHxVV/pjusp9XhdpYOYiAI6R3uUVrqE2ncorVNjrb9bPRaO7S0DgSTsDoy9ziN+PDtV+HJFLbmNqcuObxqJ0kNKWQ260W+0ktc6GMCVzeBOcuPmSpmfVyTKIj08em6U9+sVC4iaqzMw7Oy2NxDcdXBepiw6jbFfnbwyDriyDhNM7whcr+MqvSstu15ZxwFS7/4/wCacZT6Nlt3KBaxwp6s/wB1v4pxk9Gy07lDofq0VSfEtHzTin0ZW3cokH1bdKfGQD5JxPRn5SNr1pbbg4RzE0kx4NlPRPg7h71E1mHNsUx4fMXLNc/pPlRuxa4OjpyynYR9loz8SVCtoKAg2HSEzI7nKxz2t5yLAycZORuQbsoSICAgICAgIJvS8e1dHvxuZEfiQERLuelIua0/AfbLn/H+SkTSCO+n7R/vGm/6gU6l1wt8H0/aP9403/UCak4W+D6ftH+8ab/qBNScLfB9P2j/AHjTf9QJqThb4Pp+0f7xpv8AqBNScLfDgP5QNooamrodSW6oglc8ejVTY3ZORvY4+WR5BNImsx5cPUIEBAQEBAQEBB1Dk7v0H0PLbqqZrH079qPazvY7q8j968vremve/Okb29HpOopWnG86b/T3ynbhpqopG9hfgrJ6WavmstXqYreLQlYK2mqBmOaMns2hlTqfeDcfK9tNLtjO8jOO1c7jwlbe58HS2S+Pr7W/iomdJ8qdmOYc5C/Zd7TfmE1E94O8dpeHYqmOilaBI3iOzvCsxZbUtuFeXFF66lgU8ccFQ41B3sO4AZye1buq6mIpHH+pk6fpp5bt7Mn0uSeURQjZzxceICw0x2tXnPav/f8ADdMxE68yyi9sYDMlzupo3kriZiDW1Y2jvdgdw6lI9QEQ2XTFo557bjMP0bf1I9o+14di3dJg3/mT/wAMfVZtfRDbZJGRRufI4NY0ZJPABeiwOcXivinr6isPRY93R7SAMBTEbTFZtOoQf0zWRSOdTVD6drhjDHYyO9dxWGmuOIhg1FG3UFxidWQx1tUQI2STsEjgM5xk9QySlpisbl1xr8NhlpfR6YUFrpcxU7dljIWADJ9Z2B2leTEevn7+IX7jHTc+61S0V1a1rJKCYtHB24H71fn6OLzypOpc16isdplkTU81PjnonMzwyF518dqTq0NFMlb/AGyxKmf0dgcBlxOAMqq1tLKxtj0wfVTmeXeG+qOrK4rHKdy6t2jUL89VHA9rXZJPHHUFtxdNfLWbVUWvFZ0ute1zQ5rgQeBBVFqzWdT5dx37wl6Ieh22atLXOcW5aGjJIHD3launxzMdvdny276a063XCrmdJDbqohxzuidx9y9XFWaUitp2qteu9wvx6Xvkvq22UfvlrfvK73Dj1K/LDrbZXW52Kullh+05vRPmNynbqLRPhiIkQEBBD3jTFpvYJqqYNmI3TxdF/mevzUTES4tSLOe3nk8udBtS0JFdAN+GDEgHe3r8lzNZU2xTHhqD2PjeWPaWuacFrhghcqlKCat2pa2hwyQ+kQj6rzvHgUG22+9UNyAEUmxL+yfud5dqhKQQEBAQEBBs+lIsQ1U3a5rB5DPzUol3OzR81ZqNn/BafeMoM5BwtWtwgICAgwL1QxXKzVdJKDsyRnBAyQ4bwR5hRPhzaNxpyF+k68eq+nd4Px94VbGsP01dWcKcP/deCgx32W5R+tRTeTc/cgxn0lTH69PK3xYQgtFpHEEeKDxAQEBBJWOt9Cu0MhOI3HYf4FB0FQkwOxBW2SRp6Ejx+64qJiJ8wmJmPEr30tW04z9ITRj7UxA+K5nFSfMQ6jJePEsc609DeXfTA2uvZw/PuCr/AGuH/a7/AHOX/csS8qL2Pa9rnTvbwPMhq4nosU99Oo6vJDKs/KJV3+/0tDJQwRNlJaZGk7WACeHDqV2LDSkcfMflMdRa1u7e4p3RRkMwC7i7rXm9dlvbLNIjtD0cNIiu5XmVjYWnYi6R4uc7JKy4q3vPGkbl3bUd7SqNyp4ojNVS7DW7yXENY3/zvVuTBkpbVomf48OItWY3EsyzXOzXa4GlN1pYugXNPPs3nsGSrMGGcltWiYU5s0Y67rMS2c6Ugk2XmeWaLOdlrgGu8cD5rX+xx+8yy/vL+0QnBUVUbAxjGtY0YAa3cAtkRqNQyTMz3liVZNY0MqcvaDnZO4e5ShhutdA8hz6SFxHDablNpi0x4X47VCB+joIx4Qj8FO08pn3XJbbUmBwp6drH46O4NCqy1tauqu8V4rbdnlusVRRwkO2DI45c7PwXHT4fSr38us+X1LdvDPFslPF7B71eoVG0te0tkkDmniNncVExExqUxMxO4Q50Fbnyue+oqi0nIaHDd3ZxlYZ/T8czvctsddkiNahnQaStUDAwRSOA9qQq2vR4ojWldurySut0xZQ4uNvhc48S/LvvWmscY418Kpy3nzLMhtlDTt2YaOnYPsxgJNYmdzDnnb5ZTWhow0ADuCa058vVIIKXMa9pa5oc08QRkFBB1+j7PX5d6PzEh+vAdn4cFPKXcZLQ1iv0BWw5dRVEdQ3qa/oO/BdRZbGaPdrVZbq23v2aullh73N3Hz4LrcLYtE+GKiRAQRd209a72witpWukxumZ0Xjz6/PKTG3NqRby5/eeTivpNqW2yemQjfsHoyDy4Hy9y4mqi2KY8NLlhlgkdHLG6ORpw5rxgjyXKpSCQcjignLdqiso9mOf+kQjqeekPA/ig2u33iiuQAglAk64n7nfz8lCWegICAg3HTTNmzh3W+Rx+SlEu5UzdilhZ7LGj4ILqDhatbhAQEBAQWn00EnrwxuPewJqEcY+Fh1roX8aZg8MhRxhz6dfhadY6F3BsjfB6jjCPSqsusEJ9Solb44KcIR6MMeTTQf/AG0Tv34lHBzOH8sGXSDX8aaik/u4+ScJc+jZhS6JiPG2Rn/lvx81HGUenZgy6Jphxoqpn7rifxUalzwt8MCXRlKP7WqjP2mg/IIjUsZ+j2/2dd/FH/NBcqtSPtzzRupxLNCAx0hdgOIHHCIYJ1Ldap2zTQsBPARxlx+aaT3X47brC5Do09dsntHNj44U6l1FLT7MuHk5vtS4OqZaeLt5yUvPwyp4y6jDZLU3JbEMGqujz2iGLHxJ+Sni6jD8ymKbk80/BjnIp6gj9pLge5uFPGHcYqpqisdqtzxJR2+nhkHB7WdIeZ3qdQ7isR4SClIoFEsUc0T4pWNkjeNlzHDIcOwhCY2gqnROnqr1rc2M9sL3M+eFHGHE46/CxBo99ucHWfUF2t5HARzEgeQwo4uJwwlqe7cpFs/q2p6a4MHBldACT54z8VHFzOGfZKwcp2tKTDbnpKirm/WfRVBYfcSVHGXM4rQk6XlmsDHj6XsV5trgd5fT7bPeMH4KNOOMx5bdbeVLRN12RT6jomOPBk7jCfDpgIhtFPWU1YzbpqiKdntRPDh8EF9AQEBAQEBAQMoPMoLM1bS0wJnqYYgOJfIG/eUEPV640rQ5FTqK1xkdRqmZ92UEJV8sWgqTO1qCKQjqhikf8Q3CCCq+X7RLWujYy4VYO7ZbTDB/iIQajcOVDTt0eTbtGXbnDwfE8Rg+QBC6iZW1veEjuO8Agd67aRAQEGBdLJbrzHsV9KyU4wJOD2+DhvSY25tWLeXP7zya1cG1LaZvSo+PMyYbIPA8D8FxNVNsM+zSKimnpJnQ1EL4pW8WPaQR5FcqZjS2HFrgWkgjgQg2G1anq4ZY4KkieIuDdpx6TfPr80G6ncSFCRAQb1p5n+iKMe183FSh21u5o8EHqDhatbhAQEBAQEBAQEBAQEBA48d6C26CF/rxRu8WhNQjUMR9ktUk/PyW2lfLjG26IEpqEcK/DNijZC3ZijZGOxjQ37kdKuPHegICAgICAgICAgIGR2hA2t2Nrd2ZQYdTa7bWAipoaWXPW+JpKahE1ifMI/8ANKzxyGSkjnopD9ekqHxkfHCjUOJxVSNK/VFtx9G6zujQ3gysa2pb4dIKOLmcMe0pmm13r2jwJmWS5sHWWyU7z7sj4KOLmcM+yXpuVqtiwLpo65MA4voZGVA924qNS4nHaGe/lj0tFEDK26slP9i63Sh4+GPioc6lHVHLdaxuotOaiqj3UeyD8SiNI6flmvsjf6Bye3V56jKXD7mInUo+blR5TqkYo9Cth7DLHI75hDUo+TVfLbWnEVthowesQRNx/G4qdJ4yxX0PLNcDmo1D6ODx2KhjMfwBNJ4Sx38nOt685uWrqh+eI9Ikd95U6T6cfIzkVEjg6sus87v3gPvymodcK/KQg5G7PFjbbzh+3M75AKdQnjRKQcmNmgxs0VDkdboy/wC8p2T9Pwk4NHUsGOa9Hj/5dO0KduuUe0MsacaNxrJMdzcfNNp5qhpun66iY+ACbRzlUNO0Y4yTHzH4Js5yrFgoRxEp8XptHOVYsdvH9k4+Lyo2cpVizW8f6sD4uP4ps5SqFqoBwpIvMJtHKUPqzT9nrdM3F1TbaaR8NLLJE8sw5jg0kEHiFEubd47vltcqXoJDgRxG9B1OJ4khjkHBzQ73hQlWgIN+07vttv8AL/MpQ7UgIOQfm/Xf8H+P+Ss22c4ejT1b7UP8R/BNnOHv5u1f7SH3n8E2c4e/m5Vftofj+CbRzhUNN1HXUQ+4ps5w9/NufrqYv4SmznD3825euqj/AICmzm9Gmn9dU3+A/imzm9Gmj11f/wDX/NNnN6NNDrqz/wBP+abOar82mf7U7+AJtHN7+bcX+1SfwBNnN7+bcH+0S/whNnN7+blN+3m9wTZze/m5S/tpveE2c5ejTtH+0n/iH4Js5yqGnqL2pv4h+CbOcvRp+h/438f8k2c5eiwUHsyn/wCRNo5y9FioP2b/APqFRs5S9+g7f+xd/GU2cpe/Qtv/ANn/AMZTZylULNb/APZh/EfxTZyl79EW/wD2VnvP4ps5S9+iqAf6pH8U2cpei2UA/wBUi9ybRyl79HUQ4UkP8KbNyqFBRjhSw/wBDcvRRUo/1aH+AJs3KoUtOP8AV4v4AhuXvo8H7CL+AIbe8zEOEUf8IRG3vNsH1GfwhB7st9lvuQMDsHuQeoPdt3tO96Btv9t38RQC5x4uPvQeYQMDsQEBAQEBAQEBAQEBAQEEbqL/ANMXf/2U3+QqET4fJJXKkQdKs8nO2ajf180AfLd8lCWagIN600/atdGfZfj3OUoduHAICDSF2vEBAQEBAQEBAQEBAQEBAQEBAQEBAQEBAQEBAQEBAQEBAQEBAQEBAQEBAQEBAQEBAQEBAQEBBG6i/wDTF3/9lN/kKhE+HySVypEG/wCl5OcsUQz6j3N+OfmoSmEBBtulZ80Eked8UufIjPyUol3mM5jae0BBUg0hdrxAQEBAQEBAQEBAQEBAQEBAQEBAQEBAQEBAQEBAQEBAQEBAQEBAQEBAQEBAQEBAQEBAQEBAQRuov/TF3/8AZTf5CoRPh8klcqRBuujiTbJweAm3e4KBsSJEE9pV7hWVDM9F0WSO8H+alEvoSjJdRQE8TG0/BBeQf//Z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207541" y="-192617"/>
            <a:ext cx="406612" cy="406401"/>
          </a:xfrm>
          <a:prstGeom prst="rect">
            <a:avLst/>
          </a:prstGeom>
          <a:noFill/>
        </p:spPr>
        <p:txBody>
          <a:bodyPr vert="horz" wrap="square" lIns="121939" tIns="60969" rIns="121939" bIns="60969" numCol="1" anchor="t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23556" name="AutoShape 4" descr="data:image/jpeg;base64,/9j/4AAQSkZJRgABAQEC+QL5AAD/2wBDAAgGBgcGBQgHBwcJCQgKDBQNDAsLDBkSEw8UHRofHh0aHBwgJC4nICIsIxwcKDcpLDAxNDQ0Hyc5PTgyPC4zNDL/2wBDAQkJCQwLDBgNDRgyIRwhMjIyMjIyMjIyMjIyMjIyMjIyMjIyMjIyMjIyMjIyMjIyMjIyMjIyMjIyMjIyMjIyMjL/wAARCAFcAfQDAREAAhEBAxEB/8QAHAABAAEFAQEAAAAAAAAAAAAAAAUCAwQGBwEI/8QAURAAAQMDAQMIBgUIBgkEAgMAAQACAwQFEQYSITEHEyJBUWFxgRQyUpGhwRVCYrHRCBYjM1NykuEkNEOCorIlRFRVY3OTwvA2dIPxFyZko9L/xAAbAQEAAwEBAQEAAAAAAAAAAAAAAQMEAgUGB//EADMRAQACAgEDAwMDAgYBBQAAAAABAgMREgQhMRNBUSIyYQUUcUKRBiMzUoGx0RWhweHx/9oADAMBAAIRAxEAPwDv6AgICAgICAgICAgICAgICAgICAgICAgICAgICAgICAgICAgZCDVb1r6z2pzoonmsqG7iyE9EHvdw92VTfPWv5acfS3v3ntDSq/lKvVSSKVkFIzq2W7bvefwWe3UWnw106PHHnu1+s1Bd7gCKq41MrT9XbwPcNyqm9p8yvripXxDBinnp5BJDLJG8fWY4g+8LmJmPDuaxPlsVs15fbc8bdT6XEOLKgZ9zuKtrnvVRfpcdvbTpGndY27UAETT6PV4yYJDvP7p6/vWvHmrd5+Xp7Y+/s2NWqBAQEBAQEBAQEBAQEBAQEBAQEBAQEBAQEBAQEBAQUSSsijdJI9rGNGS5xwAFEzpMRMzqGp3PlGsdA8sjkdUuHXHhrfeVRbqaR47tuP8AT8tu9u38o2PlSppHbrc9ze1kzSVX+7j4X/8Apcz4unLbrqy3BzWOndSyHg2cbI/i4K2nUUt+GfL0GbH31v8AhsjXtc0OaQQd4IO4q9i8PUBAQEBAQEBAQEBAQEBAQEBAQEBBRLKyGJ8srwxjAXOc44AA60nsREz2hyHV2uZ7s+SloZXQW5u4uzsmXvJ6h3e9YcuabTqvh6mDpopHK3lzyovlJBlsZdM4exw96rjHMrbZ6x47o2bUFU/IiZHEPDaPxXcY4UzntPhhS19XN69TKe4Ox9y7isQrm9p8ytx1VRE7ajnkae5xTUIi0x4lKUmoJWENqmc432m7nD8VxbHHsupnmPuT9JWMmDZ6Wbe0ghzThzT8iqpiYaYtW8dnXNFa1F1DbdcXgVoH6OQ7hMP/APX3rZhzcvpt5ed1PT8Pqr4bwtDGICAgICAgICAgICAgICAgICAgICAgICAgICCB1Tq606Qt3pd0n2S7IihYMySnsaPnwCiZiHVaTadQ5FWcv10kqSKCyUkcOeiJ5HOcfHGAFXORojp495Qt/wBfXzVIBqZG01N9WmgJDfEniSs2W82nu39PijHG48tcO85O89pVS56x7o3BzHFrhwLThCO3hI096qIyBMBK3t4FczSF1c0x5blpnWdVbXj0ScyQfXpZTux3dniFNMl8c/hzlwYuojv5djs14pb3QMq6V3RO57D6zHdhXo47xeNw8HNhthtxskV2qEBAQEBAQEBAQEBAQEBAQEBAQcq5W9Zstscdip3bc0jRJO1px0fqtPjx8gqM0zP0w1dPqv1y4hVV1RWOzNISOpo3NHkqorEeFtr2t5Y6lwICAgILkE8tNKJIXljx1jr8UmIny6rMxO4bPa722okYC7mappBaWnGSOtp7VRak17w10y1v2s73ozU41BbdiYgV0ADZm+0Opw8fvWzFk5x+XndRh9O3bxLZlcziAgICAgICAgICAgICAgICAgICAgICAgIMW5XCmtVtqa+rkEdPTxmSR3YAFEpiNzp8j6r1NWatv890rCQHHZhizuijHBo+faVRady3VrFY1CLp25Jd5BcysrCdY3ZY1vYFnlrjw9UJEGVQ2+e4SSMg2csbtHaOB4Li94pG5Toko62jlBfBNG8Hc4N+YUxeto7Sd4l0Lk5vlVDeImGKTYnIimbskA9j/L8V3hvFMkR8uOrrXNhmZ8w7YvSeEICAgICAgICAgICAgICAgICDwnA3oPkzVd0detV3O4OJIlqHbGepoOy0e4BZrTudtdY1GkOuUiAgICAgICDbtI6xnsl2p55XE7B2S4n12ni134rjU1nlVdyjJXhd9LUVZDcKKGrp37cMzA9ju4rbE7jcPOtWazqWQpQICAgICAgICAgICAgICAgICAgICAgICDlXLveDR6Spbax5D6+o6QB4xsGT8S1cZJ7LsFd22+d1S1synGzG09+VxKyvhM8VS1CgXqalnq5ebgidI7rxwHiepRa0VjcjetNWZ1DC4zAOe47TiOHcO/CyXt6lt+0EzqGw81GOEbfco1Hw43LLtrmwV8bmtaNrokgdqsxareJV5Y3V0iF23BG7taCvbrO428i0alcUoEBAQEBAQEBAQEBAQEBAQEGs691TTaR0lWXGbDpXNMVPFnBkkcMAeHWe4KJTEbl8qwzNnjD2nPb4rNMaa4na4oBAQEDrx1oCAgICDoPJ1yjTaYqG2+5PfLaJHceJpyfrD7PaPMLuluLi9OX8voeCeKqgjngkbJFI0OY9hyHA8CCtDMuICAgICAgICAgICAgICAgICAgICAgICD5t5b7v6frltE12Y6CnbHgHdtu6TvhsjyVN57teGNV25ouFyYs9tqLvX0lupADPUODGbRwB2knsAyVxKyJ1G3Qqnk4kp7W6SiuzK2rhaXOgEeztgcQw53nx4qnlW09pd1yTHa0NYs9JFXXFkM20Y9kuOycE4VWW00ruGiO7pNFbaWkgayOFrRjOMbgsut957uJszV0gQXqRpfWQtHtgrqkbtDi86rLo9J/VIv3Qvbp9sPIv90r66ciAgICAgICAgICAgICAgICD5x/KCq612rqCjkkPoUdGJYWDhtOc4OPj0QuZWU8OSxTPhftMOD1jqK5mNrInTPZcoyOmxzT3bwq5o65L8NVHOSGkgjqPWomswmJ2vLlLDravmOgw9MjJPYF3Wu3Np0lI9D3eotQr9uPnnN2207iecI48eAPcqJ6zHF+H/uujprzXkiaKqc53My52uonj4FaLV94U1n2ZyrdCAgIOrcjWpLu27/QLY3VNtcx0pyf6t3g9hO7HacjrVuOZ8KstY1t3ZXKBAQEBAQEBAQEBAQEBAQEBAQEBAQEFEsjIo3SSODWMBc4ngAOKD42v9zdetQ3G5vzmqqHyjPUCdw92As8zuW+saiIRyh03Dk8nbDqujeeJjlY394sOFTlnVZWVjcQ601xY5rmkhw3gjqK89dPdG01joqWpqJ42HbnkL3dgyc4Hcl5m/l1EzEJFECAgnNP2501Q2VwwDw8OsrX02Lc7ll6jJqNN3a0NAA3AbgvUea9QEBAQEBAQEBAQEBAQEBAQEHLeWbQdbqq10txtUXPXCh2mmEetLG7eQO8EZA8VEw6rOnzrV2G8UH9btNfBvI/S0z28PELiZiPK6ImfCPcCw4cC09jhhEPWuLSHNOCOBBQStJWCbDH4En+ZV2rpZFtrdsiZU6lo4phtsfVNa4HrG0oyzNcUzHwY43eIn5d4oYWua6RzQSTgZHBeLSPeXqXn2co5RbO20akZWU7NiGsbzoA4CQHDh57j5r1ulvypxn2ednrq+/lGA7QBHAjK6ciC2+aKP15GjzU6k3DKstBcNS3VltstG+qqHes49Fkbfaeeof8AgXcUmXFrxD6T0VpKDR1HHQwyc9VSt5yqqNnHOO7AOpo6h5q6tYjwz2tNpbfsv9pSh7su9tA2Xe2gYeOsFA23Di1B6Hg9aCpAQEBAQEBAQEBAQEBAQEBBqPKdd/oXk+us7XbMssXo8f7zzs/cSubTqHeON2h8oKhuEErp81JvFK2jOKgStcw9QxxJ7sZVWaYiszKzH3nTt0dTHLgA4cfqnivMi0S0TGl4EEZHBdIEBAQbNpmp6TGE72uLPI8Fu6W/sxdTX3bcvRYBAQEBAQEBAQEBAQEBAQEBAQEEZfbSy8WySnJ2ZB0on+y78FR1GGM1OK7BlnFfk5U61smklgqmMEsbi18ckYdj3rw4raJmN6mHszaJiJ1uGFUaOs9Q07dvpHO/5Wz8QrYvlr4tKua4581cl1Rp2bTtz2MONLIS6B54j7J7x8V6fT5oy17+Y8sObF6c9vDEsBJ1JbXE7zVMyfNdZ/8ASt/DnF/qR/Lv9GMUrO/J+K8en2vSt5a7rnTr9Q2ymjhlZFNBKXtL2kggjBG7h1K/Dn9KdzG9qcmL1I1Dmk+jtR0/RbTmZo4GGYH4EgrZXq8E+7PPT5Y9mO3SmopTg22o/vuAH3rueqwx/VDn0Ms+ze9B8jUt+dNVX2pfS0sLw0Q0zg58pxk5dwaBu7TvVmHLXLEzVVmrbHqLO9WPT1p01bxQ2iiipYOLgwdJ57XOO9x7yr2eZ2y2n/SJI6mIhklxPEoPEBB6HEdaCsSdoRL0ta7ePgg8y5nHeEFYcHDcg9QEBAQEBAQEBAQEBAQEHFOX+77NPaLMx297nVUg7h0W/Eu9yryS0YI8y4hFFJPMyGFjpJZHBjGMGS5xOAAO1VNLodJyJavqADMLfS534lqC4jyaD9674SpnPWErYdDfm1eZ21NZBWVDAGudC0hjO1u/ieC83qsnK3px4jy24I+nnPu27r71QsWaU5pmdo3LmvhNvK8ukCAg2vTVE18DJDw9d3ec7l6HS44mNsHU31Om0rexCAgICAgICAgICDVdW65tuloiyRzZawjIi2sBve49XhxWfLninaO8tfTdHbNHKZ1X5/8ADkV45Y7zVuc2mmMLOoQN2B/EclZpvnv5nTfGLpcfivKfy1So1veal5dJUSvJ9qd5+a4nFvzaVsdRFftpC7R65ulLIHNnqWHtiqHD4FR6Vo71tKf3FLdr0iXQdM8rtWHtirnCti6w4BkzR3dTl3XqMuOfrjcK79FgzxvFOp+HXrVdqK80LKuhmEsTt27cWnsI6it9Mlbxyq8fLhvitxvHdnLtWICDn2tYRS32mqI2gGaPDz7RBx92F5HXV45ItHu9Topm2OYn2Rizr0derLSX62y0VYzLXDovHrMd1OHguqXmluUItWLRqUBYuT6gsxbO+UVVYN/PPZuafst6vHiu82e+XtvUOcWKtO/mW2wx81E1mc461TEajSyZ3O1akW308T/Wjae/CiaxJEzC2aGnP1SP7y54VTzlv2m6NlFY4WtbjnCZD5/yXs9JSKYoeT1V+WWZSy0s7Gj318p7GgIMlAQEBAQehxB3ILrXBwRKlzS05b7kFTXbQ70FSAgICAgICAgICAgIBQfKPKdf26g13cKiN4NNTn0aE53FrNxPm7JVFp3LbirqrpHJDye+gQx6mu8OKuVuaKF43wsP9oR7RHDsB7Su6V91ObJv6YdD1Rd5bTaw6Bp56Z3Ntf1M3Zz49ip6zNOKn0+ZT0uGMt+/iGj0jNinDs5c/pE9q8ikdnq2nuvrpDGY408xY/dG92WO6gT1FcRPGdOp7wyV24ESbycDieCIdDslP6PbI29eN69nBXjSIeTntyukVcqEBAQEBAQEBAQadyj60bovTZqYgx9wqX8zSRu4bXW49zRv9w61zadQ7pXlbT5kr6+rudXJVVs755pHFznvPElYoiIerNpljKXIgIAJBBBII3gjqRLetC68qrBdYzK8uieQ2RpO6Rvf9odRVUROG3Onj3hdaa9RT08nn2l9KUdXDXUcVVTvD4ZWh7HDrBXo1tFo3DxL0mlprbzC+unIg0zX8X6G3z9TZHNJ8QD8l5v6jHasvQ6Ce9oa4yRkg2mODh3LDE78NmtKlIICAgIKo4zLI2NvrPcGjzUxG50iZ1G3SI42xRsjb6rGho8ty92I1GniTO52qUoY0G+qqD3gIMlAQEBAQEAbjuQXmu2h3olS5padoIK2naGUHqAgICAgICAgICAgiNTS3GLTtaLRAZ7i+Mx07A4Nw924OJO4AZznuUT4TXW+7lWkeRdtBc6Wt1FVx1UkZ50UcIzGXDhtuPrb9+AMLiKfK6+ffarsisZ0DrCm5/Tkzsb4XNlHkcH4FY+upywzPw1dHbWaPy0egftU+z1tOF5NJ7PVvHdlLty8c1r2lrgC08QomNiu20NRVV7KNjmlrw4te76uBnBXWLHa9+EOcl4pXlLPlsVxhdh0GR7TXAhXW6bJX2VV6jHPuy7bZ5DUNc/Dng7mjeB3kqzFgnfdxlzRrs3WKMRRNYODRhenEajTzpnc7VqUCAgICAgICAgIPmXlrvL7nyjNoA/MNuhbG1vVtuG04+O8DyVWSezTgjw0RZm0QEG6aa0pbbxbaaWrfUxvle4OfE4bgDgYBGFlvnmuXj7LIpum/dY1VoKv05B6dDK2uthP9YY3Bj7NtvV48PBaYmJjcKYt31LUlLp3vkb1QaujdZ6h+XAF8WT1j1h9zvep6a/G845/mHPW4+eOM8efEutLa8sQYlwttJdIGw1kXORtdtAZI3+Xiq8mKmSNXh3jyWxzusombRtodE5sET6eUjoyMeSQfAnes9uixTH0xpfXrMsT3nbTblR11knEdbHtxE9CZg3O/n3LzcuO+GdXj/l6GPJTLG6qI5GysD2HIK5idupjSpSCAgk9Pwc/eYMjLY8yHy/mr+lryywz9TbjjlvK9h5Qgx6Xe+c9r0GQgICAgICAg9BwchBeBDgiVv8AVv7iiF1EiAgICAgICAgoklZHs7RxtHAQUmQnhuQUcUQsjfWOPssAQXkFitpxV0NRTnhLG5nvC4yV5Umvy7pbjaLOUUDiycxu3EjB8Qvnadp096/eNpJXKxBNaXj27sX9UcTj79y19HG8m2Tq51j03Jeo802nMBLACeztQXI5WyMDhwPwRK4gICAgICAgICAg+Q9dyc/ym6gkDg4CseMg54AD5KjJ4bMEeEMqGoQPAZPYg7FpqhNFQUsDhvhiG1+8d5+JK8yZ55Js0eK6bNTztjD4ZoxLTStLZYnDIc07juV2PJNJ/Cm9OX8uNaz0y7TV6MUWX2+oBlpJOOWdbSe1vD3LZE7jcOKzvyr0RdpLRfoqhhwY3tlA7cHePMEqrLPGYvHs1YIjJFsU+8PqyKVk0TJWHLHtDmntB3henE7jbwZiYnUq1KBAQReoaJ1fYquBjcvLNpg7xvCo6mk3xTELsF+GSJlyymq+Yjc0sJ35G/GF4Nb8XtWrtNWu0Xa8sEsDI4KcnHOydfgOtacWDLljcdoZ8ubHinU95bPRaMpYcOqqqepf1jOw33BbqdDSPumZY79ZaftjSWFotsLcNooT4tz960xgxx/SzzmyT7sbnLRbrgyHbpKarmZljC4Mc9uert3rquOlZ3WHNsl7RqZ2kcY4rtwIMej3xvPa8oMhAQEBAQEBAQVNdsnuQXHDab9yJeRuyMIK0BAQEBAQEBBEzu9KrgwHoN3fiiGcgILMW+onPeB8EF5A4b0HKLxAbfqGqjxgNmLm/unf8189nrwzWj8vew254on8MsEEZHArpAg2zSlNsUk1QRvkdst8B/Mr0uipqs2+XndZbdoq2BbWNQ6aNvGRo80Fts7GybcWX53OaAd/f4oM0cceYRKpAQEBAQEBAQQGtb6dN6Oul1aRzsEB5r987m/EhRM6TWNzp8gUxfJJLLI4ue45c4nJJO8lZskt+KPdkqtcINj0jZXV9e2slYTTwO6Ix67+oeXErN1GXjXjHmVmOu53LrNNDzMQad7jvce9ZaxqHdp3K6ukMW82ZmpbBUWl2PSBmajefqygcPAjctGC/wDTKnJGvqcVthdDd4GvaWuDyxzTxB3ghW5Y3SV3TzrLV9U6LqjWaQtkrjlwi5snvaS35LX01uWKsvN62nDqLQn1eyiAgIIl+mrRJVmqfQxGQnaPHBPbjgs89Lim3Ka910dRlivGJSrWhjQ1oAA3ADqWhS9QWXjpFEORcrwBu9ryP9Xf/nRMI/k8vVzZqGGh9OndSOikJhe/abkDIwDw8lBLrrK/qezzapQvUf8AVh3klBfb1+KD1AQEBAQEBAQXI3dXuRLx3RflBdByMoCAgICAgIKJX83C9/YCUEZQDL3uPEDCIZyAgswb+cd2yFAkqGMOy0F7/ZagsujqpRtFwZjeGgoITUlqF0oXy83sV9MwuacfrGjiPwWPrOnjJTlHmGvpM847cZ8S0+gm24+bJ3t4d4XkUtuNPUvHuy+CscugWqLmbTSMxgiIE+J3/Ne1hrxx1h42ad5JlXIfSJeZaf0bfXI6+5Wq11sETPVjb96C4grDgGBxIGzxJRLGmvNugOH1kWexp2vuQRVZqyCPLaWF8rvad0W/igx6PV73TNbVwRiMnBfGT0e/CCZ+n7X/ALZH7j+CC/S3OjrXllPUMkcBkgcUGWgICDmHLzUOh5OxG0/rq2Jp8Bl3yXNvDvH5fOlM3Zgb371lvPd6GONVXVy7Ttg01U3mVsj2ujpM7343v7m/iqMuaKdo7y7rTfd1e3W6G308ccbGsDG4a1vBo/HvWOImZ5W8rJn2hmrpAgqY90b2vacOachTE6naJjcac21xZnUevPSqaIimrNisBA3NJ9ce8E+a38ZyVnipx5a47RN58OkaJ15ZLTY4LbXTTRSMe87ZiJYAXE8R49i0dPjnHjitmXrctc2ab08OnwzR1ELJoZGyRvaHNe05DgesK9kXEBAQEBAQW5BwKDkPK8P9LWs//wAd4/xIQ1/QL2s1fShxA2o5Gtz1nZ4KCXdWNjkia7ZaQQOIUoXGtawBrQAOwIPGb2Z7SfvQVICAgICAgA5GUBABwcoLu57e9EqWO2TslBdQEBAQEBBj1xxRyeCDDoPVk8QiGYgpzh47D96CyyCTY2Xv2W5Jw3r8SgvMjZGMMaAO5BUgsVLTstlaMujOcdo6wg5ld6X6JvkrIx+iJ5yPvY7fj7x5L5/qMfo5Zh7mC/q4olkM/S7IbvD8AeamO5PZ0SYuhijhj9YgNHcAF70RqNPEmd91yGIQxho8z2lShcQaLygcpdBopkdHFGK29VA/QUgdgNB3Bzz1DsHE/FBy646mvl4kZLcbhJI9hBDI+hG13c0bvflQ6Yz7tcZPWrqg5+3hBjvqJ5PXnld4vJQZ1qvVRanu2f0sLvWicd2e0HqKIS355vA/qDf+qfwUmm/acLnXqkc3Izknw2SiHQkSICDmPLxTmXk65wD9TWROPgct+a5t4d4/L51hcHQsPAY34WS3l6NJ3WHRqvRVvutoims7mw1DYxjLssnGNxJ6ie1Ysee29XX2pHs2HSs8stsMVXCYa2mIhmjcMEEDcfAjeq7Vitp17p3uITqgEBAQQWt2c9b7O5rS6UPliAAySNxwvS6S30Tt53VV+rsg4dIX+eISR21+yeG09oPuytPqU+VHp2+Gw6Z1Ld9D1LKK70lQLbIfUc3fGe1h4HvC6i0T4czWY8uy0dZT3Ckjq6SZk0Erdpj2HIIXTlfQEBAQEFLxlpQck5WW84bdUdQfJH8AfxQhzuhrH2+vp6yP14JGyDyP4KEvoi2VTJ42ujOYpWCRh7iMqXKQcdlpceoZQUw/qWeGUFaAgICAgolcWtAHrPOy35lBWAAABwQEBB612ycoLj27Q2giRjsjB4oK0BAQEBBj1wzRyeX3oMKgO6QeCIZqCmRpcwgceo96BG8SRh3bxHYUFSAgINN1nbtqjZUNHSp3cf8Ahu/A/evP/UMXKkXj2b+hyavNPlA6fcJrjTUzv2rSPDKwdN3vFfy29R2pMukfrK4nqjb8SvfeGyEELq3UdPpPS9deakBwp4/0cZOOckO5rfM/DKD5QtFTWai1NWXy5SmaoLjI9563u3DHcBwHVgIltKhIgICD0Nc87LWlzjwAGSkzEd5IiZ7Q7To6ppTdNhzzzohwzduzuzv6lRXqsV78Kytt0+SteVob8tCkQEGrco9rN45Pb3SMbmT0Z0rP3mdIfconw6rOpfJVG/LHN8ws14b8U+zadO6oqLJIIn7UtIT6o4s72/gsmXDF+8dpaK212nw32LV1tnYx8dVT7chDBnIdnqBHFZZpljtpZ9HnbYIZmzM2m8esdi5rO0TGlxdAgILj2sdSwuLQXskfsnrAIGcLvc8NONRy2pY98TtqNxae1pwuYmY8OpiJ8ss1rKqndS3GFlTTvGHBw/8APxV1M81nupvhifCPstVNoW7MHPun03XSbO2d5p3nhns7z1jvC9PFli8PPyY5pLqwIIBByCrVT1AQEBAO8YQcs5ToCbDA8jfFVge9pCDlShLuujZ+d09aJM8adrT5ZHyUuWyVbtmmf37kF1gxG0dwQVICAgIPQMnCDGjdz9U+QeowbLUGQgICAgrY7G48EBzdk7QRK4CCMoPUBAQEFqpbt00jfslBGUB/SuHa1EJBAQY8Z5uqfH1P6bfmgyEBAQYtwpWVdJJE8ZDmlpHaDxXNqxas1n3dVtNbRaPZpGl7c6C91E04yKLLR9p53D4ZK8ro8Exmnl/S9Pq80TiiI/qb1SscGOe8Yc85K9d5S+g4R+Ube3Mhs1ijdgP26uYZ446LP+9EudaUgEVlEmN8ry4+A3D5qEpxAQEBBN6eo3STmcj7DPE8V53X5O0Yo92/osfeckt5os0Dg6E9LrJ+t4rFT6J3DXf6/LeLLd/S2sYcnO7fxaexergzc+zzc2Hj3Ti1Mwgpe1r2FrgC0jBB6wg+NtSWd2m9ZXK0uBDYZ3Njz1sO9h9xCoyQ2Yrd4YqoamdaoedrNvG6MbXn1KzFG7bUdRbVNfLq9ubPJTQyw5zsNyc9y8fJWYyW18t9LROOu/hLNklaBzsJ8WHPwU7n3hGo9nvpMQ4lw8WlOUGpYF01DbLNTekV9RzMZyG5acuI6gOsrulbXnVI24vatI3adKLBfIr/AEbK6BrmQyg7DHHeMOIOe9L1mmSaT7FLRekWhLqHQguxCGZklHVN26SpHNysPfwI7wrcOSaWVZaRarZtEV077fUWiseX1drk5gvPF8eMxu927yXs1ncbeTaNTptKlAgICAg5/wApcG1pqtOPUkjk/wAX80HF+tQl2Tk/m2tJ0Bz+re9nuefxUoluFe71GDrOUQzBwAQEBAQEFqsl5in2Qem/d4BElNHzcDR1neUQuoCAgICC6x20MFEqRljsHgUF1AQEBAIyMIIaAc1Whh7S1EJFAQYtZlhjlHFp3oMoEEAjgUBAQEGLBRQxTSytaMvftHxxjPwURWImZj3TNpmNSylKBB8scvk75eUx8bjuho4WNHYCC77yUSw9PkGw0mPZI88lQlJoCAgv0lLJWVAiZu63O6mjtVWbLXFXlKzFinLbjDerVSMhjbsNwxg2W9/aV4fKclpvZ7HGKVilUmu0Ni0v+tH/ADPktvSeWPqvDcl6TzxAQcB/KCsLKe4WzUEOA6oBpph2uaNpp92R5BcXhdin2cojBl2QxpcXcAOtZdd9N+41tslDSikpww73u3uPf2LTSvGHn5cnO2/Z0PTkm1QRN7Yx8DhePmjWe0PUw98NZTS4dGSg0vlCo6S6UtJRzO/Stc542T0mZAAK39FE95YusmO0IzkyqXQ22ehlPTo6pzCO538wVR11eOWLfK7o7csU1+HR1nXiJEQk7XWtouUpkBOBcLc3a73sJIPuyvZwT9Lyc0fU6CrlQgICAg1PX1Pz2mLiMcaZx82kFBwPioS6rybS7empo8746p3xAKlEt4nfztS3sw0IhJ9aAgICCtgx0jwCJRjn+l1o9nO7wCISCAgICAgIHA5QXd0jO9EjHfVKCtAQEBBE1zearGyDgcFEM7Od6AgtVLdumeOwZQeUj9unbv3jcgvICCl7gxjnHg0ZQeRAiJgPHGSgrQVtGBtHqQfMn5RFudTa5oq7ZOxV0Td/2mOIPwLfeiWo6Qr2vppKFx6bCXsHa08fcfvQbMoSIL1LSyVc4ijG/iSeAHaVXly1xV5WWYsdsluNW42y1sijEcYIYN73ni4rxMmS+e3Kz18eOuGvGqca0MaGtGAOAU+B6gzrdcDRPwc7BdnaHFp7Vbiy8JVZMfOG9UFc2rjG8beM7usdoXrY8kWh5mSk1lmKxWIOWcvdCanQMVS0ZNLWRvPcHAt+a5t4WY/L54tNRsV9Ox3DbAB7FVr6olom30TEtyVzI27TMn9FgHY5zF43VxrqP509bpZ3gbMqljDutcLdbpanALmjDAetx4KzDj9S8VcZb8KTZzqWV88r5ZXl8jzlzj1lezEREah5MzMzuVmxTC360dETiK5Qbv8AmM3/AHfesXX4+WLl8NfRX45OPy6lTS89A13XwPivNrO4ehMaldXSFcMZlnZGOLnAKaxudObTqNtSuupWf/kl9XC4GO1VMdPkHiGgF/8AmcPJe1ijVXk5J3Z31rg5oc05BGQQrFb1AQEBBC6ni5+0VEOM7cErf8KD5wbvaPBQl0nkvlzR3OH2ZY3+8EfJSiXQYRmdg+0EQl0BAQetbtHCCzcJubhETTvfx7giVigj3OkI7giGYgICAgICAg9a7ZOUFxwyNpvFEvWu2h3oKkBAQYlwi5yn2gN7N/kgppnbdOw9eMFELqDwjIIPAoMN0TYKmEMLhtHfvQZqAgx6s/ogwfXcAgyOG5B6BlwCC47eQ3qRLkv5Qlh+kdEwXWNmZbbOCSBv5t/Rd8dkoPmGCeSmnZNC8skYctcOpB0Kz3eK60u0MNnZ+sZ2d47lCUigmrBOA+WAgZcNoHtxxC839RpM1i/w39BeItNZbvEWuhYWgBpHALFHhsnyrUggINo0yJXiIjOGOO/7K39LuYhh6nUbbYvQYRBC6usjdR6TudpONqpgc1hPU8b2n3gKJ7wmJ1O3xpiSlqsStLJYZMPaeLXNO8e8Kpp8w30EOG0OB3hWszY9OybNM8exLn4LyP1CNZIn8PU6Gd45j8txyMZzu45VC5pGob0LhJ6NTn+jRuztftHdvgvU6bB6ccreXndRm5zxjwglqZkXfBLFRx11OcT0UrZ2HwO9RasWiaz7praazFodMsN1hr6Onq4j+hqWBw+yeseRyF8/NZx3mkvci0ZKRaE4u3DPs4BuTAeODg9itw/ery/a+f7A54rrxBK5zpG1Ti5zjkk5IJPuXsx4eTPl9EaD11SXSkp7VWuEFfEwRsLj0ZgBgYPtd3uUob6gICAgjroNrmmHg7I9+5B88UVluFzrpKWhpXzOY8tcRuazBx0jwChLqGkNLSacjnknqmyz1DWhzGDoMxngeJO9ShtdMM1MfiiEqgICC6MRsLnHgMkolCTymeZz+3gO5EJOFnNwtZ2DegrQEBAQEBAQEFbHY3Hgg9I2HbQ4IlcQEBB4QHAg8DuKCPpRzb5YT9V2R4IhkoCDHqQAYpDwa8Z8EGQgIMaq9aAfbQZKANxQXjueO8IlFakoYLpZ57dVDNPVMdFIO4jGfLj5IPiW8Wuosl5rLZVNInpZXRP3ccHj58fNBn6VpZZrsJmOcyOEZeR154N80HU7dpypuFI+YPbERjYa8et49iyX6ulbcfPy1U6W9q8vDEkpqyz1kb54XMLXZB4hw68FWTNM9JrE+VcRfDeLTDebbM2Wnw05HrNPcV4ldxus+z2LanVo92au3IgINp03cAyMRuwAOi75Fb+lyajTD1OPc7bWvQYRAQfN/Ldod9ovTtR0UR9Ar3f0gNG6KbtPc7j457Qq7Qux232alabtTT00NO+ZralrQ0sfu2sdnauo8OLxqWz2qviohM2YPw/GNkLH1fT2za4+zT0ueuLfL3Zt31EayjZS0oexhbiVztxd3DuTp+l4Tyv5M/Uc+1fCAW1kEFMkbZo3RPGWvBaR3Hcgs8mlTMw3O1yPJjp3h7Aeoklp+4Ly/wBRpEcb+70egtM7q6vTvL6eNxOSRvWOs7hqnykbW7YuUJ78K7F98K8v2y4NGz0TlA1JSnd/SZSB4SH8V7Nfth5NvulNAkEEHBByD2KUOq6D5Q3SSRWi9zZc7DYKp54nqa8/cfeiHUlIICCOuZw+Luyg1ux2ptppahm7bnqpZ34+047I8hhEJaOJ8rtlgyevuQSEFMyHf6z+1BfQEFyNvWfJEsS5T7LBCDvdvd4IMKlj5yobngN5RCUQEBAQEBAQEBAQXWnaYQUSRnoIK0BAQRRmH0m49ROyiGagILc7Ocge3uQKd/OQMd14wUFxBjVH6+nH2kGSgILjj0WlEsK6HdEPEoPnDl7stLS3y33eJ7Gz1sRZNF1uLMAP9xA8kGqaMutDTbFNJGOe5zbIed0vZjvHYuMlZtWaxOneO0VtEzG3X7bdKeSDoHaaTkkcR4heFalsM8bw9mt65Y5VlnVVPT3OifA8h0bhxHFp6j4rvHkmlotVxkxxaONmLZbfUUEBjqXscW5awsPFvVldZprbJN6+6MUWrThb2SirWCAgyrfUej1bST0HdFysxW42V5K8ob/b5jNSt2j0m9Er18dt1eVkrqzLVjgQYtxt1JdrdPQV0DJ6WdhZJG8ZDgUI7PlflN5Lbho+d9ZStkqrOXZjqAMmL7MnYew8D4rmI0smYtH5aTQair6DDC/noh9STfjwPELpW2mg1JQV2GOf6PKfqyHcfAqEpdAQEGLowcxra8w9T4tsfxA/NYP1GP8ALify29BP1zH4dVoTmlHcSF5tPDfbykKN2zWwn7YV2OfqhXf7ZcU1E30XlkvUfASTPP8AE0OXs0+2Hk3+6UgunIg7Xya6sdebe62Vsm1W0rRsvcd8kfAHxHA+SlDfUBBGXT14/AoMSGPnZWs6uvwRCUYxsbdlgwEFSAg9a3aOEF17hHGXO3NaMolBSyGWVz3cSUQzKGPZjLzxcd3ggy0BAQEBAQEBAQEFxm5hKJexjooK0BBS92wxzjwAygggHOa6XsI+KISsbtuNrx1jKCpAQYtKdiSWE9TshBlIMab+t048SgyUBBHXDUVqtjCyoq2GQf2cfTd7hwRLULtriSrIbRUwia0EB8p2j7huCDgPKpXVtdqmJ9XM+QCmaIy7gBkk480GjjIOUHQ+T651dfc/R5mmRsEZfz3WBwAd28Vj668VwzHy19HWZyxPw7DSs2KZgxvxkryqx2elbyplE0TtuHpNPFh+Sidx4I1PlSK9gOJGPYfBOce6eHwr9Mp/2g9xU84Rxl4a2AcHE+AUc6nCVtteyV4YwtYD9Z53fBaMWDJk9tR+VGXPjx++5/DeLRqCip6ZkMwma7rkOHA9+5evjpwrp5d78522CnrqWqGYJ45O4O3+5duWQgIKJoY6iF8U0bZI3gtcx4yHDsIPFBw7XvIDFWyvuGkXRU0jt76CV2I3H7Dvq+B3d4QcRvmjtRaaybvZ6uljDtnnXszGT3OG4+9BiUF8rrfgRSl0f7N+9v8AJBtFBqmiqsMqM00h9o5afPq81CU40hzQ5pBaeBByCgsWMczyhg8BPROHiR/9LH18bw/8tfRT/muoW4/onjsdleTj8PTv5Z0R2ZmO7HA/FWx5VT4ch5RmCl5ZpJOAl5l3vjAXtYvteTk+5kLtwIJKwXaSx32kuMZP6F42x7TDucPdlB9JxSMmiZIw5Y9oc09oPBShWgi7n+tjH2UQ9oY8MdIeLtwQZaAgILzW7IRLAuUxw2Ede9yCPALiAOJOEQl2NDGNaOAGEFSAgICAgICAg8LmtHSIHiUFt1VAxpe+VoY3i7qHnwQale+VjSNnd6P9Jx1VUSGtgpTzhLjwBI3DzKJby31Qg9QEGNXv2KV32tyDDp4tqikHW7OPJEK6F+1EWHi0oMpAQYkp5quY/qeMFBloMeTfXQjsaUGuXfXFNQ1c9HSQ+kTwu2JHOdhjXdnacINSuGpbrcstlqnMiP8AZw9Bvw3nzRKJ8EBBGVVtorrVyx11LFUMY0AB44HuPEIMb8ztPbBb9FQ4PXtOz78oN50TZbPJaquwQ0kNI9x9IhlY3pFwGDk8XY7D1EqnPhjNTjK3DlnFblCqYTUFU6irmc1Mzdn6rh1EHsXi2iaW4X8vXrMXjlXwrUoeOa13rNB8Qo0lcorXHXV0NO2FuXuGcDgOs+5dY8UXtFYhzfJNKzbaDr4jTXCpgGQI5XMA7gdy9qmHHT7aw8m2W9vulHxfo55Iuo9Nvnx+KsVs2GpmgP6N5A9k7wgkYLqwkc4DG72m8EE/SX6vgaDFVGSPsf0giE3QaqbNPFBVQhhkeGB7XbsnhuKJbKgIOVflByc3yaBo/tK6Jp9zj8kHzxpe201e2rdVQiRrdlrckjB38EElU6PpJMmnnliPY7pD8UGJFaL9aHF1FMyaP2Gu3H+6fkglLFcKmfWdoNVRPppRtxPJB2XZacYWXrI3gs0dLOs1XXbcenI3tAK8XG9e6QzhWq3J+WZvo/KJQVXASUkD/c4j5L2cM7q8nNH1Lp4lWq3iAg+hdB1prtFWyVztp7IuacT2tJb8lKGx53IISoeaiqds78nZaiEixgYxrRwAwgqQEFyNv1iiXskjYonyPOGtBJPcggDUCrPPg7n7wiHrXFrg4HBHBBnQ1od0Zdx9rqQZYORkICAgpdIxvrPaPNBadWQt4OLvAILTq8fVjJ8SgtOrpTwDW+AQYtVcG01NLU1dU2GnibtSSSPDWsHaSg4jrHlzlbVOpNKxxmJmQ6uqI9ovP2GngO87z2BEuVXnVl/1A8m63aqqR7DpCGDwaNw9yCPt5xcqU/8AGZ/mCD71HqjwQeoCCNuj98bPEoL0DdiBjewIhgbbqWpfsgccYPYguenyew34oMKo1JTUrxG+SN0h+ozLj8OCoydRjp2me66nT5L94hfpKr6XjY8N2Ggk9/Yu8eSMleUOMlJpbjKVVjhAaou/0Jb5q0Ec62PYhB63u3D3cfJBxmkfM6pOw4ukkByXdZ458coln0tTz7CHbpG+sEGQgIMal6U1S/tfhBkoMigrZLdXwVkXrxPDsdo6x5jKDrFbbbfqS2xPkbtNewPilb6zcjqPyVObBTNGrLcWa2Kd1aVcNMXa0NfJE+OelYC4v2g3ZA6yDw968u/R5cf294elj6rHk7T2lrcOo6OWWOIVdIHPcGhzn7LR4ngAqYrkmdabv2uSYm0Vns6np2zi30vPyyRy1Eoztxb2hvUGnr8V63TYPTjc95eH1OWb24xGohzrU0fNamuDccZdr3gH5rUzIOo6BZMPqHf+6eKC+gIK45ZIXbUby09yDJNykkqKKJwAcahp2h4FB121VgrrbDPnpEYf+8OKDNQcj/KKOOTqlHbco/8AJIg4ho5uLdUO7ZsfBBsahIgyKJ+xX07s7hIFVnjeK0fhZhnWSs/lvFAcVWO0ELwMfl7d/CUVyty7l0j/ANKWGp/aUJbn915/Fev007o8rqI+pYgfztPFIPrMa73hXqVxA6kH0Zo+2/ROk7dSEYeIg+T953SP3qUM64zljBG04LuPggxaGPalLzwaN3iiEggIPWjLgEF9Etf1NX83C2jYelJ0n46m9nmgiLVUYcYHHcd7fHrRCVQEF2Kokh3NOR2HggqdWTO4ODfAILTpHu9Z7j5oKUBAQajq/lGsWjo3x1M3pVwA6NFA4F/988GDx39yD561fr696zqf6bNzVG12YqOHIjZ3n2j3lEoCG211R+qpJn94YcIJu1aEvV2eWxtp4S3eRNMAcduBkoNz09yOumutKLjfYqdu2D+hhL9+dwySPeg+pRuACD1AQQtc/bq3/Z3IhkQ1jX4a/DXdvUUGNeGyQ0VTWRNa50UReGnrIVeW80pNo9lmKsWvFZ93OKu9V9bkSTuaw/Uj6IXh5Oqy5PM9ns4+mx4/ELtHT8yzbcOm74Bc0rru6tO246WkzG9nY4/EZXrdFO8cx+Xl9ZGrxLZFsZHL+VGuLrjR0DT0WR888d53D4AomGoWyPL3ydgwEFdwYaarjqoxhsw2sfaG5w+fmgzGPbIxr28HDKCpBizQGIunheGOG9wPqlBdp5XTQh7mFufiguoOgaEvDTb5qCd+DTnbjz1sPV5H70Gjcrl4vL7pDbZjzNpkjE0TGbud7dvtIPVw3grLmm29ez6H9Jx4fT5x93v+P4c7wMY6ljl9VWIiI06fyQVNyfW19PHUvdRQwtcIHuywOLuI7NwPBaummdzHs+d/xDTHFKWiPqmfP4ZesAfznqXOYWFzWEg/uj8FsfLIF4a5jmu9UjBQWqWTnKdu/Jb0Se3CC8gIMeSTYuVCepsgcfeg6jpOs2Z5aQnoyDbZ4jj8EG2oOS/lEM2uTiA+zcYj/geEHEdHkfRMv/OP3BBKPqeYu0cDz0KmP9Gftt4jzBHuUJZiD1jth7XdhBUTG40mJ1O2+Ujv6VG7qJ+9fN17W09+e8JdXqXOuXCLatWmqjsE8R/wlep0k/Q83qo+pBWaTnbNRu/4QHu3fJamdnIPQS1wI3EHIKD6G0bqEak09DVOGzURnmp2gbtsdY7juKlC9WSc7UvPUNw8kQzaaPm4Gg8TvKC8gILkQ3kolcQRF5sza9pmiw2oA8njsKDUCJIJcEFkjDwPEFEJ+nmFRA2QdfEdhQXUBAQED70Gv6j1rp/SsZN1uEbJsZbTRdOZ390cPE4QcW1RyzX2/vdQ2CF9tpn9HajO1USD94er/d96JarQaUmnfz9zlc0uO0WA5e495QbNT0VNSMDIII4wOxu/38VCV/J7UFcM0lPMyWJ5ZIw5aQg3y3Vra+ijqG9Fx3OaPquHFS5dYsdU+sstLM9208tw4nrI3IlIoCC3JBHMMPYD3oMKW2dcT/JyDElMkMZppwNmZpja1xHSyOA7VFo5RMFZ1O3L4mmKqa1w3tfskHuOF8zEatp9DM7jaYWhUm9NTCOrkDjgYB+S3dDPe0MPWR2iW45BGQdy9FgcT1zUGo1lcDndG5sQ8GtHzyjpi0TNilb2u6RRDJqYfSrROwDL4CJW+HByCOtsvrRH95qCQQYch56sEEnRYBtBvtlBmICDOs1aLfdqapf+qa/Eg7WHcf8AzuQbtyj6bGo9KvfTsD6yjzPT44uGOk3zHxAVWWvKrf8Ap/Uejmjfie0vnqOQEAE+awTX3fZ4c0RHGzs/IvSbNpulYR+tqGxg/utz/wBy1dLHaZfP/wCIckTkpSPaN/3/APxb1x/6pm/5Uf3LU+darVQSTtDWvAb1tPX5oEcpjcyJ8Oxnc0tOQgyEBBYqGYu0bP2cIJ8Tv+aDZ7FXuhfFID04HDzb/wDW5B1SN7ZI2vactcMg9yDmXL5FznJfO79lVQv/AMWPmg4Ho12bdUN7JQfeP5IJC/UT6y3Ew5FRA7nYyOORxA/86lCVFkvcd0hDHuDato6TOG13j8EEtxQblb5dumpZfstK+ezV45bR+Xu4p5Yon8Ni6124aPyzR7ehrRLj9VXvZ72E/Jel0c9mDq47tL0xJt2GEew5zfjn5rYyJhAQdh5KZOa0pXv6xVHHjshShtMEfOztaeGclEJZAQEF5gw1EqgcjIQEETeLOy4MMseG1DRuPU7uKDXKCR9LVOppgW7RwQepyIS6AN5wBk9gQYdxu1ttERluVwpaNg655Ws+B3oNBvnLdpe2hzLeKi6TDcOabzcef3nb/cEHML9ywar1A51NRSC3QP3CKiB23DsL/WPlhEoGi0tV1chnuMro9o7TgTtSO8T1INoorfS2+PYpoWs7XcXHxKhLJQEBAQbDpWcieopydzmh48RuP3qUS7HpGpDbLsE+rK4fcfmg2RAQEBBxf8o2Z8OlrM6N7mPFftNc04IIjdvBQa/pW4PuOmrfVySOfLsbMjnHJLmnBJPbuXz/AFNeGa0Pc6e3LFEt0znepGNcdRN0rbprvJSvqYodkSRscGu2XOAyCezIWnpJ1l/lm6qu8aV0xypaYvuxHS3NsMzv9VrP0T89xO4+RXrPLaRqRzanVlydG4ObJUu2SDkFHTIADQAOAGEQy7e4CrDHb2yAsI8Qg157HUNxfGf7KQt8v/pBLoMerhMkYez9ZHvagrp5hPCHjjwI7CguoCDqujbl9IWCNj3Zmpv0T+3A9U+7CDg2taKjo9a3Wmt5/o7Js4xuY4jLmjuBJWDLqtp0+x/T4vmw15edOu8kHNDQ4bGcvFVLznc7Ix8MLR087o8T9Zx2p1Op+IQ+tznVVQOyOMfBXvJa8gsHp1wHVGzPmUF9BdpoueqY4+onf4IMV7uevFfL1bewPL/6QZlHP6PUtcfVO53gg6tpqr9ItTYycuhOx5dSDXeWSl9L5Kr23G9jGS/wyNKD5n0ZJvrIv3XfeEG1qEtYvWnJHTGttoxITtOiacHPa38FKEUzUl3pP0Urw5zd2Jo+kPmg6hoe6yXXTbZZi0zRSvjdsjA7R968Prq6zb+XsdHbeLXw39p2mNPaAq48LJQfKHQ/SHJfdAAC+kljqW9wBAPwJW/o576Yuqjs5No+Tatk8Z+pNn3j+S9BgbEiRB1fk0f/APq1SwddYSf4QpRLfaCPDXSHr3BEMxAQVNZneeCDBlu1NNdJLTBKHVcbGvlaPqNccDPeUSkwAAAOAQeoCDjPK9yl0umLrBbLfRx1N0DBJO97iGxtPqtOOLjx7hjtQcyqeXTV0zS2Ftup93FlPtH/ABEoNduPKRrC6NLam/1gYfqQuEQ9zQEGvNZWXKoOBNUTO4k5cfMoJ6g0hNJh9dKIm/s2b3e/gEGzUVvpLezZpoWsPW7i4+JUJZSAgICAgIJbTZxeWd8bx8ERLo1uuDqSndGDjL8/AKUOmIkQEBBxH8pM/wD61ZW9tY8/4EGicmFZz1kq6Qu3wTbQHc4fiCvH/UaavFvl6vQW3Sa/DqUJ2oWHtaFnjwvnyjNT0vpulbtTgZL6V5aO8DaHxCtwzrJWVeWN0mHFdE22Gqq56qdjX8wG7DXDI2j1+WF7bx3TbfTbxM4bh6o+aCRQVxO2JmP7HAoMXUsHN3Nso4SsB8xu/BCHtK/nKaN3XjBQXkGFIPQ6nnR+pk3OHYUGaN4yOCAgm9OagZp6SsnmP6A07nEdrmglvv4eai06jbvFScl4pHvLlD5pamaWpmcXTTPMjz2knJ+JXmXncv0DpccUp2dT5GLjsVN0tjj67W1DBns6Lv8AtWjprd5h4n+IcO60yx/H/wAq9Wyc7qmuPsua33NC2Pl0KgsU3TfNL7T8DwCC+gz7aBGJqp/qxtP4lBDUJLoXynjI8uKDKQbpoq6COpEMjtzxzZ8fqn5INj1xRfSOhb7S8TJQzADvDSR9yD5A0hLsXd8Z/tIj7xgoNthqf6VJSSnEzRtM/wCIztHeOBUJZKC1PTQVLcTwxyj7bQUE1panp6NlVDTwtia4teQ3gTwXmfqNfts9HoLfdVvVM7apoz9lYq+Gu3lkT0guOnL3QEZ5+jkaB37Jx8cLX006sy9RG4fPmjJOlWRdzXfeF6zzG2KEsu2W6ou1xgoaZuZZXYBPBo63HuA3oO42q2QWugp6Ckb+jjGyD1uPW495O9S5bFGwRxtYOoYQVIK2MzvPBEtW1vrOHTFFzNOWSXOZv6KM7wwe27u7B1lBoPJhcJH63ldUSuklrIJC97zkucCHZPxUDtikEBB8XcqE0k/KbqF8udoVjmjPYMAfABBrNCyOWvp45RmN8jWuAONxOEG8RaYtUL8mB8hHVI8kfBQlKRRRwM2IY2Rs9lgwEFaAgICAgICAgmNMs2rvtezE4/JES3HBPUpQ6+iRAQEHDfylD/oKxDtqZD/gCDlHJjWczqCelJ6NRAcfvNOR8MrB+oU3jifiW3obaya+XbqM7VKzu3Lzafa9C3lecwStdG7g8Fp89y6idd3MxtxfR1C6jFz2s5bUcz/DnP3r3qzuNvFmNTp0Gk/qcX7qlC8gIMjUsfOW+nn62uAPgR/JCEXbXZgc32XfegzEFL2NkYWPGWnigxaZ7oZDSynh6ju0IMxB45rXscxwy1wII7ikxvsmtprMWjzDRZYnU1RLTv8AWjcW+IXmZK8Zff8ARdRGbHEx7tl5Pbj9G65trycMnead3g8YH+LZU4bavCv9Vxer0l4+O/8Ab/6bHeJvSL3XS+1O/Hvx8l6T4NHyyCKJ7z9UZQU0zObpo2njjJ8SguoMq5P9D06WcHzkD37z8Agj6VuxSxj7OUF5BlUFQaarY7aw07iezsKDrdBUR3e0DnN+2wxyjvxgoPiyjjdadXejSbnQVT4H+8tKDbbpQOrYGuhfzdXCdqGQbsHs8CoSsWm9NrSaapbzNczc+M7tojs/BBLIJOxSbNxLep7CPdvWLr67w7+Ja+itrLr5bzQnNK0dhIXl08PSt5TNmI9OLDwe3B9604J+pnzR9L5wssXoGrblRcObdLHj91/8l7Hs8r3bUg6zoTTv0VbfTqlmKyqaDgjfHHxA8TxPkpRLeKGLLjIeDdw8UQz0FxjOsolaqqttONkb3nq7PFB856i9I/OS5CqlfLMKh4c95ySM7vhhQllaLq/QtZWqYnAM4jPg7o/NB9FqUCAeCD5F5b7U628p9wkwRHWNjqWbuOW4PxaUHPoH83PG/wBlwPxQdTJyc9u9QkQEBAQEBAQEBBsOlI8z1UnYxrfef5KUS6BarcauldJjOHkfAIOjoCDTtecoNLoGKjnrrbWVNPUucwS05bhjhvwckcRn3FBp0f5R2lXevbLuz/44z/3oOd8r/KVZdeW+1Q2qKsjfSyyPk9IjDdxAAxgnsKDnOnri203+irpCRHFKC/Aydk7j8Cqs9PUxzVZhvwvFnYaPlL0vFDsSVk7SCcZp3LzK9HliNTD0bdVimfLMZyk6UcRi5uH70Dx8lP7XL8I/c4vlqJv+n4KytMFxjMc1VJM07Dh6xz2L08UTFIi3l52SYm8zCYpNV2EUsbTdacEDeDkfJWOGSNT2J3C70fnJhBcGoLM7hdqL/rBBK194tNbZHQw3Shkm2GlrGVDS4kY3AZ4oIq2O6cje0AoJJAQWamATx4Bw9u9p7EFNNUGVpZJulZucO3vQZCDV9S0/NVkVU0bpG7LvEfyWXPXvt9H+jZ54TT3r/wBSwKN0grad8Li2QStLHDqIIwVkiJ5RD6PLkr6Nrz41P/TeHuL3uc45LnEk9pJXqvzmGFXO2jFTji9wJ8EGYguQR89PHH7R3+CCzqifaqYKccI27RHeeHwCEKIJmTRAsPAYI6wguoCDeNF3bZlFPI7dJ0Dn2hwPnwQfOnKrb3WblSvTWt2Q+oFSz++A/wC8lBPRSieGOVvCRocPMZUJRd5sbLkBPC4RVbPVfw2uwH8UEbSaiqbfN6Jd4X7Td3OAdLz7fFENsstwpqiup5aedkjdsA7J3jO7eOKp6mvLDaPwuwW45ay6Lbj+ie3scvDxz2ezfyl7a7YuEJ7SR8FoxT9cKMnesuB3mMUPK5dYhuDq2YfxZPzXsU+2Hk3+6XSNDad+mLl6ZUszRUrgSDwkfxDfDrPkunLrgBc4AbySpQlooxFG1g6kF9jMDJRLGq64RExx739Z6ggi3EuJLiSTxJRDkXKFR+jaqfMB0amJko8R0T9yhMNZp5jT1MU7Tgxva8HwOUS+oIJRNBHK3g9ocPMZUoXEBB8tflC3H0rlBhpBjFHRMYfFxLvuIQclQdTp385TQv8AajafgFCVxAQEBAQEBAQEG16VjxRVEntSAe4fzUol1nSMANkLj9aVx+4fJBsiAg1blE0w3V2ibhaw0GoLOdpj2St3t9+8eBKD4rex0cjmPaWuacEHiCgpQEBAygZQMoCAgrikdFKyRhw9jg5p7CEHY7PcGVUFLWs9WVoLh2Z3Ee9BsaAgIMepgc8iWI4mbw7+5BVT1DZ2djx6zexBiXym9JtUuBl0f6Rvlx+GVXlrurd+nZfT6iN+J7IDT8fPXRm7oxgv/BZcVd3iXv8A6j1Hp9Jan+7t/wCW3uIa0uccAbyVufJMOlaZpnVTxuO5gQZqCQtUWZXy+yMDxKDD1nZai1XSOaQl0VVG17HEcCAMt8vmhDXopXwvD2HB+9EpamqWVDd2544tRC+gy7dUmnq2nawHYGew9RQaRy803PXmz3xrcemUphlP/Ejdv+DmoIPTdR6RY4MnLosxny4fAqEpZBj1lDTV8PN1MQeBwPAt8Cg1qbTFVQVTKq3y86I3B4aTsvGDnwKTG40ROp27hbZNsvPDaaHYXztI1Mw92/eIlLU7tipid2PCupOrRKu8brLkGo9O3W98t10prTAHSMqGSvkfujibsty5x6h8SvYraIpEy8m1Zm8xDv8AabfTWm2Q0NKP0cTd5PFxPFx7yV3W0Wjs4tWaz3TFDFtPMh4N3DxXTlIsbk56ggwb3e6ay0rZJtovkOyxjRkntPgFTmz0wxuy7FhtlnVWv01+oK2TZbMWyHfiRuznz4KvH1mG86if7u79JlpG5hJLUzNP5UrORY7fcQ3pwyGOQ/ZfvHxHxRMOe6ctpu+oqCgwS2WZu3+6N7vgCoS+k2gNAAGAOAClD1AKD4s5TbkLrykX6pDstFW6Jp7mdD/tQamg6XaX85Z6N3bC34blCWYgICAgICAgICDdNOM2LNEfbc53xx8lKJde03HzNgpQRvc0uPmSglkBAQfJPLZpX83Nez1MEezRXMGpiwNweT02/wAW/wDvBBzZAQEBAQEBAQEG9aFr+cpp6B53xnnIx3Hcfjj3oOk0snO0zHZ34wfEILyAgIMaop3F/PQHZlH+JB7BUMqGljxsvxhzCidzHeEfY6A0b6tzhv5zm2/uhU4a8dvT/UupjNFIj43/AHZ0hNW/m2fqWnpuH1j2BXPLZIAaAAMAbgEHqDZtPUrZJaOJ3CWQOd/55INt1tZheNNVDGtzPAOei7cjiPMZCDhiJSduh2YzKRvduHgiGagIIrlGpZbzoLnI27clBMJ3DrDcbLj7tk+SDmujanD6mlJ4gSNHhuPyQbaoSICDdLRVFlHTy42sxhpHw+S8DP8ARmtH5e3h+vFVsFBtXCYMgY7DcFznDc3/AM7F1jibz2Rk1SO6ZnlpbbLUPp4YxVVLxJM5o3vcAAC49wAAC15MvHt7suPHvujY6yeOp9IDyZDxzwI7PBZ6ZbVtyie6+2Otq8ZbrZ66CupBzO6RvrsPEHt7wvWw5q5Y3Hl5eXFbHOpW71q7T2m4S663ikpiB+rdIC8+DRvPuVqtyKm1HU6tfU32cOZDUzObSQk/qoG9Fo8Sck95Xi9ffll18PX6Kmse/lM0EWzGZDxduHgs2OO21957t307TSuja2YktHSDT9UdQXsdJyiupeV1UVm24SmpLUL1p6ut+7bliOx3PG9vxAWtmcy5JbU6W+1lfKwj0SPmhnqe47/cAUS7EiBBjXCrbb7bVVj/AFKeF8rvBoJ+SD4OqZ31NVLUSHL5Xl7j2knJQWkHQ9OP5yw0p7A5vuJUJSiAgICAgICAgIN+tURjtVJGBv5sbu87/mpcuyUkPo9HBD+zja33BEryAgIOc8tWlfzl0FUTQR7VbbSaqHA3loHTb5t3+LQg+RkBAQEBAQEBAQSViuH0beKeoJ6AdsyfuncUHZrbJhz4s5B6QQSKAgICDFrIGuYZm5bIwZBHWgtwekVUY5x+zF143FyDNa1rGhrQA0cAEHqAg2nT78T293Y9o+OEQ6YQCN/BEvnu80LaDUFbRk7McVQ5o7m5yPgUFz0+nYA1u0QBgYagoNzZ9WJx8ThBdhmnm3801jO1xJJ8EEnQvYJHQTNDoZ2lj2u4EEY3/d5oOPXaxy6L1rFC4k0crswSH60bt2D3jgfBBsqhIgIN10hbprrRhoyyGJ5a+THDrwO0ryuqwTfPv209Lps0Vw/luUtVDQQCkoWgBvF/Hf8AM965teKRxo6ik3nldGEknJ3k8SqFwg5dqvVd3v1wdZtJmoMMZ2aiqp3FvOHs2upg8d634aUwx6mSdSxZbWzTwxxth2nk1YXiovdW6aQnJhhccE/aed58veqsv6jPjHH91mPoY83lv1FRxQRQ0lLGI4mANYxvBoXnTM3tufMt8RFI1Hs3Cz241EjHbGWNOGN9o/gtuDFynbJmycYb5S0zaaEMG9x3uPaV69K8Y08u1uU7X105R9ss9LaX1rqZuPS6h1Q/ucQBgd274lBIICDS+Ve5fRfJjfJg4tdJBzDT3vIb80HxoeKAg3vSb9uyBvsSuH3FQlOICAgICAgICBjO7t3IOqWOk5650NNjcHNB8Bv+Sly6oiRAQEFL2Newtc0OaRggjIIQfFvKPpd2kdb3C2taRTF/PUx7Ynb2+7e3yQaogICAgICAgICDqukrp6XaKaYnMkB5qTvxw+GEG3x1MMvqSNJ7DuKC6gICCmUZieO1pQWKH+px+f3oMlAQEGwWR+yymd7Mo/zIOrIOIa/pZafV9XI+JzI5tl8biNzxsgEjzRLWOCDIpZadh2pWlx6iN4Hkgk2VMMnqyNz2HciF1BhawtA1Lo+duAa2hBmhd17hvHm0e8BBptsuENdRwuE0bptgbbA4ZB69yhLN4IJvTFgN/uRjke6OlhbtzyDiB1NHeVxe/GNu6V5S6JJUQ09Kyht8YhpYxsgN3ZH/AJ18SvLy5pt4ejjxRXyxFQuEEZdXRVdM+jcXGKQYl2XFu0PZyOo9a4nJNZ+l16cWjuxqS3iOFsNLTshhb6rWNDWjyXE8rzuXccaxqEhHb2DfI4uPYNwXUY490Tf4Z1NTh8rIYmhu0cbgra13OoV2tqNy3WzU7WzANGGRNwF6mCup7ezzc1twnVqZhAQEBBxz8ou5+jaJoKBpw6rrQSO1rGkn4lqD5jQEG56NfmgqWdkoPvH8lA2REiAgICAgICC/RR87XU8ftSNHxQdl0bTiW7yzEboozjxJx92VKG+ICAgICDjP5QmlPpLTNPqCnZmotztibA3mFx4+Tse8oPmZAQEBAQEBAQEG98lbW1+qo7JI9rG14wx7jjZe0E/dke5B27UOibDaGtxdKtkzxlsWw2Qnv6sDzVGbqaYfu8r8OC+X7WqC318e0aVzpWN7OPuKqxdbjv57O8nSZKfldhbcnetQSO7wNn71fOfHH9UKow5J9mayiqnjJgczucQuJ6rFHu6/bZfhRNTyw7pG4B6+pWY8tMn2yrvjvT7oYdCMUjR2E/erHDIQEBBsVmo6p9LkQuAD8gvGzn3rib1jzLqKWnw6Uy4UzgP0gB7wU9Svyn07fCJ1DHabtQPpKxokHFrwQCw9oK4tmrV1XFaWq2yz6btDmvkgbXSt37cxL/c31VTPV1hd+1mfCRrbNpvVri1kZoq/HRkY0NLvEcHfercXUUyTqPKrJgvjjc+GnXXR1Rp97XVIE8TjhkzR0c9hHUVepYY3IJC0DaqntIy1zcEeaD5vr4209yqY4jhscz2tI7A4gIM2gvV2iljhgmfMXODWxvG3kngB1oPpK1UD7Dp2nt0oYK6RolrSzhtkeqO4cPLvXmdTl3Ooej0+PUblWsbWII6pfJ6S5pdIIuvZCqtvbuutMmnhp9najAd3neV1WK+yJmfdkYJOAMrtw8a9rwSxzXAEjLTneOIQ3tM2imLQ6dzTl25neO1acFJ+5nzW9m5UFN6PT9IdN29y9LHXjDz8luUspWOBAQEBB82/lIXLntR2i2h+RT0rpS3sL3Y+5qDiSAg2vRb+lWR9zXfEj5oNsUJEBAQEBAQEEjYo+cvVMPZJd7gUHbdEw7NFUzEevIG57gP5qUNqQEBAQEGLcrfT3W21NBVsD6epidFI3ta4YKD4e1JZKjTeoq+z1Q/S0kzo8+0Pqu8CMHzQRaAgICAgICAgy7ZcJ7TdKS4Ury2emlbNG4dTmnI+5B9ES3lmo523YEiKrDXsBOdlpG4eS+e6iZtmty+Xu4IiMUcfhLMY2NgYwYaFMRrwiZ2qUgiFD8YIc3LTx3Z+CRaazuCYie0sB9si2M0hAGSdnOR5FbsXW+1/7seXpPejBex0btl7S09hW+totG6yw2rNZ1KldIbDbo47fTbQja+rfvL3DIjHYO/vXndR1O540b8PT6jdmQ6sqncaiT3rHzt8tXCvwoM8ruMsh/vFRyn5Txj4WySeJJ8VCRBXEXiaMxkiQOGzjjnO5TG9xonWu7pNVSQ11G+mqow+ORuHAr3oeI49cLZNQ3aooADI6J+AR1jiD7kE1YrU+Sqigbve9wL3Dg0BEOAcqOnxpzlDu1GxmxBJL6RABw2H9IY8CSPJEti5HtMtnrpdT1se1T0Ltila4bpJyOPg0b/EhZ+oy8Kr8GPnZ1l7nPe57jlzjkleTM7ncvUiNdnihKMuV1mt1dSRi2VdVTTB3OTUzNswkEYy3rB3+5WUpFomd6V2vNZjsvvr4nwuDBLtEYAfE5nHxVV/pjusp9XhdpYOYiAI6R3uUVrqE2ncorVNjrb9bPRaO7S0DgSTsDoy9ziN+PDtV+HJFLbmNqcuObxqJ0kNKWQ260W+0ktc6GMCVzeBOcuPmSpmfVyTKIj08em6U9+sVC4iaqzMw7Oy2NxDcdXBepiw6jbFfnbwyDriyDhNM7whcr+MqvSstu15ZxwFS7/4/wCacZT6Nlt3KBaxwp6s/wB1v4pxk9Gy07lDofq0VSfEtHzTin0ZW3cokH1bdKfGQD5JxPRn5SNr1pbbg4RzE0kx4NlPRPg7h71E1mHNsUx4fMXLNc/pPlRuxa4OjpyynYR9loz8SVCtoKAg2HSEzI7nKxz2t5yLAycZORuQbsoSICAgICAgIJvS8e1dHvxuZEfiQERLuelIua0/AfbLn/H+SkTSCO+n7R/vGm/6gU6l1wt8H0/aP9403/UCak4W+D6ftH+8ab/qBNScLfB9P2j/AHjTf9QJqThb4Pp+0f7xpv8AqBNScLfDgP5QNooamrodSW6oglc8ejVTY3ZORvY4+WR5BNImsx5cPUIEBAQEBAQEBB1Dk7v0H0PLbqqZrH079qPazvY7q8j968vremve/Okb29HpOopWnG86b/T3ynbhpqopG9hfgrJ6WavmstXqYreLQlYK2mqBmOaMns2hlTqfeDcfK9tNLtjO8jOO1c7jwlbe58HS2S+Pr7W/iomdJ8qdmOYc5C/Zd7TfmE1E94O8dpeHYqmOilaBI3iOzvCsxZbUtuFeXFF66lgU8ccFQ41B3sO4AZye1buq6mIpHH+pk6fpp5bt7Mn0uSeURQjZzxceICw0x2tXnPav/f8ADdMxE68yyi9sYDMlzupo3kriZiDW1Y2jvdgdw6lI9QEQ2XTFo557bjMP0bf1I9o+14di3dJg3/mT/wAMfVZtfRDbZJGRRufI4NY0ZJPABeiwOcXivinr6isPRY93R7SAMBTEbTFZtOoQf0zWRSOdTVD6drhjDHYyO9dxWGmuOIhg1FG3UFxidWQx1tUQI2STsEjgM5xk9QySlpisbl1xr8NhlpfR6YUFrpcxU7dljIWADJ9Z2B2leTEevn7+IX7jHTc+61S0V1a1rJKCYtHB24H71fn6OLzypOpc16isdplkTU81PjnonMzwyF518dqTq0NFMlb/AGyxKmf0dgcBlxOAMqq1tLKxtj0wfVTmeXeG+qOrK4rHKdy6t2jUL89VHA9rXZJPHHUFtxdNfLWbVUWvFZ0ute1zQ5rgQeBBVFqzWdT5dx37wl6Ieh22atLXOcW5aGjJIHD3launxzMdvdny276a063XCrmdJDbqohxzuidx9y9XFWaUitp2qteu9wvx6Xvkvq22UfvlrfvK73Dj1K/LDrbZXW52Kullh+05vRPmNynbqLRPhiIkQEBBD3jTFpvYJqqYNmI3TxdF/mevzUTES4tSLOe3nk8udBtS0JFdAN+GDEgHe3r8lzNZU2xTHhqD2PjeWPaWuacFrhghcqlKCat2pa2hwyQ+kQj6rzvHgUG22+9UNyAEUmxL+yfud5dqhKQQEBAQEBBs+lIsQ1U3a5rB5DPzUol3OzR81ZqNn/BafeMoM5BwtWtwgICAgwL1QxXKzVdJKDsyRnBAyQ4bwR5hRPhzaNxpyF+k68eq+nd4Px94VbGsP01dWcKcP/deCgx32W5R+tRTeTc/cgxn0lTH69PK3xYQgtFpHEEeKDxAQEBBJWOt9Cu0MhOI3HYf4FB0FQkwOxBW2SRp6Ejx+64qJiJ8wmJmPEr30tW04z9ITRj7UxA+K5nFSfMQ6jJePEsc609DeXfTA2uvZw/PuCr/AGuH/a7/AHOX/csS8qL2Pa9rnTvbwPMhq4nosU99Oo6vJDKs/KJV3+/0tDJQwRNlJaZGk7WACeHDqV2LDSkcfMflMdRa1u7e4p3RRkMwC7i7rXm9dlvbLNIjtD0cNIiu5XmVjYWnYi6R4uc7JKy4q3vPGkbl3bUd7SqNyp4ojNVS7DW7yXENY3/zvVuTBkpbVomf48OItWY3EsyzXOzXa4GlN1pYugXNPPs3nsGSrMGGcltWiYU5s0Y67rMS2c6Ugk2XmeWaLOdlrgGu8cD5rX+xx+8yy/vL+0QnBUVUbAxjGtY0YAa3cAtkRqNQyTMz3liVZNY0MqcvaDnZO4e5ShhutdA8hz6SFxHDablNpi0x4X47VCB+joIx4Qj8FO08pn3XJbbUmBwp6drH46O4NCqy1tauqu8V4rbdnlusVRRwkO2DI45c7PwXHT4fSr38us+X1LdvDPFslPF7B71eoVG0te0tkkDmniNncVExExqUxMxO4Q50Fbnyue+oqi0nIaHDd3ZxlYZ/T8czvctsddkiNahnQaStUDAwRSOA9qQq2vR4ojWldurySut0xZQ4uNvhc48S/LvvWmscY418Kpy3nzLMhtlDTt2YaOnYPsxgJNYmdzDnnb5ZTWhow0ADuCa058vVIIKXMa9pa5oc08QRkFBB1+j7PX5d6PzEh+vAdn4cFPKXcZLQ1iv0BWw5dRVEdQ3qa/oO/BdRZbGaPdrVZbq23v2aullh73N3Hz4LrcLYtE+GKiRAQRd209a72witpWukxumZ0Xjz6/PKTG3NqRby5/eeTivpNqW2yemQjfsHoyDy4Hy9y4mqi2KY8NLlhlgkdHLG6ORpw5rxgjyXKpSCQcjignLdqiso9mOf+kQjqeekPA/ig2u33iiuQAglAk64n7nfz8lCWegICAg3HTTNmzh3W+Rx+SlEu5UzdilhZ7LGj4ILqDhatbhAQEBAQWn00EnrwxuPewJqEcY+Fh1roX8aZg8MhRxhz6dfhadY6F3BsjfB6jjCPSqsusEJ9Solb44KcIR6MMeTTQf/AG0Tv34lHBzOH8sGXSDX8aaik/u4+ScJc+jZhS6JiPG2Rn/lvx81HGUenZgy6Jphxoqpn7rifxUalzwt8MCXRlKP7WqjP2mg/IIjUsZ+j2/2dd/FH/NBcqtSPtzzRupxLNCAx0hdgOIHHCIYJ1Ldap2zTQsBPARxlx+aaT3X47brC5Do09dsntHNj44U6l1FLT7MuHk5vtS4OqZaeLt5yUvPwyp4y6jDZLU3JbEMGqujz2iGLHxJ+Sni6jD8ymKbk80/BjnIp6gj9pLge5uFPGHcYqpqisdqtzxJR2+nhkHB7WdIeZ3qdQ7isR4SClIoFEsUc0T4pWNkjeNlzHDIcOwhCY2gqnROnqr1rc2M9sL3M+eFHGHE46/CxBo99ucHWfUF2t5HARzEgeQwo4uJwwlqe7cpFs/q2p6a4MHBldACT54z8VHFzOGfZKwcp2tKTDbnpKirm/WfRVBYfcSVHGXM4rQk6XlmsDHj6XsV5trgd5fT7bPeMH4KNOOMx5bdbeVLRN12RT6jomOPBk7jCfDpgIhtFPWU1YzbpqiKdntRPDh8EF9AQEBAQEBAQMoPMoLM1bS0wJnqYYgOJfIG/eUEPV640rQ5FTqK1xkdRqmZ92UEJV8sWgqTO1qCKQjqhikf8Q3CCCq+X7RLWujYy4VYO7ZbTDB/iIQajcOVDTt0eTbtGXbnDwfE8Rg+QBC6iZW1veEjuO8Agd67aRAQEGBdLJbrzHsV9KyU4wJOD2+DhvSY25tWLeXP7zya1cG1LaZvSo+PMyYbIPA8D8FxNVNsM+zSKimnpJnQ1EL4pW8WPaQR5FcqZjS2HFrgWkgjgQg2G1anq4ZY4KkieIuDdpx6TfPr80G6ncSFCRAQb1p5n+iKMe183FSh21u5o8EHqDhatbhAQEBAQEBAQEBAQEBA48d6C26CF/rxRu8WhNQjUMR9ktUk/PyW2lfLjG26IEpqEcK/DNijZC3ZijZGOxjQ37kdKuPHegICAgICAgICAgIGR2hA2t2Nrd2ZQYdTa7bWAipoaWXPW+JpKahE1ifMI/8ANKzxyGSkjnopD9ekqHxkfHCjUOJxVSNK/VFtx9G6zujQ3gysa2pb4dIKOLmcMe0pmm13r2jwJmWS5sHWWyU7z7sj4KOLmcM+yXpuVqtiwLpo65MA4voZGVA924qNS4nHaGe/lj0tFEDK26slP9i63Sh4+GPioc6lHVHLdaxuotOaiqj3UeyD8SiNI6flmvsjf6Bye3V56jKXD7mInUo+blR5TqkYo9Cth7DLHI75hDUo+TVfLbWnEVthowesQRNx/G4qdJ4yxX0PLNcDmo1D6ODx2KhjMfwBNJ4Sx38nOt685uWrqh+eI9Ikd95U6T6cfIzkVEjg6sus87v3gPvymodcK/KQg5G7PFjbbzh+3M75AKdQnjRKQcmNmgxs0VDkdboy/wC8p2T9Pwk4NHUsGOa9Hj/5dO0KduuUe0MsacaNxrJMdzcfNNp5qhpun66iY+ACbRzlUNO0Y4yTHzH4Js5yrFgoRxEp8XptHOVYsdvH9k4+Lyo2cpVizW8f6sD4uP4ps5SqFqoBwpIvMJtHKUPqzT9nrdM3F1TbaaR8NLLJE8sw5jg0kEHiFEubd47vltcqXoJDgRxG9B1OJ4khjkHBzQ73hQlWgIN+07vttv8AL/MpQ7UgIOQfm/Xf8H+P+Ss22c4ejT1b7UP8R/BNnOHv5u1f7SH3n8E2c4e/m5Vftofj+CbRzhUNN1HXUQ+4ps5w9/NufrqYv4SmznD3825euqj/AICmzm9Gmn9dU3+A/imzm9Gmj11f/wDX/NNnN6NNDrqz/wBP+abOar82mf7U7+AJtHN7+bcX+1SfwBNnN7+bcH+0S/whNnN7+blN+3m9wTZze/m5S/tpveE2c5ejTtH+0n/iH4Js5yqGnqL2pv4h+CbOcvRp+h/438f8k2c5eiwUHsyn/wCRNo5y9FioP2b/APqFRs5S9+g7f+xd/GU2cpe/Qtv/ANn/AMZTZylULNb/APZh/EfxTZyl79EW/wD2VnvP4ps5S9+iqAf6pH8U2cpei2UA/wBUi9ybRyl79HUQ4UkP8KbNyqFBRjhSw/wBDcvRRUo/1aH+AJs3KoUtOP8AV4v4AhuXvo8H7CL+AIbe8zEOEUf8IRG3vNsH1GfwhB7st9lvuQMDsHuQeoPdt3tO96Btv9t38RQC5x4uPvQeYQMDsQEBAQEBAQEBAQEBAQEEbqL/ANMXf/2U3+QqET4fJJXKkQdKs8nO2ajf180AfLd8lCWagIN600/atdGfZfj3OUoduHAICDSF2vEBAQEBAQEBAQEBAQEBAQEBAQEBAQEBAQEBAQEBAQEBAQEBAQEBAQEBAQEBAQEBAQEBAQEBBG6i/wDTF3/9lN/kKhE+HySVypEG/wCl5OcsUQz6j3N+OfmoSmEBBtulZ80Eked8UufIjPyUol3mM5jae0BBUg0hdrxAQEBAQEBAQEBAQEBAQEBAQEBAQEBAQEBAQEBAQEBAQEBAQEBAQEBAQEBAQEBAQEBAQEBAQRuov/TF3/8AZTf5CoRPh8klcqRBuujiTbJweAm3e4KBsSJEE9pV7hWVDM9F0WSO8H+alEvoSjJdRQE8TG0/BBeQf//Z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207541" y="-192617"/>
            <a:ext cx="406612" cy="406401"/>
          </a:xfrm>
          <a:prstGeom prst="rect">
            <a:avLst/>
          </a:prstGeom>
          <a:noFill/>
        </p:spPr>
        <p:txBody>
          <a:bodyPr vert="horz" wrap="square" lIns="121939" tIns="60969" rIns="121939" bIns="60969" numCol="1" anchor="t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8" name="圆角矩形标注 7"/>
          <p:cNvSpPr/>
          <p:nvPr>
            <p:custDataLst>
              <p:tags r:id="rId9"/>
            </p:custDataLst>
          </p:nvPr>
        </p:nvSpPr>
        <p:spPr>
          <a:xfrm>
            <a:off x="4193169" y="380980"/>
            <a:ext cx="7147521" cy="1333509"/>
          </a:xfrm>
          <a:prstGeom prst="wedgeRoundRectCallout">
            <a:avLst>
              <a:gd name="adj1" fmla="val -59990"/>
              <a:gd name="adj2" fmla="val 42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9" tIns="60969" rIns="121939" bIns="60969" rtlCol="0" anchor="ctr"/>
          <a:lstStyle/>
          <a:p>
            <a:pPr algn="l" fontAlgn="auto">
              <a:spcBef>
                <a:spcPct val="50000"/>
              </a:spcBef>
              <a:spcAft>
                <a:spcPct val="0"/>
              </a:spcAft>
            </a:pPr>
            <a:r>
              <a:rPr lang="zh-CN" altLang="en-US" sz="3700" b="1">
                <a:solidFill>
                  <a:prstClr val="white"/>
                </a:solidFill>
              </a:rPr>
              <a:t>牛顿第一定律是牛顿第二定律的特例吗？</a:t>
            </a:r>
          </a:p>
        </p:txBody>
      </p:sp>
      <p:sp>
        <p:nvSpPr>
          <p:cNvPr id="40962" name="AutoShape 2" descr="data:image/jpeg;base64,/9j/4AAQSkZJRgABAQAAAQABAAD/2wBDAAgGBgcGBQgHBwcJCQgKDBQNDAsLDBkSEw8UHRofHh0aHBwgJC4nICIsIxwcKDcpLDAxNDQ0Hyc5PTgyPC4zNDL/2wBDAQkJCQwLDBgNDRgyIRwhMjIyMjIyMjIyMjIyMjIyMjIyMjIyMjIyMjIyMjIyMjIyMjIyMjIyMjIyMjIyMjIyMjL/wAARCAH/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pCQASTgDqTQAvSsW68RRK7RWMLXci/eZTiNfq3+FVtQvBfo7SSeVpydecGX3z/d9u9cxeX8l9EVjXyLFOFQfLv8Ar7V4+LzFxfLT+/8Ar8zro4e+si1qHizUtzJHPErD+G3TIH1ZqwpPEutO/GoyZ9AwqCVoicYMmOirwo/xphL9BBtH5V408XWk7ub+89CNKC6FxPF/iC1OftXmAdpEBFbWm/EtTt/tSxkjjP8Ay3hRtn1wf8a46+X/AEZx64B/E4q9e34t4Pl7DgD0rfD42vFXvctYOnU0set2N/aalarc2VxHPC3RkORVmvnix8YTaRqBvbCTyZc/vIiPllHoR/XrXrOk/Ebw/qcETNcNBKyjzEdGxGfQtjH419DRxKnG8tGcWKy2rRd4q6Ouorgdd+Kmk6fdGz04reSg4ebP7pPxHLfh+dWrPxHcX1t59rq8EkuM+SbcKp9uu78c1U8TTg7SZh9Srcim42TO0oqtp94moafb3aDAlQNj+6e4/A8VZrdO+pzNNOzCiiigQUUUUAFFFFABRRRQAUUUUAFFFFABRRRQAUUUUAFFFFABRRRQAUUUUAFFFFABRRRQAUUUUAFFFFABRRRQAUUUUAFFFFABRRRQAUUUUAFFFFABRRRQAUUUUAFFFFABRRRQAVlavOXaOxQ/60FpSOyDt+J4/OtWuXnutv2/UGORkrH9F4H65rix1Xkp2XX8uprRjeVzE1m5N9frYRnFvDzJjuR/nFVtQEdsoifAlwCR1EQ7DHdj+lTaZttbO41GYbiDkZ/ibtWfYwTalcyzO+1Vy8srdF9T9fSvmn72r3Z6a00WyI1aOEYKhCei9WP1qCS6iJ/iH1FF1MjsyWylIR3P3m92NRx2r43vhF7bhz+VY77bGq03Kmp/8g+Zl7JuH4c1gXOqead5bAxxzXTXLRGJkdsqQQST1rj18PP9oIaYNCDxt6kf0rpwrp2amz0MJVpwT5zOuWW6k2xxbmP90c1b03S9VR2aIeUG4yx6/hXQ2dnFbYSODaO5BGTWvFFvwANvsa1qY1pckFp5jrY1yd4KxyEPhGbOZLlRnsFzXRabpV3YooinDY6dq10t2TlkyPUVft7OOUArkH1U1hOvWq6TZyPEzUeW+hseHNfTS9MSzvYZiVd23oMjDMT0/Guos9Z0++IEFyjMf4T8p/I1xYsLmMZXEq+nQ0CCKbhkww/AivQo5hXppRkk0ebUowm3LqehUVxVtfalp2PJm8+If8s5OePY1vad4htL5hFJ/o8/TY54J9jXqUMfSquz0fmck6Eo6rVGvRRRXaYhRRRQAUUUUAFFFFABVa/v7XTLN7u9nSCBPvO54rnpfiH4fg1W50+a4kR7fdulKfIxHVQc9e3TmvKfEfiK88W6sZHZktEJ8mHsq+p9zWc6iijroYSdSVnojq9Z+KlzPI0GhWgVOn2icZY+4Xt+P5Vy1xrnia+JafWrpQeqxylB+S4qvFEsSBVFSVyyqyfU9mnhaVNaIZHqGv27bodYvgfa5fn8M1u6X8SNe02QLfhL6HoRINr/AIMP6isQmo5ArrhhkVKqSXUc8PSmrOJ7b4f8U6b4kgL2chWZR+8gfh0/xHuK2q+crWa60y/iu7KVo5ozlGH8j7VqXviDXdUYm61O4wf4Im8tR+C4roWIVtTzp5a+b3Hoe80V864uEbct3OreolYH+daun+MfEejuDHfNcxDrFc/OD+PUfnTVeL3Jlls0vddz3WiuW8K+OLDxIPs5H2a/UZaBz973U9/511NbJp6o8+cJQfLJahRRRTJCiiigAooooAKKKKACiiigAooooAKKKKACiiigAooooAKKKKACiiigAooooAKKKKACiijPOKAIbyXybKeX+5GzfkK4rU326dbWSnll3v8AQDP866rXJFj0e4LHhht/M1w1xMWSWZvvyDag9Frw81qe8o+R24WN1cr6hNssLW0XoF8x/qen6VPd5stCtbKMfvro75MdSOw/lVW1hN/qcUB53YLeyitN9t74gmkHMVuoRfr/AJzXjpN3ffQ7G0tPmUBZR2cPmTYO0ZPuaxL/AFMlyq/M56L2FaXiq+FvHFbxsDM5zj0HrXNW0RZskk56k96coW32Lhqrk8aNKd7ksf0q5DbljwMmpIYMptHFaMEAihLegyayd5MtuxWsrVbgnccY9Kvvpska74iHA6jHNVrE7HPoxrct5OlVTjFrUznJplK1YNwRg9xV1bYA+ZF8rjt61FJEouCVGKtREjFbRXRmcmaNjcI67XG1xU89pFPyVw3ZhWei87u9aEUpxhvzrpi7qzOeSs7oqG3aM4bn3qrd2CXCnjD9jWy7DHPNQOozilKC2GpvczdM8Rz6XMLXUiz2+cCU8tH9fUV2iOsiK6MGRhkEHgiuF1m0V4hJjkcH3qPwprrWF+uk3T5t5T+4Y/wN6fQ124LGyhP2NV6dGTWoqUeeB6BRRRXtnCFFFFAGfrWtWWg6a99fOViUgAKMliegArnNP+J3h2+mEUks1oTwGnTC/mM4/GtDxvoEniLw3LawEfaY2EsIJ4Zh2/EZrwcI1tK9vcRmOWNirqwwQR2NY1Jyiz0MJhqVaLu9SSaMT3d1IW3M0rncDnPJ5qezURpz1NRxKg+4Rz2FWFFcjZ7UVZE26lBJ6CpIoB1b8qtKABwKkbKO09waXbWhgHqKY8KnpwaQijtpCDU5THBphWgCA5qNs1a8knvika2/2v0poZnsZIJUuYHaOaNgyupwQR3Fe3eCPE48S6NvmwL23wk6joT2YfX+ea8Xnt5FU4wRTdM1PUtGnkk0+7e2kkXaxXHI6962pz5WcuLw3to6bn0hRXz+ni/xRG25dZuD7Ngj+VbemfFbWbJ1XVLaG8h7ug2SD+h/KuhVos8yeX1oq61PZaKyNA8TaZ4ktTPp8+5l/wBZE3Dp9R/WtetU7nFKLi7MKKKKBBRRRQAUUUUAFFFFABRRRQAUUUUAFFFFABRRRQAUUUUAFFFFABRRRQAVlau9xbNDeQFSI8hlY43A/wD6q0LidbeBpW6KOnqfSuY1O9kLfMczN+UY9B71w46vGnDl6m1GDlK5U1fV579EikjESKclQeSawLqYIN75J6Ko6n2FaEkEp+YqRnnLGqBQRz+b95x0J5A+lfO1akqkuabPSpxUVaJZs2Ok2ctw+Pt1wMAf3Fp9jNHp+i3F9OcKCWPvjt+dZszO5LuSSe5rO8XXxisrHSYzj5RNN+PQfzNFL35+SHKOlu5jPcy6jeS3cxy8jcD+6OwrStY8AcVnWi/KK1YDt7VFeWtjWKNS2jzip7xwkYhU8nlqqJeCNfkX5vU0zzCSXc5J5JNY8ytZCs73J48Bgo+taETsMVT0m1kvpJJs7Y+gY+laTwohxGS2K1UWtSJNXsOBLZJ60+0cyMx3ZUcVVuJxbx46ysPlX+p9qNHkCoYnPzAk59cnP9a1S6ktPlubkfSn29xHPEJInDISQCPbiq9+zRafI6dccEVkeG7ryonsJDhkJZM9wa1vyuxlyNx5jp93FQyvUGrSPFo87REhxGcEeuKzdIv/ALZpcRY5kQBHz1yO9VKVtCYxurly9uBJbGMj5j1NcfquOGQ4dT+Irprx1Scw7hv27se1YWoWRvB+6O2dfu+jexrmqXctTenZI9I8N6n/AGtoNtdMcybdkn+8OD/jWrXEfDWZzpt9A4K+XPnaeoJGD/Ku3r6rDTc6UZM8urHlm0go6UVznjvVH0nwhfTxMVldRCjA8gscZH4ZrZuyuTCLlJRXU5HxV8Qrqe+l03QJBHHGdst5gEk9wnt7/lXn9x5k9zJNcStNO/3pJGLE/nTLORIrQgfeJ5qKW4KsFQbnY4FcU5uTPo6NCnRjaKLMcaqOBViPAYE1XiWQffYH2AxVhazZuWg9SB6rqKmVG644qSSUPS7qYKWkAjcmomFTUw9KYEWSKUPSMKiJxTGSk5qlcwgfMBx/Kp99NchlI9aYykG2n2pxwy880xxTA5WmNBbXd5oWoR6lpspimjOeOhHcEdwa988J+JbfxTokd7EAkynZPFn7j/4HqK8EYh1IPetv4aay+jeMks3ci2vf3LjPG7qp/Pj8a3pTs7Hn4/DqcOdbo99ooorqPCCiiigAooooAKKKKACiiigAooooAKKKKACiiigAooooAKKKKACiiigDO1Vv9Qh+7uLH8B/9eudtSJ557hucNtXPrXQa2jfZVlX+A8/Q1ytpIY4JEPXzGP5mvBzB2r6nbQV4aCajNltgP1rHUm5uvIj6KMu3oKuXjn943fFVbAeTpckv8cznn26CvLerbZ2R0RJHbfbb5Yox+7X7x9AOtcJq939v8QXlxn5TIVX2VeB/KvUEUadockqj94YzIT744rx21JY7icknNdNCHLFvqEXdm1bHFaMbjHSsyA8CtltOaCJWupPLLDIiHX8TXLVjd3Nk7DDOqnb1b0HJqRIpJ/8AWfLH/dHU/WmxiNF+UBRU8cseM+YuPY1hHf3UNm3aTpFaLFnagyz49BVWKS71Ri/mNHDn5I0O3j3qBFkuUMUQYK/DSEYAHoPWt+xtBDEABgYwPpXoYem5bmLstWUodM2ntjuepNTvYch4jtYVqrFTmQRjLDArsdKCWpm6rMtbm5jQxSQ+Yp4I6ZqjLp0jkTRK0TryvPIroE2SfdNTrartBYZNTHDRktHdAqnKYMepSG3a2vY8gjG5f8Kyow+nXJkhIeJvvKO4rsJLKF/vRg1SuNLhClkQcdsVnPBytuOFSG1jC1mJdZtobqymCX1v0BONw9KzrO/kdvLukMc6feDDGR61qXGnqMshKtjiuYLzPeiOWZ3VWI2k1zVISS941UEtj1DwwyRzyFVANwBvI7uo4P4j+VdRXD+G5ebdfdcfyruK93LJuVD0PLxMbTCuR+Jdm934KuigJMLpKcegPP6Guupk0MdxBJBMgeORSrqehB4IrvaurGVOXJJS7Hy/HIyjAOBTZJDDLHKcleQT6V0HjPwu3hvVmtVlV4JgZIGB+ZVz0Ye361zdpbT3uoxWruCufmI9K4mrPU+hVRSipR2LgvvNkSND16nHatWNl2jBGKuXmjC4gAgGx1OQQKyzY6nGdv2Tef7ysMVndMqNVPcuWxEk5OeAOlXC1YsQudOu2huxslf5x6EHtV03XGcAe+aTLTTVy4o3NipjhRgVl2V6JCzg5AYr+VW2uEIzmkMkJ5pGQgcmo7aZZiSD0Yj8qkkagCFqjwCeacxqNjTGDIp7moHyn0p7MRUTtlcGmMrv3qJqleo8Bu9UNEW8rVdLhrbV7a6Q4aKVHB9wQamlUqcGoLK2a/1q0tUGWmnSMfiQKuO5nVa5Xc+qKKKK7T5YKKKKACiiigAooooAKKKKACiiigAooooAKKKKACiiigAooooAKKKKAGSxrNE8bjKsMGuDukMM8kYOdrFcj2rrtSgvXw9nKRkYZc4/EVwOrX0GlB5NQmAbcQkUZyz+9eLmd5NJR17nbhV5iXbBYHJPaoVO3T4U9s1yl54quriVfLtkW2DZZCcsw9M1BqeqXn2tJbW9kNrOu6NePkPdTXm/VpvTa53JHpF1J9p0JgvVotv6Yrx+0OMCuw8K65cy3Emn30m8SAtExAGCOo/rXKXUP2PVbm3IxslI/DPFb04uN4shKzsbui7DqMBk5VSWI+g4p19qTXN5JIxJGeBT9E06S+sLqeEjzIMHb3I5zUFhaiTUpElXIXL4PesXD3ve2OiEVKSLFrbPeFGkJ2nnHbFdVp9kiRgBAF7CqGnxb1UbQOvT0ro7eMADitaFPW7Cq+TREkNsikYUZq6kdJElWkSvQhE4JSKkiXBnVUAWILuZye/pTNsUjlmRpz6sRj8BTmeW51B4XKR6dDH5k85bH4e3+FcTe/FuWTWU0rwto63al9iF85lPsB0Hua3o4OVZuSMamIjS33OxmhRYWubYFWTlkHcd+K04zvjU+ozWXot++pb5pLR7SYjbNbP1jkBwR9O49iK19hPSs1S5JMty5kmNZaqXTqkZBIyeKsyhhxk1kzWHn3TS3Dl0HEcY4A9z6mpquSXurUqCXUgljBXPauHC+ZqEsg+6GOK7PU5xpumXBXo67UB7MelYPh3Sjql9Dahtqtl5G9AK8vE80mqaWrOqErJt7I6jwjaST3SzEEQW46+r44H4ZJ/Ku3qK2tobO3SCBAkaDAAqWvoMJh1QpKHU8qtU9pLmCiiiukyPA/iLeNceOb9HJIh2RovXA2g/zJrC0K8s7K+nnvHZCRhPlJrY1CNtd8R6rqdym+D7SYlx93IHGfXjA/Cun0Pw9Y3Vmss0S+WGPyAYB6cmsKkYJtO9z0YYibppRskijZa7o07BVvY1J7OCv8xXRw26Oquu1lPII5zVO88GabNNHJbwx+WWxNGx/h9R6GuetEl8LeNoNJilZrC8Hyxsc7SQcEfiP1rL2UWnyi9s72Z0+paDY6rEEuY8kfddeGH41jp4DsFcFri5dP7hfj+VdZisTXPE1posiwFGnuWxiNPfp+PsBWcYSk7I19s4LczdX8JblSXSSkMiKFMR+64H9aw18Oa/M+x4o4V7vuBrabxldxJvl0K6SP8AvEMP6VPa+OtKnYJOs1u57SLx/j+lW6FRdBxxdla5y9zaSaHOYHLeST8kh9e4P40hu9wzlT75rvZEsdXty8MsUyEYJUhvwIrnL3wxaLudYU45wMisXpudVPEaamFDOJmLBsjpT2NVHX7FctHt2oTuQ9ueoqXzlbvg+9M6ou6HMaiY05jxUTGhFEbmoy2Kc5qJjVDEnw8LeoGRWr8OJdLt/GUVxq97FbpbqWgEnAdzwOegxz+lYk0m2Jh68Vkyx75mY9AMCtIaO5z4iPPHl7n12CGUMpBBGQR3pa8l+DHiO6uVu9AupGkS3jE1uWOSq5wV+mSMV61XWndXPnqtN05OLCiiimZhRRRQAUUUUAFFFFABRRRQAUUUUAFFFFABRRRQAUUUUAFFFRXVzFZ2stzO4SKJS7sewFAEGrPeR6TdPp8aSXYjPlK7bQT7mvnC+XUv7TlfUvM+1MfmEn9Pb6V097428RXuqT3NvqLwQOx8uAAbVXsKo3WtG8hEOqxq4H3biJfmT8O9eXiK6nJcquenQpSprUzolRkyabK6RxbMgqXDr7Hof6VmXFy1pcFdwZezKeGHqKhnvAUODx95fpWSpt6m7kjoY28iVJ4j88bB1/CpPFsITUYb+Mfu7lBk/wC0B/hj8qxY73MUZz1GP0ruLLR38T6Fb2asBK0O+Nj2ZRx/hWE4uM4+bsEmrXMrwrri6ZdsJT+5lGH9vet4mB5nkgKkHow64rzseba3ElvMhSWNijqeoI4IrrfD0okt255BxUVotG1CSbOr0+Mbc1twr0rLsR+7X6Vrw1rRWhhXd5FyJOKlmBEDEA5A7daWEcVZ2Aiu1R0ONy1OM8SXo/4RNYrcEifdNNj+IAZC/nt/KvKPhvrtvo/jhtR1GCWUGGQBo03FWPOcfmPxr2nUNDmO77H5bxMSTDKcYz1wfT2rN0fwdDZ3BmNhbwMzZcggk/lXdSr040lF6W6dzhq0qrrc0dU+vY3tFEk8Mt9NGYpbpzKUPVQegPuBgVrqoxk1GihFCqOBTmcBMZ5PFct7ttnXaysirMw+Zj0rL1TU9G0OGObX79bZpv8AVxclsfQZNaxeOMPNL/q4VMj/AEHNeP6JJYeKfiTq9/4jkSW2tLd5PJkPyjGAFA7hcn6mtcPQjUvKeyM61ZwtGO50Hii8jmmht4JhLAFEqyDowYZU/lWj4FkK63Hxw0ZT9M/0rm59JvNNj0+3ukCFrWPYAc8Y6H3FeieEdBW2gjv5Qd5GYl9AeNx+v8q8aNGUsdaP2X+B2yqJYe76o6yiiivoTzApkvEL/wC6afSMNykeoxQB5T8ObaC/0TVY7mMSI94wIP0FPv7K/wBJ03U49Hu2RbKN5vMnbcR3wOMZ7Amm/DV/IbXLNiA8V6Tj8Mf0rE+Jn2wad9os3ch7mRJIlk2+YuQMe+CBxSqRvND5+WEruyNTwL4rvNe0a5bUcyXVoQ3mlQGZCcEHHBx/hWD4tvpP+E7spLKNpp4YwURVyS2G/oc1p/D/AE64sPC99NdpsmljYsn93PQfXAB/Gs/SR/aPxJnlHKQKefwA/wAal+7Nu3QrD+9BK/X8Cd/GOtaXiTU9KYQ55JXbx/vAkfnUvhBI9e8U32qyxkrGimMPztLkn89oArt7mKKS0mWaNXj2HcrDIIxXI/DhSljfzrgK84UcdlUCiMlyN2sa1E7pXOqutDgvbwS3G+ZVXCQKPlHqeKx9a8J2NxbO1rAI50GRGw4b2wao+O9Sv9M8PQ6lb3sZmluNiWuSMpg5PBzkce3NWvCniS71vwwbq6QG4t5AofB+eM+vuOfyqXDS5mq3vKPcxm8ITrbRajpE0thdlctCScZ9Kl0PXJtSln07UIxHf24ycDAcDgnHr/jXWC+Tdh1K+45rg9Ndb74lX00XMaRPkjv0H9DUStOLv0N4NxmrdSzqtlGASVBUnlSOK5K3xDM8Umdysep/KvQdRhDoymuJ1+BUiEg4lVgu4elcsex6tKdhkkwVcggmojKpHXFUkWQY3ylqcxq7HVzEksoxhTzUJmIHQUhNRMaaQnJjZHLHJNVZDUzmqkyhxgk/hVozbPWfgjpRe61LWS6lQgtkUHJySGJ9ug/WvZa+aPhhrs2heN7O3Vz9mv3FtImeCWOFP1Bx+dfS9dENjxMWmqt31CiiirOUKKKKACiiigAooooAKKKKACiiigAooooAKKKKACiiigArgPirqsttolvp1u+17uTMh/2F7ficflXf14/8VZnfxVZWyKzt9mXYijJJLN/gKxxEmqbsb4eKdRXOKihkRMtNg+1UrqSZckOr/UYrqZ9Di0u0WTXbtoJnG5LK2AaU/wC8ei/jXIXVq9zOfJLQp2DvuNecoOL949LmUtjGvZdx4yjD+E9D9Kzze/u9pPKmupTR7YKfOLXDDnDHFOFvaxuPKt4wvQ4Rcj862VWK0SIcGzCiu/8AR4uec17d4PtdUtLLTruC0M8ax7GCsPxHPQ15wscB+UGLP914xW5p3iHXNMXZZ3bBM52bsj8jXNU5Zyi3pbXT/gjcJcrSOo+I3guS+j/t/ToGFyFBuoAMlh/eGO471w3he9CXpgc4Eg4+tdlafE/U7bC39lHMvcgFD+fIrH1ZPD2u3X9oaTcf2VqBO4wzDETt6hhwp+vFb1o06qvF6mdB1KTXMtDr7BsxrWvCa5zSWukgj+1wGJ29wysR/dYcEfSt+FuBXLTutGbVbN3RqwvwKtB+KzY3xVlXrrjI5JRLOQaKo3upW2m2/n3UgSPcF3H1PQVaSQOgZSCCMgiquibPceTVa5d0dJACUQHd7D1qYtUc37yIpnAPBPelLYa3MvVvN8mR4gzwTxeXIEGSB1Bx6ckVxfhfwDYv4sfUZRJcI8hZVdMKueTnPWvSYI1YhR90DAFaFrAqzGQDoMVvQqTS5VsYV6UJPme6K2vaDBrlqqOxjnjOYpQM7T9O4qDRbbXbJY7S7Nm1tFwJFZixHYAY/nW7RWvsYe09otyPaPl5egUUUVqQFFFFAHnOv+ENY03xBPr/AIZaJvtHNzaOcbj6j9T+JriLvV9Ylhe31DRJpYWfeyFC6lvUccH6GveZ8m3kA67T/KuMiwUHHasa1SzWhvRgpJ3PPV8QazNYf2dY6S9vERgKkBH8+K2vB+ivpTTTXbKby6O5lBzsUdv1/WuokUbCF4Yg4qVyjxxAIFKAYwOlZOo5Ky0OiNNRC4BazmUdTGwH5GuM+Hcq/wDCNSISAxuHU/Umu1Brzi5hvfBWq3LrbtPo1y+8FOsZ/wA/yFaw1i4ozmrNM5vxzp2or4yuYrGAXBmb7gb5kPTkeh4P416R4Y0o6T4NaJmVm2qm4dGOeSPxJH4VkrqWh65PHPI1tczqMAXAIfHoehI+ua35tRe4gSD/AEeKJSPlTPQdBjtTnU0tbU5qdCamm2mlsVr+5W1tJ7hjxGhavO9BudYsZbrV7S1aeCRvLkIXd05PHXqe1b/jPUwLAWcB3SSEbgPTsPxNdN4f04aV4etrYj59u5/djyaz5vZwvbf8jqUeeXoc5D4rs9QXbIDDJ3HUD+o/KsLxBOkkUexgweTIIOc4rp9c0XT7wNK8ASUDIkj+Vh+Irh30+4k1IWMeLjjJZjtKD1JqUqU3daP8DqhKpDVq6/EY0gDBSeT0ppNX7vwzcRWslzBdx3JiXc6rwwHr71hG5kxjI+tSknszuVRMtsaiY0ivmMGo3anYq4yVsAkdqqtMpGc1JM+ENJpmiaprc5h0yxnumzg+WuQD7noPxq0jKc+U1PBNnJqfjrRYYlLbbtJXI7KpDH9BX1XXnvw1+Hf/AAiUL3+oFJNUnXaQvIhX0B7k9zXoVbxVkePiaqqT0CiiiqOYKKKKACiiigAooooAKKKKACiiigAooooAKKKKACiiobu7hsbSW5uHCRRqWYmhuwbjL+/ttNtHuruURxJ1J7+w9TXkniDXzquu/wBpWkJt3WLyUkP39uSc+x57U/xBrkutXZuLglLdDiGHPQep9TXM3V4BkL17CvJr4p1Hyw2PToYdQXNLcivZeGdzvkbnLHJrMQHcnqTk/jUshMmcnJNLEMzj2AP61ktEdAjIRccfex+dE0Sscjr2NK52zhvRsVJdIVKyqRsJw/8AjRfVAQRhguGXeo7fxD6eoqWNVYAoxA9V/qKcFAPfHXHce9MMZDblOCf4h0NJu4y4j3cS5AWZPTvUTiyucjaYZvyohu2gYB14q3ItrfR5IG4d+hFQ9GMoRXuoaU3+j3DeXnO0Hg/UV2nh7xhbagyW91iC4PAP8Ln29D7VwlyktsSCfMj9e4qhJ83zxnn+dapX1Javoe+RvVlHrz7wV4pW9thYXkp+1RnCF+rr2/EV26SVadnY55ROI+L89xHoFg0RIQXYZvqAcZ/GtLwX4qstYso47a7jt70DElpO2AT6r7fStbX9Ottb0t7C6GEk+6/9xh0NeTXnw611L4JbWyFM/wCsVwF+vrWsZx2ZcaalHV2Pa7nWbSxKrfuLVmO0F2G1j7GpBewS/wCqcyfRa4bwv4Bj02WO91WY3d0vKKxJVPpmu+t7aW5YLGuF7t2FK7btEznGEeo63MjzKqD5jXQRpsQL19TUNrZx2qccuerGrFdtGm4LXc4qk+Z6BRRTEljkZlR1YrwQD0rYyH0UUUAFFFFABXETI1reTW5/gcgfTt+ldvWD4h09pFF7CuXQYkA7r6/hWNeF43XQ3w81GVn1MJ5UjIDttB6E9KkBqFWWRNrAEEdD3ry3xLrmt+FvFkkcNy/9nykSRxkAgL3Arkim3odyjc9bBoba6FWUMp4IIyDWTot5FrdklxYa3ay5AzHJGA6n0IBGPyqxePd2UTSSzWW1RnJJFX7y6EO17XM6/wDBOh6hlja+S5/ihO39OlZDeAri3yLHV5Qn92Qtx+RrqNLupbmwilmXBYZBHQg9Kvblx1pqtLuS6cb6o5HTPBSW12t3fXH2iRDuVcYUH1OeSfrXQXMgAx6VPNMFBxWTdT9eaznNyd2zSEEtEZWqTfJt7tVXTdLjjLznJe4bLZ9B0H0qnqWowRSq9xIEjLhAT71r2W+Rw6So0X8PzcAVm72OjZFuSOKHdIwG2OKRnJ/u7T/9avHpRskZfQ13fjHxHax2p0uwnWaWVh9pmQ5CqP4B+NefzShpGfsTXVRhy07vdszjJup5WFWYpnB+opGuT6frW/4W8C6t4u0+/vdOeMfZnVVjl4EpPJAPYgY/Oh/hx4xE/k/2DcFs43BlK/nnFachaxEdrnLSSFjk19D/AAc0WXS/BhuZ1KyX8pmUH+5gBf5E/jXMeDvgzOt3HfeJWjEaEMLKM7tx/wBthxj2Fe0oixoqIoVVGAAMACtIxscOKrqa5Yi0UUVZxBRRRQAUUUUAFFFFABRRRQAUUUUAFFFFABRRRQAUUUUAFeYeO/Ef2u+OnQPm3t2+cj+N/wDAfzrsvFmtf2JokkqMBcS/u4h7nv8AhXhlzO8j+XGdzt1NcOMqv+GvmduEpX99jrq+LPtU5Y+n9KpsrDlgee5q/bWgjUtjLfxMaju24Cfia89NJ2R3tFOnQ/64+6GmkUgba6t6Hn6VoImwJWuIsfN1U1PbYurUxt1IwaiTC3uCeHUEH3FBY2d7uIwj9fY1D12GLEM/upPvKcZpkiPa/NjdEeuO1XLuIEC5j54wwHp6/hUlu6yrg4Pr70ubqBDEsc0YIwyH9Kr3FrJbfvIiWT26ipZ7aSycz2wzGfvJUsd5HPHuQ891Pale2q2GZrXJdefmHrWfMu0mSP8AEetX7uIbzJF8rd17GqG9XJ/hYdQa2j3QhllcCHUoZQSoLAMRwR716G3izVNI1S3S/t47iwkQKCPlY46nd69PavMZxskNeqWVoniXwjbocec0f7tvSRf8cY/GtFVjSqRlNXi9GZTjzRa6notnp8Go2cd1azv5UgyBInIqyuh46z8ey14zZeOb7R7OK0W7aG4gbCI3I44KsPTtXsnhfxFD4k0hLtAI5h8s0WfuN/ge1epUwUIrmS0PPlUqLqXItKto+WDSH/aNXVUKAFAAHYUtFKMYx2Ri5N7hRRSEhQSeg5NUIrvfRR3JhfK4x8x6Vm3sElrP58RIUnIYdvartxbx3g3xOpfHr1rP+0z2JMLpuj7o39DWU9dzaHkaFhqC3Y2PhZl6j19xV6uOgnAkM8OQUckA9QM9DXWwTJcQJKh+VhmilPmVmFWnyu6JKKKK1MQooooA5rVdCaNmubFcr1aIdvp/hXDeJ/D8HiSw8pzsuY+Y5Mcg+hr16s3UNFtb/LkeVN/z0Tv9R3rnqUL6xOqliXHSR8vT+GNWsLsxTQuij/lqmSD+VaGk+ELvWNQiRzP9lVgZJJCQMegr2y98P6lAD5a+cvZo+T+RrJbz7TIuBIh9HTZisJSnHc9H20ZxtuX4hHbwpEgAVFCgewpklwAKpCaST/Vo7/7qk1GVuJLlLfyysj9A3GPc+1ZXM7dx89zweawdSvJPstxLFFLLHAheUxqTgV3Nn4IafD6heAoefLg6H/gRrqrLTrTT7b7PawJHF3AHX6+tbwoSerMZ4mEPh1Z8lalqcupXHmScKOFQHhRVaOS4crDE8pLnARSeT6YFfSWrfCjwnq1y1w1nJayMct9lk2An/d5A/AVc8PfDvw34auFubKzL3S/dnnfey/TsPwFdKhbQh4qNr9TxC4+FfjG2jilTTfOEiBsRSKSuR0YEg5FXtE+D3ibU7hP7RRNOtc/M0jhnI9lH9cV9F0VXKjH6zO1jM0DQrHw3pEOm6fHthjHJP3nbuxPcmtOiiqOdu4UUUUAFFFFABRRRQAUUUUAFFFFABRRRQAUUUUAFFFFABRRRQAUUVk+JNVXRtCubrcBJt2xj1Y8D/H8KUpKKuxxTk7I8x+IOu/btaeKNsw237pAD1bufz4/Cud02waQ7m6nlm9KhgjfUL/PJAPU+vrXR+UkUXkrwijMjV4Vao22+rPZhFRikjNuSkcWQMRj7o/ve9Yp3SyHuTVvUrrzZTtHy9FX+VMhj8tefvHrSjorlDBbLt+Ykn2qo67WKntxWlVCXmVvrVRbBjXJaFWX78Rz+FXiiahZcffA4rPyVORS29w1rLnPyE/lTafQRYsbto2MEvUetPlBtpBJF9w9vT2+lMvIVuAJojh/aooLrepR+GHUGla+qGa0VysseR07g9qy7602OZ7c7T3AqMs0D74zle49Km+0hx1pJOLuhlA3HmAhuGHX2qncoT8w6j9auXMSudy8N2IqhJLJH8rKDW0fIllR23DOa9U+HsxbwzN6wTgj8RXlLdeO9eleBZxZ+FtXnb7qMrfkKnEq8CYmR4/0xLLxI0kaDy79RKOOATw3+P410vgbVxo9yjbiYmAWRc9R/jVfx9tutC0y8Xko+zPsR/wDWFcpYXrx4ANe/ls/b4RJ9NDhrwtI+l4pUmiSWNgyOAysO4p9eU+E/GdzZeXZzKJbXdnnO5B3x7e1erVNSm4OzOVqwU12RV+cgA8c06mSxLMmxxx7VAkV2tImVmiALHpg8D8qwNTuJrdWilc4Xn5udvuDWtNYTJloGzjpzg1haitxPNFb3QcJuB+cckfWsKj0OmkrvczrWSSC4jZlIjuM/KeufX8q6nRJSrSQE/KfmX+tc9N82qID0jjLD6nitjSpdt2nOATis6ekjWqrxOiooorrOEKKKKAAkAZPSqU+p28D7DuLewoup+qg8DrXPXlwPPb2H9K5a9dwXum1OnzblHQPiDL4h17UNNWwWCK3DFJfNyWAbb0xWlrFqb/T5Ydx3nDKfcHNecfDr5de1CY94hn8WNekT3KxjoWY9FHU1zSquS9435OSXumPpkyLEEc7WTgg9qs2dqZdca/Y/IIxGi/jkmqNzbzXWofuoxE2NzknIx/jWhbrdW0m6SUSx9wBgj6Vn7TobT11RvT3cljYz3EQDGONnCHoSATXK+FviNc63p91PdafEkkDqMROQCp785roLuQPpM2DnfGVHvkV5V4BIVdQhPRo1P5E/41tUrSivdZzwpxluj2G012OdVM0LQ575yK1VYOoZSCD0IrkbOUNAgPQitjTJzHN5DE7G+7nsfSroYlyaUjOpSS1Rr0UUV3GAUUUUAFFFFABRRRQAUUUUAFFFFABRRRQAUUUUAFFFFABRRRQAUUUUAZGseJdM0J1S9mYSOu5UVckivKfGHiuXxDOqxqYrWPiOMnkn+8fek8WX0ms+K7ow5cI3lIB0AXjP0zk1hJCGuSCwZVP3h0NeViK8pNroenQoRilJ7mtpVutta7yPnajU7nyoBCp+Zvmc0iXAABz8orHvrhpGZu7GuFRcpanURQjzZzIei9PrVxVyM1BbRkIiDqavMm0Y9KuT1BFVztz7Vnk5yTVu6fGR68Vnud7bB0/iNaQQmKDu57dqaalMZCbug9KiNWIWKZoeOSnp6U6VVm+eNsOOhHeoTTNxVsqcUW6gSLOc7Jflb19aRsqcr0PamPIsi4cc+oquWZcgMSKaQXJzMG4zg+hqGUAqQelQsdx55NRN9T+dUoiuRgZkFd7pQMPgWeIcPeShQPrxXEW8RkkVR/EcV3sAC2EpH+p060eVv99htQfmf0rOu72Qtlch1y483wFagnlSn9K42GfbznFdtZafHrf9l6JIzKk74Yr1ACk5/Sue1HwVrel6z/Z81q7qWxHOB+7ceuf6V7WTTjCjLmdtTkxL99JHVfDq3/tbWPKEZZVw0jEcKo/x6V7lXCeDdMg8PWCRRYaVsNNJj75/w9K7pWDKGByDVTxEa0m47I5qsHF6i0UUVJkFU9StftVqdozIh3J/hVyik1dWGnZ3Rw0g/feYR82Np+lXNPmQXUALAEyKB+damp6IbhjLasqOeqtwDXJ/Y7n7WVuQY2jb7oPQ+tcUoyhLU74yjUjoei0VQ0y9+0QiNzmVByf7w9av12ppq6OCUXF2YVFPL5a4B+btUhYLWfd3G1SAMMeueo9qmcuVDirsz7+48uJmB+7zXMyXJlW8kzkLG2P++TWpqM/7lxnqKp6vZjTPDiq4xNLDI7+2QMCvHquU5N9Ed0LRVurOT+H0f/Ew1E+kcY/Vq9BSHHOMZrifh0gOoamfQRj/ANCr0UAEYNaQhzK4qkrSMqM4nkAXqSeOpwcf0q3FCZEB6VLDaqpcOgPzllJHrz/jVgAAYFXGlrqZuRmvamIFcnYei9ga808Drt1W5i9YnH5NXrUqgoc15R4Q+TxPMv8A00nX9T/hWdWPKa03dM7myb5NnpyK1oicK6/eU5H1rKSMwmOT+FiQfwODWpB6etRSTTsxT1OhikEsSyDowzT6o6e+A0R/3hV6vZhLmimcMlZ2CiiiqEFFFFABRRRQAUUUUAFFFFABRRRQAUUUUAFFFFABRRRQAVDdzC3s55yCRHGznHXgZqaoL2E3NhcQLjdJEyDPqQRSew1ueBXOo+crQ20K20DH5lByz/7zd/5e1RKrC33jAXO3J7n2q5PpVtpQJv7tHmHS3hOT+LdqzZblpWHAVRwqDoorw5a7ntLyJnlxHtBqk37yUCnM+RinW6bnyBSWhRp6dBvcsRwOBU12BGGPpVu0iWCDnsOfrWTqtxhdoPJ5rJayAyLmXk45PQUtvEFXJ+v1NRIvmS5PQdKtfdHtXQ9FZCRHO+Fx61Ai7256d6R33uT2qVPlX3NGyASbAiwKq9TUtw+ABUK/dY+gqo7Ce5Gajank1Gxq0IYxpmxmPAOPpWlpOkz6vdiKMERg/vJOyj/GvUdN0iKOOK3ijVUUADj9aJTUVdibseXafbyLIrLBI7E4UKpP4V2niGxuNC8HwWjxOZbyUT30wU7UC42qT9cD869Lgijt4VjjUALXnvxX1YJpdtpqN81xLlgP7q//AF8VzYef1nEQpR6v8DCpVaV7bB8OLSa+8ULeGNvs1pbth8cb24A+uN1eparYjUNPlg/jxlD6MOlc18MrA2nhJJ3GHupDL/wHoP5Z/Guyr3HQhTTprVHHOtJ1Ofqjh9MumUmJ+HQ4INdjplyJI/LJ5HIrlfEVobDU0vYx+6nPzY7N3/Or2nXe1lYHpzXnUpOjUcX0O2tFVYKcep1lFNjcSRq69CKdXqHmBRRRQAVk6zY+aouUHzLw+O49a1qRsbTu+7jmplFSVmVGTi7o5qANEVdDhl5BpJddnSa4fp5EfmeX2Zc8j6//AFqgkuUMjiFvk3Hbz2pDaGWBt2F8zCtnrtzk/njFcc56e6zr5U9ZHQR6gk6CVQVwDwfWsq7nyWJPvTI5dvm+hP8ASqyRS6hciGLp3PYD1rGpWlNJLcmMFF3JdLsjqF8JZF/cREMc9z2H9ai8ffJpxfPWFxj8v8a6q1to7S3WGMYUd/U+tcf8Q5R/ZzRdxA7/AKj/AArWdFU8O110FCfPVXY5j4bENcaqe+Y/5GvQhXnHwxbMmqH/AGo/5GvRgazp6Iup8RLRTQ1G6tbmQkrBImY9ACa8j8Mkx+MZIz1FzOD+bV6xIu/BY/KOQvqa8k0I4+IU6g5H2y4/m1Y1tTal1PUo4PP0qbA5ilLD6YGaS1fKD1XirmjsslvcDHAlKn8hVJk+y3jxn7uePp2pyhaMZkJ3biakD7HVx07/AErVrDik4yOQa17aTzIFPpxXXQldWMai6ktFFFdBkFFFFABRRRQAUUUUAFFFFABRRRQAUUUUAFFFFABRRRQAUUUUAfP/AIt0x9H8TXlsQQjP5kZ9Vbkf4fhWKGr1/wCJXhubVbGG/s4y9xb/ACsqjllNcA1lB4Zt1nvdk2qOMxQdVi/2m9TXlVaXLN9j1qVXmgu5lXFq1rHH5pxNIN3l91XsT9fSrllDsAJ6j+dVbZJLqZrmdizMScnqT61oZ2jiuWbV7I2V+pYlnCx7QeB1rnbuYzTE1evJ9kZGeTWYqlpAuOc4ogragWLWAuQoHWm3xER8sVs2UAhtnmI6DC1z11JvuGOc4NOL5pAQqMsBU5PGahj5erd7H9ngjHcjNW3rYDOlfdL7ClbiGoRySfU1LKP3WfWtBIrs3FEUbTzxwp952Cj6mmsPlB7ZrR0FQ2uWWenmZ/SqEekaPpsVjax28SgBRyf7x9TXTLCtvbxOB8xPNZlmvSte6P8AoCn0YVyYv+BJme8rCyXQ2/L+JPavD/EF+3ifxykUTZiEq28X0zyfzzXf+L9XmstAuhaAtMV2kj+AHgmuH+GemG98aWksg/dW26eQnoAo4/XFdvDmFajLFzXSy/V/p95yYqST5F8z6CtDZ6dbwack0aGCNUVCwBwBgVd6154l3/aGrXM0ihlkJKgjoB0/StCKQ2/+reWP/cc4/KvWUJS1OJySdmdTqNimoWMls/G4fKfQ9jXHWMklvK1vMNskbbSK14dYnXANyjD/AKaLj9RVXUbeS/u0u4EjEmMSbWyG9DXFi8PJ2nFao7cLXirwk9GdHpF1vUxE+4rUrj7OaS1dTIrIQeprrIZkmjV0YEEZ4NXQk+W0lsZVormuiSiiitzEKCAQQehoooA4q8triw1OVFFuEJ3JI6HOKcLhtu1XMj92PSuwlhjmXbLGrj0YZqD+zrTbtEIA9ASK4JYOV3yvQ6VXVtUczbwT3jC3h6fxN2H1rprGxisYdicsfvMepqeOJIU2xoFX0Ap9b0cOqer1ZnUquWnQK848eXHm3lxGDwtq6fjgGvRXYIjOeigk15d4gjlke5eYYdg7/gQayxsrRSNMMrybMf4Yyfv9THtGf/Qq9MDZFeTfDObGrX8X96FW/Jv/AK9epxH5a5k7OxrNalgGjNRbwOtIZgBxzV8yRFh0j4GK8h8PSoPiBO7nCi5uDn8Wr06+u/s1u0h5PQfWvHfDkpfxDJMeSRK/1z/+uspSvc1hE9y8MuJdJMo6yTSMfzx/ICnaygBilHU/Kaz/AAg0kVs9tICAQHQ+vY1f11sRwfU11uSeGuYWtWsRW/yoCeprW09iHdOxGRWLE+UT6CtWxb/SQPVTUUJe8gqLQ1KKKK9A5gooooAKKKKACiiigAooooAKKKKACiiigAooooAKKKKACimu6xozucKoySewrhdZ8U6jcSmHTkaOL+9jk/j/AIUm7DUWzuZDGEIkKhTwdx4ryDx54Yt7PUP7WtrkT28rZmi8wFoz6j1X+VWxHq10wLCaRm5Jc/5/zxVu08LXOpybLi6Cf31j+Yr7E9BWNSKqRszek3Td7nFIy7RtxjHGKbJIFUknAFdb4i8FR6bEJdJl8wgfPaFst9VP9DXn07z3d6ljHGySM4TYwwdxOMGvKlQlGVmelCrGaui9bReba3WrTD/R7fCRKf8AlpIeg/DqfpVKwG+ZnbnH863fGoj0qHTvD9ufltYvMmI/ikbv/n1rnrSUInuTmrqR5VyoIPmXMb93OIdOCjsCTXKls1p313vtCvc4FYzEspCjJxWdKJTLlkoklH4Vc8Q/JJGo/u1T05wsv0Iqx4hcPNCw6Faf20HQxwcYq7PH/wASxZPes4vhwPatxE8/RplHVV3D+dXN2swRkonmWcmOqnNT6RKIbuKc/wDLKRWP0zzUWnyLvKt0PBqNP9FvHif7rZFU+qEezWsgCjnrWhfs/wDYdwYyQ4AII+orifDesC9t4IGP72EbZPfsD+Vdu37zS7hfWM/yp0re0SktNDnrx/dNrzOPMXmxssih1YEMDzn610gh0fSfCxn0uxhtbi8Aicxjnj734f41iwNimuWluFgVj5YbIXsCev8AKvoKvw2R8/hpPmZesU8pEc9zn8K1HHWqCfd2enSroYvbqwGT901olypIu92yJuRn1qIM0bggkfSrDDioHFWiWWfttyi/LKT/AL3NNGsMhBeAc/xRsVOarocjae1RyIN2G4VuM+h7Gj2cHuhc8lszbg8RYxi8lT2lXePz61pwa/O+MJBcD1jfB/KuGZSjFWGCDgikqHhovZlKvJbnoia/ag4njmgP+0mR+lW49UsZQNl1Ec9t2DXn1rqFzGuwTMQOgbkfrVwagG/11tE/uo2msZYaS2NY14vc7hr61X71xGPq1TRyJKgeN1ZT0KnIrhln0+ThhNCf++hWtpl2tpCILa4gkjyTtdsNk/Wuf2dWL95aG3PTa0ep0tFUBqYRczwsnuCCKuRyLNGsiHKsMg0AQag5SykI74H5muJ8SRB7USjrgofyrr9fuFtPD+oXDOqeVA7qzdNwGR+uK8yHi+x1O1jjlBhcsu8P0H0NcOM7HRQkk9Wct8N5h/wlM0eQd1q/6MteuLLgAEV5ZYXd/ZapJJfKLZN5SFzGqZXDZ2kDkcL+lXJtbiDnF6zn/Zya5JtqWh0e692eliVfWj5W9K8t/wCEouInxFLMQPVf/r1dtPHci8TxMQOp20uZ9iG4dJHd30SNaS7uV2ng/SvGPBzCXWsKQT5bfzFehf8ACZ6Xc2UwZyj7G4Ye1c5pN1eQXN3LesiWYObVm2hSN3G3HbbTSvFlxku56jpuIbmJR0xtp/iJwv2cZ/vf0rjF8Z/adStLbTISZDKpd5Pu4HJA/CuntofMmMszrIzc8jP86pT/AHTp9zNWc+ddBYX/AHSc9q2tMYNdH2TP6iq5sLWRM+WFP95PlNO0lltr14XfcXGI29cdQfetaVNwmrkzalF2NyiiivSOUKKKKACiiigAooooAKKKKACiiigAooooAKKKz9cv/wCy9GubwA5jXqBnGTjP60AOv9YsdNUm5nVWH8I5P5ViSeOLMHENvI/uzBR/WuNaa11JxI96Dkf3ucnv9asR6bZOMfawBn+EfkPoPSs3Jmqguptal4xW7sLi2W38sTRlN2/lcjGelcXFeaiZBDazS3EvQBYwTXWWuh6axyVuLk4xg8CuhstP+ypi2tYLRT1KqCxou+o9Fsc9pPh7UZEFxrt/JHF2t0bBb6kfyFb7XIihFvZxi3gXgbRyf8KsSRBMkks3dmOTWRduUzg0C3LKyRxgnjPc1z+vW2nzyremFPtUX3ZRwRx+tQX15IinDmuZu7y7nkEaMWLHAGepoduo0mtjO1/R9Xv5Ztb2i6hkILtFyY+OAR1rm1mK8dMV7lomiiz0+NJCS5GXI7n/AAqHVfBei6tuaW18uU/8tYvlb/6/4140q/NNtLQ7IVlFWkeJyz71AzT7MBlu3P8Ayzt2P4kgf1Ndjqnwvv4Sz6ddJcL2SX5G/Pof0qlpPhvUrOw11L6ykiY2uELDIPU8H8KbrQjG6N1UizlYJtkmfWpry486NCT901miTgGlMpIxWvLrcq5bWDzNLubgDLRSJn6HP/1quabehI9rHgjBqjY6klmlzDNEZIriPYQDgg9jVGKVlOAelXKm3G/QlTXNy9Sd1eC4meMZRDk/Q96llmS5jBJ+YdDUUV20E4mUBsAqykZDKeoNPuLBljFzZ5lt25wOq1UaTmrroTKrGEkpdSfStXl0rUUuFG4dJF/vCvZND1ix1iwZrWdWLIQyE/Mpx0Irw23ha4uUgGEdiB8/GM16P4d8A2iuk97dSyP/AHIiUH59aiUeSSb0YOSnFpO5fV/LUn0FWtLhL752HsD796zCiw/uI1wFYjArrrSz8jTo4iPmxuP1Ne9KV5LyPnqUeWDfcoPlWyKsWcuZ2Uj5GGBz3qKcFVY45HaooCyAA8N1/GttydmaTrgkVXYVa3CaFZB16GoHFCY2VjlWBpzqHT2NDikQ9V/KtCGQunmxFv8AlrEMN7r2P4VWq25aGRZl5I6g9CPQ1FcxLGyvHzFINye3qPwqkyWiJTtYEVaBBGRVSpoW/hP4U2JE1Kql2CqMknAFJWlo0Ae6adh8kC7vq3b/AD7VEpcquVFXdjRlTykt7GPkjCfU966eGIQwpEvRRiuf0aM3eqy3B5SHgH/aP+TWxquow6Tpdxf3BxHAhY+/oPxNea31Z3JWR558VNf/ANToNu/JxLcYPb+Ff6/lXm9xtitioHap57ufVdSuNRujmWZy7eg9h7DpVS5V5lYJyewrx61T2lTyGjGtBt1GIE9j/Kt+JNzkjpWVbWNwLrzpU2KoIHOc5rXhcIhJ6Goqu60NarTnoAXLOaaifIxqxGAUZgQaQ7UhOTWPN0M7FOdALOXjnaax9JAWdG7EYxW2R5sLL6gismytLiOdVKgKp657VvF+60zSDXK0zX86W3uVlhO1kOQR6122kvPqlqlwZZVZumHNcUw/ej3r0vQ7IWemwR4+6gB+veiCUjbCtq5JHf3+mKDJMZ4O4bqPoa29HeK91eKePJwpY4PHTAP603TLCC+vNtzGHhQfdboW7A/hk/lXTW1nbWabLa3ihXuI0C5/KuqlQcpKV9EVXqxV0lqT0UUV3nEFFFFABRRRQAUUUUAFFFFABRRRQAUUUUAFQXtpFf2U1pOMxTIUYexqeigDwvW9Bu/DmpGKdGaAsfKmA4df8fatfSL2Mqo+WvV7q0t72BoLqFJom6q65FclefDuxaQyaddS2bddhG9f55/Wocexop9yxp96gUAkUaz4jNh5UEKq0sgJ3N0AFZ6+F9etSBHLazr67ip/lVHUvDXiG+Ebi1iEkZ4PnDBHcUWY9Cz/AG3eFS7yo46lduOKZd36ND5u75SM1inTteg3RvpF4WHB2JuH5jiltfCnim+sSvkRwR52qLh9rY+lKzHdFDUb7chYemaq+CIH1jxJ5khJjth5hHYHoP8APtWjceBPEsbLB9mjnXGPMjlUD9SDXR+DfCtx4aF4t20bTzOp/dnIC44H6mufE3ULdzalKCUm97aep1AQY9hS06mmuKyRkJVa4CgDA5NWCaqSNucmuXEP3bdy47mJqekadd5NxY28jepjGfzrjNc8KaV/Z141tbCG4WJmjZWOAQM9Oleg3fQ1g3ahm2t0PB+lbSjyQtHodUNVY8EiuWlQbsZ71bj2sQTVW9tja3s8aj5o5GQj1wcU6GTIBr6OMIOOi0Z4MqtS9+Z3RrQrFkZQH61s2kiIu1QFB7AVz0UnvV+CfBHNXGMY7IzlUlL4ncr3R+z6qsg7Orfka9n0OYPCjA8HkV4zdDzrtD9f6V6razJZ6UXibBEaqvPfFebmMbyhbfX9D1ctlaFS+2n6iWdqt1rzhDujWQuT7A11p+Zax/DNnssnuWHMpwv0H/162Cdp9jXbDY5Zb6Gbext5i4XKnk81SkGDkVrvtcNk4z0zxWdKhBIPaumDMJIktJwrYP3X6+xqxIm0kVlqdrbfWtGGXzotrffT9RVNdSU+hE4qBsg5q04qu4qkJoGAdc9jUcGG3WkhADnMbH+Fv8D0pyHB2+tR3CZG4dRVokrsrIxVgQwOCD2NIDg5FXJv9KtvtA/1qYWUeo7N/Q//AF6p1SdyWrFtW3KDW6B9g0dF6SSfvG/HoKxtIg+1ahHCfuE7m9gOTXQpH/aesRxkZjU72HbA/wA/rXLiZW906KEftGzoln9j0yNWH7x/nf6n/wCtXn3xX13c9toUD+k1xg/98qf5/lXptzcRWdrLcTMFiiQux9ABmvnK91CTWdbu9Rm6zSFwP7o7D8BgV5eJqcsDoY0jZGEH406NeMnvTf8AWPUjnanFeS+wyCd/lI3bQO9UmlnEWYV3L6txVtYBLJuk5UdF7UXTfu29FFaRaTsJmb/aExXYIsnPQN1q5DI08GS2MdV7iq0UO10z1MQb86vG3+USIcEfrWtTli7ISTT1JYVAjwKaQVkz71LaRvNKsKLudzhR7122neDbVlWS8dpW7qp2r/jWMYylKyNoU3JXRzmh2Bv9UhGMpGd7fh2r0eRktbZpJDhI1yTT7XT7Wzj2W0CRj/ZFYHjO7e2sYIFOFnchvoOcV1U6XJHU6qaUVYqeG/Fc0HiKSO6Y/ZLuTGD/AMs26Kf5V61BJ5iYP3l4Pv7188SkEBgcEV7b4a1A3unWc7HLSwjd9R/k100nZ2MsRHXmN+iiiug5gooooAKKKKACiiigAooooAKKKKACiiigAooooAKKKKACiiigAooooAKyGffNI/qx/wAK1JX8uJ3P8IJrGjOIxXDjJ2cYmkF1JCaaTSE00muCUzQCaqMcH8ask1Vm4JrkqO8o+pcNyC7HBrn7wda6G66GsC9HWu+R00jzzxT4Vae7mvdPGXZi0kXqfUf4Vw7xtE5R1KOp5VhgivqPS9LsbzSoWnto3cjlsYNU9T8AeH9UX/SbUZ/vZwR+PWvQwFSqqMebVWXqefi6VKc24aP8D5rjl29au27vNIsUSNJIxwqqMk169P8ACzwnFLzfOv8AseZn+XNaWleHfDekOFtZFQngusZJ/wC+jk11SxUFt+hzQwc5b7fM5fw94Ije3X7dAZruQH5A33B6fWrt7prWV3DpsSyBuAEc5xnoK9GtJ9Ls4maFwBtLM7DqB7muFsdTtp/E8mo3zlULMycZweg/IVilzvmk7nTpTXLFWOvitVtbSOBPuxqFqGVcg1Zju7a6XdBPHIP9lqjkWuiLMGitgFNuOnGKoXduPvLlfXFXz8rZ/OmSKGBHY1tFmbRhSK49D+lOjnKESDKsOuammjKsQe1VQdr+xroWpizSEiTIHQ8H9KjcVUDmB9wGR3A71aDCRA6NlTRawXuQsMGnZ3rn86R89x+VMRgGxng1SExsUptLndjcpGGU9GU9RSXUAgl+Q7onG6NvUf49qdMm5fcVLZ4u4vsLsAxOYWJ4Ddx9D/OqvbUnyNLRohbadNdsMNKdif7o6/r/ACrotAtfLge5cfPIcDPpWTJDult7CHkIAg9/U/1rq4o1hiWNBhVGBXm1Jc0mzuhHljY4n4qav/Z/hX7GjYlvn8v/AIAOW/oPxrxyH93APU11vxZ1E3ni6CwDZS0hAx6M3J/TbXHs3QV5eKfNOxaLkHTNEpy2PSmI21B7CliO9ufrXF1uBJjy46p3eRaP6txVqZuQKq3YJ8mMdWdePxq6WskJq+groBdxqOnlgfkauwjMeK0NY0n+zbLSXcYnm8wye33cD8Kz7fgH2qsTuXO3O7G/4VsFzPqEgBKfu4h/tHrXe2qFIlB645rlfC8CJZebJJ8oO/BPQmumhm3Jvb5Qx+UHrW9HRHbGNoJI0FUYrgviPMIxpw77nP6AV24kwK8u+Il+LnUAkbArAm3j1zk1tOS0RlL3Vcw/tIK9a9e8ByltK01D6Ofwy1eFWrzXVxHBCpaR2CqB6mvobwfpv2S3T+5BEIlPqe/+fetEveQq0ro6uiiiug5QooooAKKKKACiiigAooooAKKKKACiiigAooooAKKKKACiiigAooooAqalJ5djIfXArMU/KKn12bbHFF6ncfwqojZWvDxla+IceyN4L3SQmmk0hNNJrklMuwpNVrg1OTVWds7vYVhOeq9TSC1C5+7WBejrW/ccp+FYV6OtetI1pnS6feraaNbKMNK4JVT2GepqheXM90cTyukecAKeXPoAP61l2k5GNzZ4AHsPStTzFkj3bgrgcP6UU5t0ow7JCdNRk2VWtEKsqxAy4zsB4QerHuapTXdjpkAnu5PZQR1PoBVXW/FFrpEJggTzZDztz94+rH0/nXCRz6n4l1Ubt087cBVGFQew6AVvRw3P7z2MqmI5PdW5017r0+sSrBBGVhJ4Qclj71bGk3cCg3FowHrjP8q3NA8PQaREGLCW8I+Z+y+wrdjdom7NnrXfGCirI5HJyd2cbDYIxBjdo29Qa04V1WEDZN5yjsxyf1rZ8qC5uWHlA4zlgMYpy2yxH5X49DUKtHuU6bMr7bKPluLdkPrViOZJFxnn3rRNxFGu19rD0qHybG4Y+VhH67QcH8q0hiIt2TIlRa1sZl1Hldw7VmSLXQvbbQRww/Ks+azjOcEoffpXXCsupzypvoZgO5PcVCtw1nNnBMTdR6VcazljbcoDL7Gq1zCWUqQQfeumMos55RaLwZZUDoQVPQ1C61kW93JZyEdUJ+Zf8K10lSeMPG2R/Km4tCUlIcp3L7ipLC233wYj92nzmoFO1/Y1oFvsmmlh/rJTx/Ss6s+WLNKceaRu+HojcXc9233UO1T7966SqOkWf2HTIYiBv27n+pq9XnnYfNvi26N3481eYtuxcMgPsvyj9BWXvzJVnxLG1r421eF+oupPyJyP51n78S/jXmVV77KWxoO+E+tSwN8pNU5H4FTRPiKudrQLEytvk+prX8L2T6p4utYo4/M2BpMHoMDAP61z6TBMknBIwK9A+EcAm8Rajckf6i2VAfd2z/Ja2oQvURLNH4k6aljomlv96QXJDv8AVTx+lcBbf61l969S+Li48HxzY/1V3GfzyP615JZzZmVj3608bDW67Anqa9vfz6fKpXMkPeMmuqsfElncBWkkCzEcK/ASuMmPApI8MhyO9ccK0oxOiFWUdN0dbrXiuK2t3gsZPNuCOZR91PpXCzQPqM8VsHxJO4Tc3qxxk0+8cIMDjNO0bM2v6ag6meMf+PCt4Sc5JsipNyep6V4X+FUWhyrc3V0s9x/eVeF+nv716LBBHbwrFEu1F6CpKK9dRSM3JvcKKKKoQUUUUAFFFFABRRRQAUUUUAFFFFABRRRQAUUUUAFFFFABRRRQAUUVn3988LNDGo3bc7iemayrVo0Y80ioxcnZGJq9z5+oPg/KnyD8KdHJwD2Iqlcoclx171JC+6Ffyr4yWIlKtKb3ep3qmlGxezSZquJCKDN7Vp7eJPs2Su4UZqo5yppWcseaidwqknoK5ala7ubQhYtkpIoBbtVSXS4ZTneT/wACrIN+8TlWyPSpo9U/2q+kjOM0mthezlHYtHRin+rYioriwu2tpIkbBYYDY6VImp/7VWE1IHuKrQV59TjoPBClml1bUZpj1Ijj25+p5rY8MRadY3dzY6ZGSNvmNK4O7rjaTW+t5G3UCnK8G4soCsepFdMK7Tu2c86Sa0RKSp+Xbj3NByoIjbn1PIoDLjAeopj5Q3AjB44raWJjy6bmUaLvqT26pbQiNST6k9SfWoZZ4uQ5wCeucVX+0j1qJrhtvDRkejVxuR1KOo+RLUoWIDDHc1ltbRzSB9PvAJlP3GbkVX1OdUAHliNjzlDwfwqlplrFqGohZS6lVJyhx+tVTlGcuSSKlCUIc8WdxBG8lunmsPN2jdjkZ70yawnxlAG+hqWDaoABOcetXoiQRzk16a0PNepytxFJC2GRkPuMVTe5deGAce4r0ABHXbKgYHswyKo3Xh3TrpSdhiY94jj9KdwOAlWynb5laNj3FQpZT28nmWk6t6q3Ga6W98GXUeZLaeOQDnD/ACn/AArJgTa5RwMqcGto15x2ZjKjCXQfbJJcyKjxNGxPIPI/OtezhGpeJILdRmC1HmOO3HQVAixKoILBz0Cmuj8M6YLK2muWJaW5bcxPoOmPapqVXPcuEFA3aKKKyLPG/ir4Lvn1c+IdNt3nikQfaVjGWQgYDY7jGPyry8yZbPQ96+tK5PxD8O/D/iEtLLbG1uW5M9thCT6kYwfyrCpR5ndDTseAM+6IGpIZMxle9d7e/BvV7Yt/Z2o21zH2WYGNv6isc/C/xhHJ8ljCw9RcJj+dcroT2sO6ORkYx5Lnp2r2X4MWDxeHbvUpFwbyfCE91Tj+ZNc1p/wf128nj/tS4trS33fOI38xyPbjH617Pp9hbaXp8FjaRiO3gQIijsK6aNNx1ZHU5f4pWpuvh9qIUEtGY5Bj2dc/pmvDrORfLx3r6engiuYJIJ41kikUq6MMhgeoNeJ+K/hdqOlTyXWiB7qxJz5QOZIx6Y/iH60sRSc1oPqcq16BhDyB3qWO6QR5GTmskrJFIY50aN1OGUjBB+lOe5RE4/AV50qK2LTJLm43ysx6Cuh+Hdk+o+NNPG3KQsZnPoFGR+uK5KJJruUJFE8hJ+6qkk17r8NfCMugafJfX8ey+ugAEPWNPT6nv+FdVGlqvIlneUUUV6AgooooAKKKKACiiigAooooAKKKKACiiigAooooAKKKKACiiigAooooAK5nxTqlrpV3p/nMVe5Zox6EAZ5/P9a6avNPidZyajqFlCr7VhgaTn1LY/8AZaawscV+6m7J9e3Yxr4iWHh7SKuzoCEnQOhBBqsI/JJHYngVwOjeLLjSnFrqBZkXgSjnj3/xrubXVrS/hDxurKe6nIr5DMcBVwk7V1bs/sv5/o9T0cHjKWJjek7+XVEpakLUSRxyDAYEelU5LaROVYkfWvHm5RO+KTLLyBRkkCqU8/mHC/dH61E6uPvA1CzkfwMfpXPKbZtGA5wHGGAP1qjewSJATaRGSbPCZ7VYMkrcJER7samtI1a6hiklVXmcKGY4yfQV04KtUhWio3autO46sbQbvY5xrzUYf9Zpk3/AWqM+IHi/1ljeL9EzXfal4XvVUtBtmHoODXFanaz2zlJ4njb0YYr7x4an2PHWJqdyt/wmNvH9+G6X6xVctfF9jcHCStu/ulSD+Vc5JEskwVjgVqw6ZaXCqHiAI+6y8EfjR9Vp+YfWankb6eIrfvLj6g1cOpCeNdrAqec5rLgsb6FAqGG/h/55XKjd+DU/7FYSuEdrrSpD/AfmQn2NRLCL7LKjidfeRJe6slrH13SH7qg1VS08RXcXnLGscbcgMADj+db2meHtOtpBP5huJeokcg/kOlbThivTK+3FaU8PGK11ZnUryk9NDzy5tdWt13z27vH3dBkD8RW54Ytp0SW5eMoj4VQy4PHf6V0CyhHx0Q9alYZGVPFX7GCkpJai9vU5XFvQdEw49fer0RI6HJ96zo2wcYq5CR/CcVqYmjE2O2T6ipJri3tYGnnkVFXqxOPwqk90lpEXkPA/M1yWrX0uoT75T8i/cTsP/r0ATa54mkuVMFoWSLux6msm03OQEGT6+lQw273twsUKlsnAx3PoK9A0Pw/Hp8ayTqrT9l6hP8T7079gItG0HYBPeLknkIf6/wCFdFjAwK5rxF4vi0SX7NDbm5uMZI3bVX6muJvviDr85IhWG2X/AKZpuP5mmoNnJWxtKk7N3Z60SFGSQB6ms688Q6RY5FxqFurD+EOGb8hzXit1rWqX5Jur64lz2Zzj8ulVBVqn3OKea/yR+89Xu/iNpUJItoZ7g+oAUfmef0rCu/iNqMuRa28MA9Tlz/hXEqKlWrUIo5Z4+vPrb0Ne68R6vfZ8+/mIP8KnaPyFOste1Sxx5F9KoH8JO4fkaylqVRVWRh7Wd78zudnZePr1MC6gilHdl+U1v2fjPTbnAkEkLH1GR+n+FeYrUq1LpxZ108dWju7nsdvqFndDMFzE/sGGfyqzXjkcsiEbXIrVtfEWo2uAtw5Udicj8jmodPsdkMwT+JHo09hZ3Lbri0glb1kjDH9aiXR9MQ5XTrQH2gX/AArmLXxtIMC4iRvflT/Wtu28T6fcD5maM+43D9KzcGuh1wxNKezNaOKOJdsaKg9FGKfUMF3b3IzDMj/7rVNSNk09gooooGFFFFABRRRQAUUUUAFFFFABRRRQAUUUUAFFFFABRRRQAUUUUAFFFFABXC+NUzqsbY4NsB+TH/Gu6rk/G1uTDa3IHC7oyfrgj+RrowrtVRyY2N6LPHdWT55PxqvAl1aKs9tLJESM5U9fwq9qY/fOKkRN+nwn0XFfQSjGceWSun3PkoTlGTcXZodbeMdVtQFmWOdR3PymtKH4hW/Se0lU99pB/wAK5e5jwTWbIuJc9jXiYjhrLazv7Oz8m1+G34Hr4fO8ZDRyv66noY8e6WR0mU+8f/16rS+NdLGSBcOfaMD+tcGVGelCxhu1cX+p2X3veX3/APAO1cRYm2y+7/gnU3fjs8raWfPZpW/oP8a5q91W91O4WW4mYspyoXgL9BUE8JTnHFIuMcV6eCybBYKV6MLPvu/vZz4jMsRiI+/K67HpvhH4pTWQjstdLTQdFuQMun+96j9frXqTx6dr9gkyGG6gcZVgcg18yoNxxXQ+H9Y1nw7P5+lz7oycyW78q/4f1Fa4nBRl70NGGEx8o+5U1R6Brvw/ictJal4T1H8S/wD1q4e5sNf0CXcEMsI7qN64/mK9a8MeONO8QhbdwbPUAPmtpTgn3U9x+tbV1pNpdA7o9req8V5MoSg7SR7UJxmuaLPJdI8WWz7Uu4mib+8vI/xrtrW4sbu0LmSGWEDLEkEAe9U9Z8BpLulhiVz/AHk4b8u9clNpFzp0jKQ+BwQRg/iKgs2ZLi3a8Y2KNFD0Az198VfhuLwKPLlVx/ck6H8awLNwSMGt21PSgBZtUWLi+t5Lcf38bkP4jpVi2u42QGORXgPRlORV+3wy4IBB6g1TuvCmnTsZ7XzLK4PWS3bAP1Xofyp3EWAeQR09RSyX8cMghj/eTkZ2j+Eep9KzV0/W7fNuLm3kjbgXG3DJ77ehNPdbLQrFmdyATlnc5eVv6mgB17cMyF5pAFUZJPAFYsEdzrV2Le0jJQ9+mR6n0FOsrTUPFd7iNTFaIec9F+vqfavSNM0q10m1ENumD/G56sfU0DK+jaHb6TAMAPOR80mP0HoK1aKRmVVLMQAOpJoEeManqX2nVryR+SZnHPbBIqvvhk6j8qqeNfI0vxNdPaXdvNBPIX2LICyMeSMDtmseLVUONxKmumLTWh8xXjUpTaqKx0DWkMnQioW09h901TjvwwyGB+hqyl970zG8WIYJE6rQBjrVlb0Hrg1JvgfqooHZFZalWpPJjP3Wx9aBC46DP0oHZgtTLUsGn3MpG2JsVrW2gTvjcAP1qJVIx3Z0U8PVn8MTKRSxwoJPtUy2zH7xVPqefyrpYPD4xiRifboP0rWttDt4sHYqj1I/xrJ4iPTU7oZdN/E7HHQaf5n3IpZffG0VrWuh30o/dxpEv+yMn867G3tYI8bY9xHt/jV0cCl7STOqGCpx31OZsvCgSZJbmd2KnOA2K6boKKKV31OiFOMPhVgooooLCiiigAooooAKKKKACiiigAooooAKKKKACiiigAooooAKbJIkUbSSMFRRksTgAU24uIrWB5pnCRoMljXnGv8AiCbV5TGhMdop+VP73uazqVFBFRg5HTXXjjSbeQonnTAHBdE4/Wn2vjXR7mTy3eWBvWROD+IzXm7jCnPpTYEL3lpEOpQ5HtmuaOIlzpdzro0ITnyyPaY5Y5o1kidXRhkMpyDVXV7Aanpc9oSAzr8jH+FhyD+dcPpV9PodyrgsbZiBKnbHqPcV2ratD/Ajt+grr9qoNNuxjiMK4+7umeE6wkkF3JFKpSRGKsp7EUabIJLWSE9UOR9DXeeN/D7a5m/sYlS7VcNHn/Wgf+zV5XHeNp98fNR43U7ZI2GCK+iwuKp4ineL1R8XisDUw1S0lo9mXbtcE1lTDI962bhklQSIQVYZBFY83DGutHKlZkGc81JH1qLPNSIaDSxeSJJk2OODVC4tZLV8MMofutV2F8Vb8xJIykgDKexrJtpnTBJoxojhhW3YygYrKuLbyW3Rncnp3FLbzkEBckngAd6JaoIrlZ3GlwpqepWVpgBjKrmXHMaqckg9vT8a9rUhlBU5B6GvKfCdqNOgaef/AI+ZQM/7I7Cuys9UMJ+U5U9VPSvmcVjYzq8q+FH0+FwcqdPmluzpar3VjbXqbbiBJB6kcj6GnW11FdJujPI6g9RU1JNNXRo1Y47U/AsUpMthOY5OoVv8RXNXCazoL4vLUyRD+L/7IcV6tSMqupVlDKeCCMg0wuee6X4i066YRmbyZv8AnnL8p/A9DXTR8pVXV/Amj6qrFYjbSn+KLp+I/wAK4288PeMfCitJpNwb60X/AJZqN5A/3Dz+VIR0mva7aaLCPNO+d/8AVwr1b/Ae9YGiaFqPi28Goag5jtAcDHTHog/rR4Q8F32sXB1vxH5mJTuWGTIZx7jsPavUo40ijWONQiKMKqjAApgRWlnb2NslvbRLHEowFUf55qeiigDF8U60dB0Ga7QKZj8kQbpuPT8uteD6te6zq8jPealdTAnO0ynaPovQV6f8YGlj8MWkq58tLsb/AMVbB/z6147HqHvXNWlrY9/K6UPZc9tblSTT5FOcZ+tRiOWLoSK2Evlbrg0/fBIOVFZptbM9CpSp1FyzV0ZCTyJ1B+qmrcWoOP4s/wC9VprOF+VYA1C+nt2wa3jiai31PDxPDmDrawXK/L/Isx6iv8WVq3HebvusD9DWKbV19R9aQJIpzj8RXRHFQe+h4GJ4ZxVPWk1Jfc/8vxOjS8I6mum8KwjULpi/KpXnaXMy99w9DXa+AdYhiv5LebEZfkZPX1q6kuam+RnmUcPUoYiMcRFx9T0xLeGMDCD8amHTgVBJeW0C7pJ41HX73NZk3iezRikCSTyeij/CvOjCT2R9E5xWhujPr+VP3LH88hAA7ua5gX+vagdtpbLbqe7Dn9M/0qaPwjqF82/UL6Q+ozt/lk/rW8aT6i5m/wCv8v8AgGvd+KNJsQQ91vbH3IxSaZrlzr3mmwhW3iQ4Mkyk5+gpbLwfpdoQxiDt6kf5NJceIbTRrt7J7Z1ijxhkYHqM9Dit4wb0iRNwiveb/L/P8zUi09hIslxdzzOpyAW2qD/uj+tXaz9N1qw1UsLSbeyjJUgggVoUmmnZijy2vEKKKKRQUUUUAFFFFABRRRQAUUUUAFFFFABRRRQAUUUUAFRXFzDaQPNPIEjUZJNQajqVtpdqZ7h8D+FR1Y+grznWNbudYn3SnZEv3IlPA/xNZ1Kih6lwg5E+v6/Lq8+xMpaofkT19zWLRUUkgwecKPvNXBOf2pHSlbRCSOuCWOI1+8fX2re8MaU00j6lcDG7iNT2FcwSZWDEYQfdX+p966HT/EMttCsEcBlY8KvvW1Ck0+ee/wCR6EcLUhTuvif4I1teSO3tD0zJ8qj1zUA1c4AUHgY4FdDoWj3LTDUtVwbgjEcOPliB/rXQ7EH8C/lWlWi6ltbHFUxEY+5vY88OqTH+F/8Avk1i6zpdpri5ubRxNjAmRSGH+P416NfeJNI0+Qxyzh5B1WNd2P6VFbeL9DuDj7T5Rzj96hX9elZwpunJONSzM5TjUXLKndM8Tl8K6vpzEWwa5gPRWQqw/PisS7SWGYpPE8Mn911wa+o0eOZFdGV0IyGByDVPUtG03V4DDqFlBcJ28xASPoeor28Pj6sNKvvL7meHicso1Hel7r+9Hy8xqFrjyXGeQf0r3DU/g5od2xeyuruyY/whg6fkef1rmLr4IXytui1u3ZfWWMr/AFruWOpPW9ji/s6pHRq5wEV1Gw4YVYE3HBrql+EF3HJh9atyP+mcTH+eK0rf4UaegU3OpXTkddgVQf51nPM8NHeRUcsrvZHASXAA5YVr6Fp0sd79quIDGFHyI64Yn1x2r0fTPCeg6K4kt7QPMvSSY72H0z0/CtOWeMsWKgt6nk15WOzX2sHTpK1+p62Ayz2NRVKutuhy8M8g5Ab8quxXjL1zV+W6T0FUZLkE14SVj3m+boaNnqrwSK6Ngj9a7ayu4761WePoeCPQ+leXPcAHjGa7fwek39mSSyAhJHygPsOv+fSuvCzfNy9DlxNNKPMdFRRRXecIUUUUAFFFFABRRRQBS1bSrTW9Mn0++i8y3mXaw7j0I9xXhvjD4W3PhnT5dTtdQW4s0YAq6bXUE4HseT7V7/VDWtOi1bRbuwmj8yOeMoVz/L370uWLa5janiKtFP2bPlMtPCfnU/WnpesO9dfqnw91/TZH+yhbuEHhc7Xx7g/0rlLq3ktpTFe2clvJ6MpU1rLARnrSlc3pZ7UhpiIfNf1+pJHfkd6tR6h71k+Qrf6qTPsaYVlj+8px6iuSphatP4kevh8zw1fSEte3U6JL5W64NSiWF+oA+lcys7DvVmC5YyopPBYCufU7k09juNL8LT6ogkUbYz0JFdDbfD5Iyrmd1ccg+n9a6zRYUh0i3EajBQGtAg9zitYuzPncTi6lVuPQwrfwtACv2iZ5j/tHArpLXSdOtEASNOnBC/1PFRxhBy6Fvcngf5+tEmt6XakKboPL0EVsu4n8ufzNbqXc4lBvSKNWMAABUCr2LHP5VMD06tnvisH+1r+4P+haYsQPSW8fB/75GTQtnfXjf6Zqc7DvHajyl/P71HOh+zt8Tsa91qFnZDNzcxRezNyfwrE/sTTdcvZdRIkZWIHzqy5wByAccVqWelWNm2YreJZO7MNzn8TzV/IAyeB71cZSWzsRONNq1rlay06109CtvEqZ6kDrVqoYbq3uHdYZkkKfe2NnFTUO/UlW6BRRRQMKKKKACiiigAooooAKKKKACiiigAooooAKoavq0Gj2RuJjknhEHVj6VfrybxHrDatrMzBj5ELGOIew6n8azqz5EXCPMxmoalcapdtcXD5J4VR0UegqtUCtSNLnKr+J9K4JS6s6dEh8kg5AOAPvN6VRkmEmGIxGPur6+5qN5xcuUU/uUPJ/vGrFvoOta3Mp0mNSITlyxAHsOf5VdOnJ/vGteiPQhS+rUXiJq7Wy/rqVJ7p0VcHDHou0k16R8PdEmgsX1S/ixNOf3CuuGRPX2J/lUPhvwNdW0327X7qKaQciFB8o/wB49/pWxq3i61sgYbLFxMOMj7i/4/hWtL2kferM8uWLxFf4np22Ny9vrbT7czXMqog6Z6k+gHeuD1rxVdagWiti0Ft6D7zfU/0rIvb+51GczXUpduw7D2AqqaVSs5aLYI00txjVBgFpifuiM5qV2Jbagyx/Si3tZdQuFsrUFsnMr9q5ZJzfJHdnRTg5ysv+GNbQdUvtLSOaFi0TDLxMflb/AAPvXoEOvWtxbJNEHYMOnTB9K5d9LW3t1jA4VcVn2V3JbtPBEjv+84CgnsM13VajhG6OivThXvNbnayarK4+QKg9epqjLchjmSQsfc1jLFq9z/qrGcj1K4/nUy6Brc33o44/96QH+Wa5HKpPo2cypwju0WJL5FHDCqcuojs1W08IXzj97exJ/uqTVhPBMX/LW/lb/dQD/GhUar6D56S6nPy3+e9VJLzP8VdkngvTF++9w/1fH8hU8fhLRkOTbM/+85p/Var7D+sUl3PPWuNx61atNJ1HUCPItZCv98jC/ma9It9J0+05gsoEPqEGfzq50GBWkcI/tMiWMX2UcppXgyKFll1BxMw58tfuj6nvXVKqooVVCqBgADgUtFdcKcYK0TknUlN3kwoooqyAooooAKKKKACiiigAooooAZJEkq7ZEVh7isy+8O2F/EY5YVKn+F13L+RrWooA8x1j4R6Zc7ntEa3frmFuP++T/SuG1P4a67pxJtnS5QfwkbH/ACP+NfQ9NdEkXa6hh6EZreGJqQ6mM8PTnuj5OvbG5spCl/YzQP8A7aFaq+UpOY5MH0NfVV5oVjeRskkK7T2I3D8jXFav8JtKvCzW8PkOf4rdtv8A46eKt1KFT+JD5oqnLE0P4U9Oz1MDw38QbW20lYNQRhLGMDb3rsba51PU7dJ7c29rC4yrEb3x/KvM9U+GGs6eSbOZbheyOPLb9eP1rs/Cesy2mnR2Gq201tcxDGChO7Hpjr+Fc9fDQUOai7suGLqOf72KXn/WhvjRUmOb24nuj6O21fyFaFvaw2ybIIkjX0RcVRGo3U7bbOwkf/akO0fl1qzHpOsXfNzeLbIf4IRz+dc0aEn8TsaSruWmr/ItPNDbjdNLHEvrIQKjGtQP8lrDcXrZ6RxkL+Z4qxbeG9PgYPJGbiT+/Kd1aqRpGoVEVVHZRitowhHzMm5PyMlV1q56C2sUPoPMf/CpV0OBzuvJZrxv+mr/AC/98jitOir5n00DkXXUZFDFAgSKNUUdlGBT6KKkoKKKKACiiigAooooAKKKKACiiigAooooAKKKKAGyAtE6jqVIFeDzCa0upYZVKyIxDKw7171WNq/hjS9ZfzbiHbPjAlQ4P49jWNam5rQuE+U8hjMs5IHCjqegFUtQ1BAptrZsr/G/97/61d1f/DG/ncrBri+R2R4cY/I80WHwkhjcNfam8g7pDHt/Uk/yrCGGbfNP7j1MNLDQaqVZ3tskn/kcl4Z0y61y7SztYyAOZJT91F9TXrMl5pfhPTY7VOWA+WNfvOfU1napfaf4O09NO0mBI7iQZx1wP7zHua4aS4knlaWZ2eRjksx5Na1KvJotzPFYl4qWmkTZ1XxFe6sxV38uDPESHj8fWsmow1DSBevX0rlcm9WYJJbEhIAyTUDy5UnO1B1Y1FNMExv+Zz92Mf1qu8nzB5mBYdFHRamKlU+HRd/8jpoYaVX3npHv/kSl2kG1cpGev95vrXY+G5rO2tCgKIT1YnGa4h7oRkBo3yeeBXU+F/C8mvWiX80hgtGYhRj5pAO49B7110YwStA66rw0afIppejuzcuNQF7KLLTgLi5fjK8qg9Sa6rTbCPTbGK2Q7io+Zscsx6mk07SrPSoPKtIQg7t1ZvqauV0JHj1qyl7sNgooopnOFFFFABRRRQAUUUUAFFFFABRRRQAUUUUAFFFFABRRRQAUUUUAFFFFABRRRQAUUUUAIyq4wygj0IqqdMtGfcYRn0zxVuigBqIkYwiqo9AMU6iigAooooAKKKKACiiigAooooAKKKKACiiigAooooAKKKKACiiigAooooAKKKKACgnAJPaiigDxLVNSe/1q6uZTnfIcewB4H5VEJVH8Qrf8U+ELuyvZryzjMtm5LnbyY/UEelcoJbSMZmu0/wB2Pk15tR8srPc64e9pFXLolaRtsa5NVprsRyGKEh5j1bstUbrV/MQw2qGKI9T/ABNTdLjnubtYLaCSeWThVQZNOFCU9ami7f5/5Hq4fL3b2lfRdv8AP/IvKpUE5LOerHqaitYdZWZopdCuJpHOU/dN8o7Y/wAa9T8M+DI9OCXeoBZbvqqdVj/xNddXVUoRqR5XscGZYlVrU6T0X3M800D4dC62XWtRPECc/Zy+S31x0HtXpEUUcESxRIqRoMKqjAA9BT6KulSjTVonmKKQUUUVoUFFFFABRRRQAUUUUAFFFFABRRRQAUUUUAFFFFABRRRQAUUUUAFFFFABRRRQAUUUUAFFFFABRRRQAUUUUAFFFFABRRRQAUUUUAFFFFABRRRQAUUUUAFFFFABRRRQAUUUUAFFFFABRRRQAUUUUAFc/qXgnw9qkjSz6eiSscmSIlCfy4roKKC4VJ03eDscanwx8OK+4x3LD+6ZeK6LTND03RoylhZxw5GCwGWP1J5rQooLqYmtUVpybQUUUUGI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9k=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207541" y="-192617"/>
            <a:ext cx="406612" cy="406401"/>
          </a:xfrm>
          <a:prstGeom prst="rect">
            <a:avLst/>
          </a:prstGeom>
          <a:noFill/>
        </p:spPr>
        <p:txBody>
          <a:bodyPr vert="horz" wrap="square" lIns="121939" tIns="60969" rIns="121939" bIns="60969" numCol="1" anchor="t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Tw Cen MT"/>
              <a:ea typeface="华文仿宋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4002526" y="1826217"/>
            <a:ext cx="7785281" cy="4555111"/>
          </a:xfrm>
          <a:prstGeom prst="rect">
            <a:avLst/>
          </a:prstGeom>
        </p:spPr>
        <p:txBody>
          <a:bodyPr wrap="square" lIns="121939" tIns="60969" rIns="121939" bIns="60969">
            <a:spAutoFit/>
          </a:bodyPr>
          <a:lstStyle/>
          <a:p>
            <a:pPr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DA1F28"/>
                </a:solidFill>
                <a:latin typeface="楷体" pitchFamily="49" charset="-122"/>
                <a:ea typeface="楷体" pitchFamily="49" charset="-122"/>
              </a:rPr>
              <a:t>牛顿第一定律说明维持物体的速度不需要力，改变物体的速度才需要力。牛顿第一定律定义了力，而牛顿第二定律是在力的定义的基础上建立的，如果我们不知道物体在不受力情况下是怎样的运动状态，要研究物体在力的作用下是怎么运动的，显然是不可能的，所以牛顿第一定律是研究力学的出发点，是不能用牛顿第二定律代替的，也即不是牛顿第二定律的特例</a:t>
            </a:r>
            <a:r>
              <a:rPr lang="zh-CN" altLang="en-US" sz="3200">
                <a:solidFill>
                  <a:srgbClr val="DA1F28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320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089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62" y="520165"/>
            <a:ext cx="10064949" cy="56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35498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2290" name="文本占位符 1536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 bwMode="auto">
          <a:xfrm>
            <a:off x="508000" y="44451"/>
            <a:ext cx="6708775" cy="609600"/>
          </a:xfrm>
          <a:noFill/>
          <a:ln>
            <a:miter lim="800000"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Garamond" pitchFamily="18" charset="0"/>
              </a:rPr>
              <a:t>◆误差分析</a:t>
            </a:r>
            <a:r>
              <a:rPr lang="en-US" altLang="zh-CN" sz="2800" b="1">
                <a:latin typeface="华文中宋" pitchFamily="2" charset="-122"/>
              </a:rPr>
              <a:t>.M</a:t>
            </a:r>
            <a:r>
              <a:rPr lang="zh-CN" altLang="en-US" sz="2800" b="1">
                <a:latin typeface="华文中宋" pitchFamily="2" charset="-122"/>
              </a:rPr>
              <a:t>一定，</a:t>
            </a:r>
            <a:r>
              <a:rPr lang="en-US" altLang="zh-CN" sz="2800" b="1">
                <a:latin typeface="华文中宋" pitchFamily="2" charset="-122"/>
              </a:rPr>
              <a:t>a</a:t>
            </a:r>
            <a:r>
              <a:rPr lang="zh-CN" altLang="en-US" sz="2800" b="1">
                <a:latin typeface="华文中宋" pitchFamily="2" charset="-122"/>
              </a:rPr>
              <a:t>与</a:t>
            </a:r>
            <a:r>
              <a:rPr lang="en-US" altLang="zh-CN" sz="2800" b="1">
                <a:latin typeface="华文中宋" pitchFamily="2" charset="-122"/>
              </a:rPr>
              <a:t>F</a:t>
            </a:r>
            <a:r>
              <a:rPr lang="zh-CN" altLang="en-US" sz="2800" b="1">
                <a:latin typeface="华文中宋" pitchFamily="2" charset="-122"/>
              </a:rPr>
              <a:t>的关系；</a:t>
            </a:r>
          </a:p>
        </p:txBody>
      </p:sp>
      <p:sp>
        <p:nvSpPr>
          <p:cNvPr id="15364" name="直接连接符 1536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1409701" y="882651"/>
            <a:ext cx="0" cy="2362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65" name="文本框 1536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33464" y="639763"/>
            <a:ext cx="2257424" cy="36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a/m·s</a:t>
            </a:r>
            <a:r>
              <a:rPr lang="en-US" altLang="zh-CN" b="1" baseline="30000">
                <a:latin typeface="华文中宋" pitchFamily="2" charset="-122"/>
                <a:ea typeface="华文中宋" pitchFamily="2" charset="-122"/>
              </a:rPr>
              <a:t>-2</a:t>
            </a:r>
          </a:p>
        </p:txBody>
      </p:sp>
      <p:sp>
        <p:nvSpPr>
          <p:cNvPr id="15366" name="直接连接符 1536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09705" y="3244851"/>
            <a:ext cx="4575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67" name="文本框 1536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46655" y="2944813"/>
            <a:ext cx="2744787" cy="36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F/N</a:t>
            </a:r>
          </a:p>
        </p:txBody>
      </p:sp>
      <p:sp>
        <p:nvSpPr>
          <p:cNvPr id="15368" name="文本框 1536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04901" y="3168651"/>
            <a:ext cx="733424" cy="36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0</a:t>
            </a:r>
          </a:p>
        </p:txBody>
      </p:sp>
      <p:sp>
        <p:nvSpPr>
          <p:cNvPr id="15369" name="直接连接符 1536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409705" y="1416049"/>
            <a:ext cx="2744787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70" name="文本框 1536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28788" y="4149730"/>
            <a:ext cx="67167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结论：在</a:t>
            </a:r>
            <a:r>
              <a:rPr lang="en-US" alt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M</a:t>
            </a: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一定时，</a:t>
            </a:r>
            <a:r>
              <a:rPr lang="en-US" alt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与</a:t>
            </a:r>
            <a:r>
              <a:rPr lang="en-US" alt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F</a:t>
            </a: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成正比；</a:t>
            </a:r>
          </a:p>
        </p:txBody>
      </p:sp>
      <p:sp>
        <p:nvSpPr>
          <p:cNvPr id="15371" name="文本框 1537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36565" y="3595688"/>
            <a:ext cx="89455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/>
            <a:r>
              <a:rPr lang="zh-CN" altLang="en-US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思考</a:t>
            </a:r>
            <a:r>
              <a:rPr lang="en-US" altLang="zh-CN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该图像斜率的物理意义；</a:t>
            </a:r>
          </a:p>
        </p:txBody>
      </p:sp>
      <p:sp>
        <p:nvSpPr>
          <p:cNvPr id="15373" name="直接连接符 1537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1409702" y="1035051"/>
            <a:ext cx="2439987" cy="16002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75" name="文本框 1537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1164" y="4652963"/>
            <a:ext cx="107743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/>
            <a:r>
              <a:rPr lang="zh-CN" altLang="en-US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思考</a:t>
            </a:r>
            <a:r>
              <a:rPr lang="en-US" altLang="zh-CN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如图粉颜色图线是由于原因导致的？</a:t>
            </a:r>
          </a:p>
        </p:txBody>
      </p:sp>
      <p:sp>
        <p:nvSpPr>
          <p:cNvPr id="15376" name="直接连接符 1537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427288" y="1873251"/>
            <a:ext cx="2032000" cy="1371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sp>
        <p:nvSpPr>
          <p:cNvPr id="15377" name="文本框 1537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164" y="5661030"/>
            <a:ext cx="107743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/>
            <a:r>
              <a:rPr lang="zh-CN" altLang="en-US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思考</a:t>
            </a:r>
            <a:r>
              <a:rPr lang="en-US" altLang="zh-CN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如图蓝颜色图线是由于原因导致的？</a:t>
            </a:r>
          </a:p>
        </p:txBody>
      </p:sp>
      <p:sp>
        <p:nvSpPr>
          <p:cNvPr id="15378" name="文本框 1537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8501" y="2268539"/>
            <a:ext cx="11350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r>
              <a:rPr lang="en-US" altLang="zh-CN" sz="2800" b="1">
                <a:solidFill>
                  <a:srgbClr val="FF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sz="2800" b="1" baseline="-25000">
                <a:solidFill>
                  <a:srgbClr val="FF0066"/>
                </a:solidFill>
                <a:latin typeface="华文中宋" pitchFamily="2" charset="-122"/>
                <a:ea typeface="华文中宋" pitchFamily="2" charset="-122"/>
              </a:rPr>
              <a:t>0</a:t>
            </a:r>
          </a:p>
        </p:txBody>
      </p:sp>
      <p:sp>
        <p:nvSpPr>
          <p:cNvPr id="15379" name="文本框 1537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22489" y="3168656"/>
            <a:ext cx="12398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F</a:t>
            </a:r>
            <a:r>
              <a:rPr lang="en-US" altLang="zh-CN" sz="2800" b="1" baseline="-25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0</a:t>
            </a:r>
          </a:p>
        </p:txBody>
      </p:sp>
      <p:sp>
        <p:nvSpPr>
          <p:cNvPr id="17" name="文本框 1536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76405" y="5157794"/>
            <a:ext cx="10514013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结论：没有平衡摩擦力或平衡摩擦力不充分（木板的倾角过小）</a:t>
            </a:r>
          </a:p>
        </p:txBody>
      </p:sp>
      <p:sp>
        <p:nvSpPr>
          <p:cNvPr id="18" name="文本框 1536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728788" y="6149981"/>
            <a:ext cx="90217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结论：平衡摩擦力过度；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6" grpId="0"/>
      <p:bldP spid="15367" grpId="0"/>
      <p:bldP spid="15368" grpId="0"/>
      <p:bldP spid="15369" grpId="0"/>
      <p:bldP spid="15370" grpId="0"/>
      <p:bldP spid="15371" grpId="0"/>
      <p:bldP spid="15373" grpId="0"/>
      <p:bldP spid="15375" grpId="0"/>
      <p:bldP spid="15376" grpId="0"/>
      <p:bldP spid="15377" grpId="0"/>
      <p:bldP spid="15378" grpId="0"/>
      <p:bldP spid="15379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8698" name="Text Box 2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3" y="752477"/>
            <a:ext cx="70421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实验数据明显不共线——弯曲图线</a:t>
            </a:r>
          </a:p>
        </p:txBody>
      </p:sp>
      <p:sp>
        <p:nvSpPr>
          <p:cNvPr id="28699" name="Rectangle 2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19230" y="1209675"/>
            <a:ext cx="6505575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 eaLnBrk="0" hangingPunct="0"/>
            <a:r>
              <a:rPr lang="zh-CN" altLang="zh-CN" sz="2800" b="1">
                <a:solidFill>
                  <a:srgbClr val="000000"/>
                </a:solidFill>
              </a:rPr>
              <a:t>①</a:t>
            </a:r>
            <a:r>
              <a:rPr lang="zh-CN" altLang="en-US" sz="2800" b="1">
                <a:solidFill>
                  <a:srgbClr val="000000"/>
                </a:solidFill>
              </a:rPr>
              <a:t>轨道粗糙程度不均匀</a:t>
            </a:r>
          </a:p>
          <a:p>
            <a:pPr algn="l" eaLnBrk="0" hangingPunct="0"/>
            <a:r>
              <a:rPr lang="zh-CN" altLang="zh-CN" sz="2800" b="1">
                <a:solidFill>
                  <a:srgbClr val="000000"/>
                </a:solidFill>
              </a:rPr>
              <a:t>②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砂桶总质量没有远小于小车质量</a:t>
            </a:r>
          </a:p>
        </p:txBody>
      </p:sp>
      <p:grpSp>
        <p:nvGrpSpPr>
          <p:cNvPr id="2" name="Group 28"/>
          <p:cNvGrpSpPr/>
          <p:nvPr>
            <p:custDataLst>
              <p:tags r:id="rId5"/>
            </p:custDataLst>
          </p:nvPr>
        </p:nvGrpSpPr>
        <p:grpSpPr>
          <a:xfrm>
            <a:off x="7612064" y="817567"/>
            <a:ext cx="3671887" cy="2234443"/>
            <a:chExt cx="3240" cy="2885"/>
          </a:xfrm>
        </p:grpSpPr>
        <p:grpSp>
          <p:nvGrpSpPr>
            <p:cNvPr id="2065" name="Group 29"/>
            <p:cNvGrpSpPr/>
            <p:nvPr>
              <p:custDataLst>
                <p:tags r:id="rId6"/>
              </p:custDataLst>
            </p:nvPr>
          </p:nvGrpSpPr>
          <p:grpSpPr>
            <a:xfrm>
              <a:off x="0" y="0"/>
              <a:ext cx="2938" cy="2841"/>
              <a:chExt cx="2304" cy="2076"/>
            </a:xfrm>
          </p:grpSpPr>
          <p:sp>
            <p:nvSpPr>
              <p:cNvPr id="2069" name="Line 30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H="1">
                <a:off x="192" y="96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Line 31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>
                <a:off x="192" y="1728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Text Box 32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0" y="1680"/>
                <a:ext cx="240" cy="3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b="1"/>
                  <a:t>0</a:t>
                </a:r>
              </a:p>
            </p:txBody>
          </p:sp>
          <p:sp>
            <p:nvSpPr>
              <p:cNvPr id="2072" name="Text Box 33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40" y="0"/>
                <a:ext cx="240" cy="3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b="1"/>
                  <a:t>a</a:t>
                </a:r>
              </a:p>
            </p:txBody>
          </p:sp>
          <p:sp>
            <p:nvSpPr>
              <p:cNvPr id="2073" name="Text Box 34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968" y="1728"/>
                <a:ext cx="336" cy="3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/>
              </a:p>
            </p:txBody>
          </p:sp>
        </p:grpSp>
        <p:graphicFrame>
          <p:nvGraphicFramePr>
            <p:cNvPr id="2054" name="Object 35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2632" y="2300"/>
            <a:ext cx="608" cy="58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r:id="rId13" imgW="166851" imgH="166851" progId="">
                    <p:embed/>
                  </p:oleObj>
                </mc:Choice>
                <mc:Fallback>
                  <p:oleObj r:id="rId13" imgW="166851" imgH="166851" progId="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32" y="2300"/>
                          <a:ext cx="608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Line 3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240" y="240"/>
              <a:ext cx="2400" cy="216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Arc 3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rot="1920000" flipH="1">
              <a:off x="1292" y="1045"/>
              <a:ext cx="1214" cy="1331"/>
            </a:xfrm>
            <a:custGeom>
              <a:gdLst>
                <a:gd name="T0" fmla="*/ 0 w 20766"/>
                <a:gd name="T1" fmla="*/ 0 h 20047"/>
                <a:gd name="T2" fmla="*/ 0 w 20766"/>
                <a:gd name="T3" fmla="*/ 0 h 20047"/>
                <a:gd name="T4" fmla="*/ 0 w 20766"/>
                <a:gd name="T5" fmla="*/ 0 h 20047"/>
                <a:gd name="T6" fmla="*/ 0 w 20766"/>
                <a:gd name="T7" fmla="*/ 0 h 20047"/>
                <a:gd name="T8" fmla="*/ 0 w 20766"/>
                <a:gd name="T9" fmla="*/ 0 h 20047"/>
                <a:gd name="T10" fmla="*/ 0 w 20766"/>
                <a:gd name="T11" fmla="*/ 0 h 200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66"/>
                <a:gd name="T19" fmla="*/ 0 h 20047"/>
                <a:gd name="T20" fmla="*/ 20766 w 20766"/>
                <a:gd name="T21" fmla="*/ 20047 h 20047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66" h="20047" fill="none">
                  <a:moveTo>
                    <a:pt x="8043" y="0"/>
                  </a:moveTo>
                  <a:cubicBezTo>
                    <a:pt x="14235" y="2484"/>
                    <a:pt x="18931" y="7690"/>
                    <a:pt x="20766" y="14104"/>
                  </a:cubicBezTo>
                </a:path>
                <a:path w="20766" h="20047" stroke="0">
                  <a:moveTo>
                    <a:pt x="8043" y="0"/>
                  </a:moveTo>
                  <a:cubicBezTo>
                    <a:pt x="14235" y="2484"/>
                    <a:pt x="18931" y="7690"/>
                    <a:pt x="20766" y="14104"/>
                  </a:cubicBezTo>
                  <a:lnTo>
                    <a:pt x="0" y="20047"/>
                  </a:lnTo>
                  <a:lnTo>
                    <a:pt x="8043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Line 3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241" y="1319"/>
              <a:ext cx="1200" cy="10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11" name="Text Box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09613" y="2938465"/>
            <a:ext cx="6696075" cy="36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/>
            <a:r>
              <a:rPr lang="zh-CN" altLang="en-US" b="1">
                <a:sym typeface="Arial" pitchFamily="34" charset="0"/>
              </a:rPr>
              <a:t>§证明：</a:t>
            </a:r>
            <a:r>
              <a:rPr lang="zh-CN" altLang="en-US" b="1"/>
              <a:t>当m&lt;&lt;M时，a--F图像下弯（斜率变小）</a:t>
            </a:r>
          </a:p>
        </p:txBody>
      </p:sp>
      <p:sp>
        <p:nvSpPr>
          <p:cNvPr id="28712" name="Line 4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1762127" y="3048000"/>
            <a:ext cx="304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 lIns="91393" tIns="45698" rIns="91393" bIns="45698"/>
          <a:lstStyle/>
          <a:p>
            <a:endParaRPr lang="zh-CN" altLang="en-US"/>
          </a:p>
        </p:txBody>
      </p:sp>
      <p:grpSp>
        <p:nvGrpSpPr>
          <p:cNvPr id="4" name="Group 41"/>
          <p:cNvGrpSpPr/>
          <p:nvPr>
            <p:custDataLst>
              <p:tags r:id="rId20"/>
            </p:custDataLst>
          </p:nvPr>
        </p:nvGrpSpPr>
        <p:grpSpPr>
          <a:xfrm>
            <a:off x="554038" y="4006851"/>
            <a:ext cx="9145588" cy="762000"/>
            <a:chOff x="143" y="0"/>
            <a:chExt cx="10795" cy="1200"/>
          </a:xfrm>
        </p:grpSpPr>
        <p:graphicFrame>
          <p:nvGraphicFramePr>
            <p:cNvPr id="2052" name="Object 42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1816" y="0"/>
            <a:ext cx="5025" cy="120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r:id="rId22" imgW="1701720" imgH="406080" progId="">
                    <p:embed/>
                  </p:oleObj>
                </mc:Choice>
                <mc:Fallback>
                  <p:oleObj r:id="rId22" imgW="1701720" imgH="406080" progId="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16" y="0"/>
                          <a:ext cx="5025" cy="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43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6858" y="356"/>
            <a:ext cx="4080" cy="64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25" imgW="1298347" imgH="203521" progId="">
                    <p:embed/>
                  </p:oleObj>
                </mc:Choice>
                <mc:Fallback>
                  <p:oleObj r:id="rId25" imgW="1298347" imgH="203521" progId="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858" y="356"/>
                          <a:ext cx="4080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Text Box 44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43" y="225"/>
              <a:ext cx="4202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b="1"/>
                <a:t>但实际上  </a:t>
              </a:r>
            </a:p>
          </p:txBody>
        </p:sp>
      </p:grpSp>
      <p:grpSp>
        <p:nvGrpSpPr>
          <p:cNvPr id="5" name="Group 45"/>
          <p:cNvGrpSpPr/>
          <p:nvPr>
            <p:custDataLst>
              <p:tags r:id="rId28"/>
            </p:custDataLst>
          </p:nvPr>
        </p:nvGrpSpPr>
        <p:grpSpPr>
          <a:xfrm>
            <a:off x="698505" y="3314700"/>
            <a:ext cx="10018713" cy="762000"/>
            <a:chExt cx="11828" cy="1200"/>
          </a:xfrm>
        </p:grpSpPr>
        <p:sp>
          <p:nvSpPr>
            <p:cNvPr id="2062" name="Text Box 46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0" y="367"/>
              <a:ext cx="5276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b="1"/>
                <a:t>当小车质量M恒定：理论上</a:t>
              </a:r>
            </a:p>
          </p:txBody>
        </p:sp>
        <p:graphicFrame>
          <p:nvGraphicFramePr>
            <p:cNvPr id="2051" name="Object 47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5033" y="0"/>
            <a:ext cx="1986" cy="120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r:id="rId31" imgW="674433" imgH="407042" progId="">
                    <p:embed/>
                  </p:oleObj>
                </mc:Choice>
                <mc:Fallback>
                  <p:oleObj r:id="rId31" imgW="674433" imgH="407042" progId="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33" y="0"/>
                          <a:ext cx="1986" cy="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Text Box 4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7626" y="329"/>
              <a:ext cx="4202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b="1"/>
                <a:t>应该是正比例图像</a:t>
              </a:r>
              <a:endParaRPr lang="zh-CN" altLang="en-US"/>
            </a:p>
          </p:txBody>
        </p:sp>
      </p:grpSp>
      <p:graphicFrame>
        <p:nvGraphicFramePr>
          <p:cNvPr id="28721" name="Object 49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698504" y="4973644"/>
          <a:ext cx="11050589" cy="758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35" imgW="3809880" imgH="406080" progId="">
                  <p:embed/>
                </p:oleObj>
              </mc:Choice>
              <mc:Fallback>
                <p:oleObj r:id="rId35" imgW="3809880" imgH="40608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98504" y="4973644"/>
                        <a:ext cx="11050589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8" grpId="0"/>
      <p:bldP spid="28699" grpId="0"/>
      <p:bldP spid="28711" grpId="0"/>
      <p:bldP spid="287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078" name="Rectangle 2"/>
          <p:cNvSpPr>
            <a:spLocks noRot="1" noChangeArrowheads="1"/>
          </p:cNvSpPr>
          <p:nvPr>
            <p:custDataLst>
              <p:tags r:id="rId3"/>
            </p:custDataLst>
          </p:nvPr>
        </p:nvSpPr>
        <p:spPr bwMode="auto">
          <a:xfrm>
            <a:off x="4" y="0"/>
            <a:ext cx="768351" cy="68580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lIns="91393" tIns="45698" rIns="91393" bIns="45698"/>
          <a:lstStyle/>
          <a:p>
            <a:r>
              <a:rPr lang="zh-CN" altLang="en-US" sz="3200" b="1">
                <a:solidFill>
                  <a:srgbClr val="FFFF99"/>
                </a:solidFill>
                <a:ea typeface="黑体" pitchFamily="49" charset="-122"/>
              </a:rPr>
              <a:t>回顾</a:t>
            </a:r>
          </a:p>
        </p:txBody>
      </p:sp>
      <p:sp>
        <p:nvSpPr>
          <p:cNvPr id="80899" name="AutoShap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00768" y="1736725"/>
            <a:ext cx="1119187" cy="457200"/>
          </a:xfrm>
          <a:prstGeom prst="rightArrow">
            <a:avLst>
              <a:gd name="adj1" fmla="val 50000"/>
              <a:gd name="adj2" fmla="val 112196"/>
            </a:avLst>
          </a:prstGeom>
          <a:solidFill>
            <a:srgbClr val="FFFF99">
              <a:alpha val="79999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lIns="91393" tIns="45698" rIns="91393" bIns="45698" anchor="ctr"/>
          <a:lstStyle/>
          <a:p>
            <a:endParaRPr lang="zh-CN" altLang="en-US"/>
          </a:p>
        </p:txBody>
      </p:sp>
      <p:sp>
        <p:nvSpPr>
          <p:cNvPr id="80900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>
            <a:off x="8083551" y="2397125"/>
            <a:ext cx="609600" cy="508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FF99">
              <a:alpha val="79999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rot="10800000" vert="eaVert" wrap="none" lIns="91393" tIns="45698" rIns="91393" bIns="45698" anchor="ctr"/>
          <a:lstStyle/>
          <a:p>
            <a:endParaRPr lang="zh-CN" altLang="en-US"/>
          </a:p>
        </p:txBody>
      </p:sp>
      <p:sp>
        <p:nvSpPr>
          <p:cNvPr id="80901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11950" y="2955927"/>
            <a:ext cx="2947988" cy="677108"/>
          </a:xfrm>
          <a:prstGeom prst="rect">
            <a:avLst/>
          </a:prstGeom>
          <a:solidFill>
            <a:srgbClr val="99FF33">
              <a:alpha val="79999"/>
            </a:srgbClr>
          </a:solidFill>
          <a:ln w="28575">
            <a:noFill/>
            <a:prstDash val="lgDash"/>
            <a:miter lim="800000"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b="1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F </a:t>
            </a:r>
            <a:r>
              <a:rPr lang="zh-CN" altLang="en-US" sz="4400" b="1" baseline="-2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＝</a:t>
            </a:r>
            <a:r>
              <a:rPr lang="en-US" altLang="zh-CN" sz="4400" b="1" i="1" baseline="-2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4400" b="1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ma</a:t>
            </a:r>
            <a:r>
              <a:rPr lang="en-US" altLang="zh-CN" sz="3200" b="1" i="1">
                <a:latin typeface="Monotype Corsiva" pitchFamily="66" charset="0"/>
              </a:rPr>
              <a:t> </a:t>
            </a:r>
          </a:p>
        </p:txBody>
      </p:sp>
      <p:sp>
        <p:nvSpPr>
          <p:cNvPr id="80902" name="AutoShap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91268" y="4076700"/>
            <a:ext cx="3965575" cy="533400"/>
          </a:xfrm>
          <a:prstGeom prst="wedgeRoundRectCallout">
            <a:avLst>
              <a:gd name="adj1" fmla="val -5023"/>
              <a:gd name="adj2" fmla="val -172917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/>
          <a:lstStyle/>
          <a:p>
            <a:r>
              <a:rPr lang="en-US" altLang="zh-CN" sz="32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k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为比例系数</a:t>
            </a:r>
          </a:p>
        </p:txBody>
      </p:sp>
      <p:sp>
        <p:nvSpPr>
          <p:cNvPr id="80903" name="AutoShap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19175" y="136525"/>
            <a:ext cx="2032000" cy="685800"/>
          </a:xfrm>
          <a:prstGeom prst="wedgeRoundRectCallout">
            <a:avLst>
              <a:gd name="adj1" fmla="val -12292"/>
              <a:gd name="adj2" fmla="val 153935"/>
              <a:gd name="adj3" fmla="val 16667"/>
            </a:avLst>
          </a:prstGeom>
          <a:solidFill>
            <a:srgbClr val="99FF33">
              <a:alpha val="79999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/>
          <a:lstStyle/>
          <a:p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正比于</a:t>
            </a: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118356" y="1584325"/>
          <a:ext cx="2273299" cy="582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Equation" r:id="rId10" imgW="647280" imgH="190440" progId="">
                  <p:embed/>
                </p:oleObj>
              </mc:Choice>
              <mc:Fallback>
                <p:oleObj name="Equation" r:id="rId10" imgW="647280" imgH="19044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118356" y="1584325"/>
                        <a:ext cx="2273299" cy="582613"/>
                      </a:xfrm>
                      <a:prstGeom prst="rect">
                        <a:avLst/>
                      </a:prstGeom>
                      <a:solidFill>
                        <a:srgbClr val="99FF3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967163" y="1355728"/>
          <a:ext cx="2133600" cy="1116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Equation" r:id="rId13" imgW="520560" imgH="469800" progId="">
                  <p:embed/>
                </p:oleObj>
              </mc:Choice>
              <mc:Fallback>
                <p:oleObj name="Equation" r:id="rId13" imgW="520560" imgH="469800" progId="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967163" y="1355728"/>
                        <a:ext cx="2133600" cy="1116013"/>
                      </a:xfrm>
                      <a:prstGeom prst="rect">
                        <a:avLst/>
                      </a:prstGeom>
                      <a:solidFill>
                        <a:srgbClr val="99FF33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>
            <p:custDataLst>
              <p:tags r:id="rId15"/>
            </p:custDataLst>
          </p:nvPr>
        </p:nvGrpSpPr>
        <p:grpSpPr>
          <a:xfrm>
            <a:off x="815976" y="1127125"/>
            <a:ext cx="3151188" cy="1752600"/>
            <a:chOff x="960" y="1008"/>
            <a:chExt cx="1488" cy="1104"/>
          </a:xfrm>
        </p:grpSpPr>
        <p:sp>
          <p:nvSpPr>
            <p:cNvPr id="3086" name="AutoShape 1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60" y="1008"/>
              <a:ext cx="1488" cy="1104"/>
            </a:xfrm>
            <a:prstGeom prst="rightArrowCallout">
              <a:avLst>
                <a:gd name="adj1" fmla="val 11954"/>
                <a:gd name="adj2" fmla="val 11231"/>
                <a:gd name="adj3" fmla="val 16848"/>
                <a:gd name="adj4" fmla="val 71727"/>
              </a:avLst>
            </a:prstGeom>
            <a:solidFill>
              <a:srgbClr val="FFFF99">
                <a:alpha val="79999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6" name="Object 12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1008" y="1392"/>
            <a:ext cx="1008" cy="70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0" name="Equation" r:id="rId18" imgW="520560" imgH="469800" progId="">
                    <p:embed/>
                  </p:oleObj>
                </mc:Choice>
                <mc:Fallback>
                  <p:oleObj name="Equation" r:id="rId18" imgW="520560" imgH="469800" progId="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8" y="1392"/>
                          <a:ext cx="1008" cy="70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13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1104" y="1104"/>
            <a:ext cx="864" cy="36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1" name="Equation" r:id="rId21" imgW="507600" imgH="190440" progId="">
                    <p:embed/>
                  </p:oleObj>
                </mc:Choice>
                <mc:Fallback>
                  <p:oleObj name="Equation" r:id="rId21" imgW="507600" imgH="190440" progId="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4" y="1104"/>
                          <a:ext cx="864" cy="3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10" name="Rectangle 1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31805" y="4797425"/>
            <a:ext cx="10086975" cy="1066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r>
              <a:rPr lang="zh-CN" altLang="en-US" sz="3200">
                <a:ea typeface="黑体" pitchFamily="49" charset="-122"/>
              </a:rPr>
              <a:t>文字表述：物体加速度的大小跟作用力成正比，跟物体的质量成反比。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  <p:bldP spid="80900" grpId="0"/>
      <p:bldP spid="80901" grpId="0"/>
      <p:bldP spid="80902" grpId="0"/>
      <p:bldP spid="80903" grpId="0"/>
      <p:bldP spid="809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37890" name="Rectangle 2"/>
          <p:cNvSpPr>
            <a:spLocks noRot="1" noChangeArrowheads="1"/>
          </p:cNvSpPr>
          <p:nvPr>
            <p:custDataLst>
              <p:tags r:id="rId4"/>
            </p:custDataLst>
          </p:nvPr>
        </p:nvSpPr>
        <p:spPr bwMode="auto">
          <a:xfrm>
            <a:off x="182568" y="117475"/>
            <a:ext cx="768351" cy="66690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91393" tIns="45698" rIns="91393" bIns="45698"/>
          <a:lstStyle/>
          <a:p>
            <a:pPr>
              <a:defRPr/>
            </a:pPr>
            <a:r>
              <a:rPr lang="zh-CN" altLang="en-US" sz="32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黑体" pitchFamily="2" charset="-122"/>
              </a:rPr>
              <a:t>牛顿第二定律</a:t>
            </a:r>
          </a:p>
        </p:txBody>
      </p:sp>
      <p:sp>
        <p:nvSpPr>
          <p:cNvPr id="37891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00152" y="404818"/>
            <a:ext cx="10674350" cy="424687"/>
          </a:xfrm>
          <a:prstGeom prst="rect">
            <a:avLst/>
          </a:prstGeom>
          <a:solidFill>
            <a:srgbClr val="FFFFFF">
              <a:alpha val="79999"/>
            </a:srgbClr>
          </a:solidFill>
          <a:ln w="28575">
            <a:solidFill>
              <a:srgbClr val="FF0000"/>
            </a:solidFill>
            <a:prstDash val="lgDash"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内容：物体加速度的大小跟作用力成正比，跟物体的质量成反比，</a:t>
            </a:r>
            <a:r>
              <a:rPr lang="zh-CN" altLang="en-US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加速度的方向跟作用力的方向相同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13460" y="1556221"/>
            <a:ext cx="3746500" cy="730251"/>
          </a:xfrm>
          <a:prstGeom prst="rect">
            <a:avLst/>
          </a:prstGeom>
          <a:solidFill>
            <a:srgbClr val="FFFFFF">
              <a:alpha val="79999"/>
            </a:srgbClr>
          </a:solidFill>
          <a:ln w="28575">
            <a:solidFill>
              <a:srgbClr val="FF0000"/>
            </a:solidFill>
            <a:prstDash val="lgDash"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="1" i="1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lang="zh-CN" altLang="en-US" sz="2800" b="1" i="1" baseline="-22000">
                <a:solidFill>
                  <a:srgbClr val="0000CC"/>
                </a:solidFill>
                <a:latin typeface="Monotype Corsiva" pitchFamily="66" charset="0"/>
                <a:ea typeface="楷体_GB2312" pitchFamily="49" charset="-122"/>
              </a:rPr>
              <a:t>合</a:t>
            </a:r>
            <a:r>
              <a:rPr lang="zh-CN" altLang="en-US" sz="4000" b="1">
                <a:solidFill>
                  <a:srgbClr val="0000CC"/>
                </a:solidFill>
                <a:latin typeface="Monotype Corsiva" pitchFamily="66" charset="0"/>
              </a:rPr>
              <a:t> </a:t>
            </a:r>
            <a:r>
              <a:rPr lang="zh-CN" altLang="en-US" sz="4000" b="1" baseline="-2000">
                <a:solidFill>
                  <a:srgbClr val="0000CC"/>
                </a:solidFill>
                <a:latin typeface="Monotype Corsiva" pitchFamily="66" charset="0"/>
              </a:rPr>
              <a:t>＝  </a:t>
            </a:r>
            <a:r>
              <a:rPr lang="en-US" altLang="zh-CN" sz="4000" b="1" i="1" baseline="-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4000" b="1" i="1">
                <a:solidFill>
                  <a:srgbClr val="0000CC"/>
                </a:solidFill>
                <a:latin typeface="Times New Roman" pitchFamily="18" charset="0"/>
              </a:rPr>
              <a:t>ma</a:t>
            </a:r>
            <a:r>
              <a:rPr lang="en-US" altLang="zh-CN" sz="3200" b="1" i="1">
                <a:latin typeface="Monotype Corsiva" pitchFamily="66" charset="0"/>
              </a:rPr>
              <a:t> </a:t>
            </a:r>
          </a:p>
        </p:txBody>
      </p:sp>
      <p:sp>
        <p:nvSpPr>
          <p:cNvPr id="37901" name="AutoShape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19485" y="2707433"/>
            <a:ext cx="2033587" cy="533400"/>
          </a:xfrm>
          <a:prstGeom prst="wedgeRoundRectCallout">
            <a:avLst>
              <a:gd name="adj1" fmla="val 89792"/>
              <a:gd name="adj2" fmla="val -16875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 lIns="91393" tIns="45698" rIns="91393" bIns="45698"/>
          <a:lstStyle/>
          <a:p>
            <a:r>
              <a:rPr lang="zh-CN" altLang="en-US" sz="3200">
                <a:solidFill>
                  <a:srgbClr val="0000CC"/>
                </a:solidFill>
                <a:ea typeface="黑体" pitchFamily="49" charset="-122"/>
              </a:rPr>
              <a:t>合外力</a:t>
            </a:r>
          </a:p>
        </p:txBody>
      </p:sp>
      <p:sp>
        <p:nvSpPr>
          <p:cNvPr id="37902" name="AutoShape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299822" y="2924647"/>
            <a:ext cx="1728788" cy="533400"/>
          </a:xfrm>
          <a:prstGeom prst="wedgeRoundRectCallout">
            <a:avLst>
              <a:gd name="adj1" fmla="val -232597"/>
              <a:gd name="adj2" fmla="val -21547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 lIns="91393" tIns="45698" rIns="91393" bIns="45698"/>
          <a:lstStyle/>
          <a:p>
            <a:r>
              <a:rPr lang="zh-CN" altLang="en-US" sz="3200">
                <a:solidFill>
                  <a:srgbClr val="0000CC"/>
                </a:solidFill>
                <a:ea typeface="黑体" pitchFamily="49" charset="-122"/>
              </a:rPr>
              <a:t>质量</a:t>
            </a:r>
          </a:p>
        </p:txBody>
      </p:sp>
      <p:sp>
        <p:nvSpPr>
          <p:cNvPr id="37903" name="AutoShape 1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107735" y="1484784"/>
            <a:ext cx="2032000" cy="533400"/>
          </a:xfrm>
          <a:prstGeom prst="wedgeRoundRectCallout">
            <a:avLst>
              <a:gd name="adj1" fmla="val -171875"/>
              <a:gd name="adj2" fmla="val 3928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 lIns="91393" tIns="45698" rIns="91393" bIns="45698"/>
          <a:lstStyle/>
          <a:p>
            <a:r>
              <a:rPr lang="zh-CN" altLang="en-US" sz="3200">
                <a:solidFill>
                  <a:srgbClr val="0000CC"/>
                </a:solidFill>
                <a:ea typeface="黑体" pitchFamily="49" charset="-122"/>
              </a:rPr>
              <a:t>加速度</a:t>
            </a:r>
          </a:p>
        </p:txBody>
      </p:sp>
      <p:sp>
        <p:nvSpPr>
          <p:cNvPr id="37912" name="AutoShape 2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32448" y="2851623"/>
            <a:ext cx="5572125" cy="1079500"/>
          </a:xfrm>
          <a:prstGeom prst="cloudCallout">
            <a:avLst>
              <a:gd name="adj1" fmla="val -12903"/>
              <a:gd name="adj2" fmla="val -113236"/>
            </a:avLst>
          </a:prstGeom>
          <a:noFill/>
          <a:ln w="9525">
            <a:solidFill>
              <a:srgbClr val="0000CC"/>
            </a:solidFill>
            <a:round/>
          </a:ln>
        </p:spPr>
        <p:txBody>
          <a:bodyPr lIns="91393" tIns="45698" rIns="91393" bIns="45698"/>
          <a:lstStyle/>
          <a:p>
            <a:r>
              <a:rPr lang="en-US" altLang="zh-CN" sz="3200" b="1" i="1">
                <a:solidFill>
                  <a:srgbClr val="0000CC"/>
                </a:solidFill>
              </a:rPr>
              <a:t>k</a:t>
            </a:r>
            <a:r>
              <a:rPr lang="en-US" altLang="zh-CN" sz="3200" b="1">
                <a:solidFill>
                  <a:srgbClr val="0000CC"/>
                </a:solidFill>
              </a:rPr>
              <a:t> </a:t>
            </a:r>
            <a:r>
              <a:rPr lang="zh-CN" altLang="en-US" sz="3200" b="1">
                <a:solidFill>
                  <a:srgbClr val="0000CC"/>
                </a:solidFill>
              </a:rPr>
              <a:t>是多少呢？</a:t>
            </a:r>
          </a:p>
          <a:p>
            <a:endParaRPr lang="en-US" altLang="zh-CN" sz="3200">
              <a:ea typeface="华文行楷" pitchFamily="2" charset="-122"/>
            </a:endParaRPr>
          </a:p>
        </p:txBody>
      </p:sp>
      <p:sp>
        <p:nvSpPr>
          <p:cNvPr id="37914" name="AutoShape 2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-184403">
            <a:off x="720725" y="5816738"/>
            <a:ext cx="1055688" cy="958576"/>
          </a:xfrm>
          <a:prstGeom prst="star5">
            <a:avLst/>
          </a:prstGeom>
          <a:noFill/>
          <a:ln>
            <a:noFill/>
          </a:ln>
          <a:effectLst/>
          <a:extLst/>
        </p:spPr>
        <p:txBody>
          <a:bodyPr lIns="91393" tIns="45698" rIns="91393" bIns="45698" anchor="ctr">
            <a:spAutoFit/>
          </a:bodyPr>
          <a:lstStyle/>
          <a:p>
            <a:pPr>
              <a:defRPr/>
            </a:pPr>
            <a:endParaRPr lang="zh-CN" altLang="en-US">
              <a:latin typeface="Arial"/>
            </a:endParaRPr>
          </a:p>
        </p:txBody>
      </p:sp>
      <p:sp>
        <p:nvSpPr>
          <p:cNvPr id="37915" name="Text Box 2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02632" y="5537318"/>
            <a:ext cx="10945216" cy="66479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把能够使质量是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 kg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的物体产生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1m/s</a:t>
            </a:r>
            <a:r>
              <a:rPr lang="en-US" altLang="zh-CN" baseline="3000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的加速度的这么大的力定义为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 N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即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牛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千克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 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米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秒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15" name="TextBox 14"/>
          <p:cNvSpPr txBox="1"/>
          <p:nvPr>
            <p:custDataLst>
              <p:tags r:id="rId13"/>
            </p:custDataLst>
          </p:nvPr>
        </p:nvSpPr>
        <p:spPr>
          <a:xfrm>
            <a:off x="1631070" y="3945047"/>
            <a:ext cx="3286148" cy="523220"/>
          </a:xfrm>
          <a:prstGeom prst="rect">
            <a:avLst/>
          </a:prstGeom>
          <a:solidFill>
            <a:srgbClr val="DA1F28"/>
          </a:solidFill>
          <a:ln w="47625" cap="flat" cmpd="dbl" algn="ctr">
            <a:solidFill>
              <a:sysClr val="window" lastClr="FFFFFF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wrap="square" lIns="91393" tIns="45698" rIns="91393" bIns="45698" rtlCol="0">
            <a:spAutoFit/>
          </a:bodyPr>
          <a:lstStyle/>
          <a:p>
            <a:pPr defTabSz="913943" fontAlgn="auto">
              <a:spcBef>
                <a:spcPct val="0"/>
              </a:spcBef>
              <a:spcAft>
                <a:spcPct val="0"/>
              </a:spcAft>
            </a:pPr>
            <a:r>
              <a:rPr altLang="en-US" sz="2800" kern="0">
                <a:solidFill>
                  <a:sysClr val="window" lastClr="FFFFFF"/>
                </a:solidFill>
                <a:latin typeface="黑体" pitchFamily="49" charset="-122"/>
                <a:ea typeface="黑体" pitchFamily="49" charset="-122"/>
                <a:cs typeface="Arial"/>
              </a:rPr>
              <a:t>定义</a:t>
            </a:r>
            <a:r>
              <a:rPr lang="en-US" altLang="en-US" sz="2800" kern="0">
                <a:solidFill>
                  <a:sysClr val="window" lastClr="FFFFFF"/>
                </a:solidFill>
                <a:latin typeface="黑体" pitchFamily="49" charset="-122"/>
                <a:ea typeface="黑体" pitchFamily="49" charset="-122"/>
                <a:cs typeface="Arial"/>
              </a:rPr>
              <a:t>1</a:t>
            </a:r>
            <a:r>
              <a:rPr altLang="en-US" sz="2800" kern="0">
                <a:solidFill>
                  <a:sysClr val="window" lastClr="FFFFFF"/>
                </a:solidFill>
                <a:latin typeface="黑体" pitchFamily="49" charset="-122"/>
                <a:ea typeface="黑体" pitchFamily="49" charset="-122"/>
                <a:cs typeface="Arial"/>
              </a:rPr>
              <a:t>个单位的力为</a:t>
            </a:r>
            <a:endParaRPr lang="zh-CN" altLang="en-US" sz="2800" kern="0">
              <a:solidFill>
                <a:sysClr val="window" lastClr="FFFFFF"/>
              </a:solidFill>
              <a:latin typeface="黑体" pitchFamily="49" charset="-122"/>
              <a:ea typeface="黑体" pitchFamily="49" charset="-122"/>
              <a:cs typeface="Arial"/>
            </a:endParaRPr>
          </a:p>
        </p:txBody>
      </p:sp>
      <p:sp>
        <p:nvSpPr>
          <p:cNvPr id="16" name="TextBox 15"/>
          <p:cNvSpPr txBox="1"/>
          <p:nvPr>
            <p:custDataLst>
              <p:tags r:id="rId14"/>
            </p:custDataLst>
          </p:nvPr>
        </p:nvSpPr>
        <p:spPr>
          <a:xfrm>
            <a:off x="4947047" y="4037004"/>
            <a:ext cx="6192688" cy="369287"/>
          </a:xfrm>
          <a:prstGeom prst="rect">
            <a:avLst/>
          </a:prstGeom>
          <a:noFill/>
        </p:spPr>
        <p:txBody>
          <a:bodyPr wrap="square" lIns="91393" tIns="45698" rIns="91393" bIns="45698" rtlCol="0">
            <a:spAutoFit/>
          </a:bodyPr>
          <a:lstStyle/>
          <a:p>
            <a:pPr defTabSz="913943" fontAlgn="auto">
              <a:spcBef>
                <a:spcPct val="0"/>
              </a:spcBef>
              <a:spcAft>
                <a:spcPct val="0"/>
              </a:spcAft>
            </a:pPr>
            <a:r>
              <a:rPr altLang="en-US" b="1" kern="0">
                <a:solidFill>
                  <a:sysClr val="windowText" lastClr="000000"/>
                </a:solidFill>
              </a:rPr>
              <a:t>使质量为</a:t>
            </a:r>
            <a:r>
              <a:rPr lang="en-US" altLang="en-US" b="1" kern="0">
                <a:solidFill>
                  <a:sysClr val="windowText" lastClr="000000"/>
                </a:solidFill>
              </a:rPr>
              <a:t>1</a:t>
            </a:r>
            <a:r>
              <a:rPr lang="en-US" altLang="zh-CN" b="1" kern="0">
                <a:solidFill>
                  <a:sysClr val="windowText" lastClr="000000"/>
                </a:solidFill>
              </a:rPr>
              <a:t>kg</a:t>
            </a:r>
            <a:r>
              <a:rPr altLang="en-US" b="1" kern="0">
                <a:solidFill>
                  <a:sysClr val="windowText" lastClr="000000"/>
                </a:solidFill>
              </a:rPr>
              <a:t>的物体获得</a:t>
            </a:r>
            <a:r>
              <a:rPr lang="en-US" altLang="en-US" b="1" kern="0">
                <a:solidFill>
                  <a:sysClr val="windowText" lastClr="000000"/>
                </a:solidFill>
              </a:rPr>
              <a:t>1</a:t>
            </a:r>
            <a:r>
              <a:rPr lang="en-US" altLang="zh-CN" b="1" kern="0">
                <a:solidFill>
                  <a:sysClr val="windowText" lastClr="000000"/>
                </a:solidFill>
              </a:rPr>
              <a:t>m/s</a:t>
            </a:r>
            <a:r>
              <a:rPr lang="en-US" altLang="zh-CN" b="1" kern="0" baseline="30000">
                <a:solidFill>
                  <a:sysClr val="windowText" lastClr="000000"/>
                </a:solidFill>
              </a:rPr>
              <a:t>2</a:t>
            </a:r>
            <a:r>
              <a:rPr altLang="en-US" b="1" kern="0">
                <a:solidFill>
                  <a:sysClr val="windowText" lastClr="000000"/>
                </a:solidFill>
              </a:rPr>
              <a:t>的加速度</a:t>
            </a:r>
            <a:endParaRPr lang="en-US" altLang="en-US" b="1" kern="0">
              <a:solidFill>
                <a:sysClr val="windowText" lastClr="000000"/>
              </a:solidFill>
            </a:endParaRPr>
          </a:p>
        </p:txBody>
      </p:sp>
      <p:sp>
        <p:nvSpPr>
          <p:cNvPr id="17" name="虚尾箭头 16"/>
          <p:cNvSpPr/>
          <p:nvPr>
            <p:custDataLst>
              <p:tags r:id="rId15"/>
            </p:custDataLst>
          </p:nvPr>
        </p:nvSpPr>
        <p:spPr>
          <a:xfrm>
            <a:off x="1702509" y="4517117"/>
            <a:ext cx="2786082" cy="1000115"/>
          </a:xfrm>
          <a:prstGeom prst="stripedRightArrow">
            <a:avLst>
              <a:gd name="adj1" fmla="val 69122"/>
              <a:gd name="adj2" fmla="val 50000"/>
            </a:avLst>
          </a:prstGeom>
          <a:solidFill>
            <a:srgbClr val="2DA2BF"/>
          </a:solidFill>
          <a:ln w="19050" cap="flat" cmpd="sng" algn="ctr">
            <a:solidFill>
              <a:srgbClr val="2DA2BF">
                <a:shade val="50000"/>
              </a:srgbClr>
            </a:solidFill>
            <a:prstDash val="solid"/>
          </a:ln>
          <a:effectLst/>
        </p:spPr>
        <p:txBody>
          <a:bodyPr lIns="91393" tIns="45698" rIns="91393" bIns="45698" rtlCol="0" anchor="ctr"/>
          <a:lstStyle/>
          <a:p>
            <a:pPr defTabSz="913943" fontAlgn="auto">
              <a:spcBef>
                <a:spcPct val="0"/>
              </a:spcBef>
              <a:spcAft>
                <a:spcPct val="0"/>
              </a:spcAft>
            </a:pPr>
            <a:r>
              <a:rPr altLang="en-US" kern="0">
                <a:solidFill>
                  <a:sysClr val="window" lastClr="FFFFFF"/>
                </a:solidFill>
                <a:latin typeface="Tw Cen MT"/>
                <a:cs typeface="Arial"/>
              </a:rPr>
              <a:t>为了纪念牛顿</a:t>
            </a:r>
            <a:endParaRPr lang="zh-CN" altLang="en-US" kern="0">
              <a:solidFill>
                <a:sysClr val="window" lastClr="FFFFFF"/>
              </a:solidFill>
              <a:latin typeface="Tw Cen MT"/>
              <a:ea typeface="华文仿宋"/>
              <a:cs typeface="Arial"/>
            </a:endParaRPr>
          </a:p>
        </p:txBody>
      </p:sp>
      <p:sp>
        <p:nvSpPr>
          <p:cNvPr id="18" name="TextBox 17"/>
          <p:cNvSpPr txBox="1"/>
          <p:nvPr>
            <p:custDataLst>
              <p:tags r:id="rId16"/>
            </p:custDataLst>
          </p:nvPr>
        </p:nvSpPr>
        <p:spPr>
          <a:xfrm>
            <a:off x="4560028" y="4707711"/>
            <a:ext cx="5643602" cy="523220"/>
          </a:xfrm>
          <a:prstGeom prst="rect">
            <a:avLst/>
          </a:prstGeom>
          <a:solidFill>
            <a:srgbClr val="DA1F28"/>
          </a:solidFill>
          <a:ln w="47625" cap="flat" cmpd="dbl" algn="ctr">
            <a:solidFill>
              <a:sysClr val="window" lastClr="FFFFFF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wrap="square" lIns="91393" tIns="45698" rIns="91393" bIns="45698" rtlCol="0">
            <a:spAutoFit/>
          </a:bodyPr>
          <a:lstStyle/>
          <a:p>
            <a:pPr defTabSz="913943" fontAlgn="auto">
              <a:spcBef>
                <a:spcPct val="0"/>
              </a:spcBef>
              <a:spcAft>
                <a:spcPct val="0"/>
              </a:spcAft>
            </a:pPr>
            <a:r>
              <a:rPr lang="en-US" altLang="en-US" sz="2800" kern="0">
                <a:solidFill>
                  <a:sysClr val="window" lastClr="FFFFFF"/>
                </a:solidFill>
                <a:latin typeface="黑体" pitchFamily="49" charset="-122"/>
                <a:ea typeface="黑体" pitchFamily="49" charset="-122"/>
                <a:cs typeface="Arial"/>
              </a:rPr>
              <a:t>1</a:t>
            </a:r>
            <a:r>
              <a:rPr altLang="en-US" sz="2800" kern="0">
                <a:solidFill>
                  <a:sysClr val="window" lastClr="FFFFFF"/>
                </a:solidFill>
                <a:latin typeface="黑体" pitchFamily="49" charset="-122"/>
                <a:ea typeface="黑体" pitchFamily="49" charset="-122"/>
                <a:cs typeface="Arial"/>
              </a:rPr>
              <a:t>个单位的力</a:t>
            </a:r>
            <a:r>
              <a:rPr lang="en-US" altLang="en-US" sz="2800" kern="0">
                <a:solidFill>
                  <a:sysClr val="window" lastClr="FFFFFF"/>
                </a:solidFill>
                <a:latin typeface="黑体" pitchFamily="49" charset="-122"/>
                <a:ea typeface="黑体" pitchFamily="49" charset="-122"/>
                <a:cs typeface="Arial"/>
              </a:rPr>
              <a:t>=1</a:t>
            </a:r>
            <a:r>
              <a:rPr altLang="en-US" sz="2800" kern="0">
                <a:solidFill>
                  <a:sysClr val="window" lastClr="FFFFFF"/>
                </a:solidFill>
                <a:latin typeface="黑体" pitchFamily="49" charset="-122"/>
                <a:ea typeface="黑体" pitchFamily="49" charset="-122"/>
                <a:cs typeface="Arial"/>
              </a:rPr>
              <a:t>牛顿</a:t>
            </a:r>
            <a:r>
              <a:rPr lang="en-US" altLang="en-US" sz="2800" kern="0">
                <a:solidFill>
                  <a:sysClr val="window" lastClr="FFFFFF"/>
                </a:solidFill>
                <a:latin typeface="黑体" pitchFamily="49" charset="-122"/>
                <a:ea typeface="黑体" pitchFamily="49" charset="-122"/>
                <a:cs typeface="Arial"/>
              </a:rPr>
              <a:t>(N)</a:t>
            </a:r>
            <a:r>
              <a:rPr lang="en-US" altLang="zh-CN" sz="2800" kern="0">
                <a:solidFill>
                  <a:sysClr val="window" lastClr="FFFFFF"/>
                </a:solidFill>
                <a:latin typeface="黑体" pitchFamily="49" charset="-122"/>
                <a:ea typeface="黑体" pitchFamily="49" charset="-122"/>
                <a:cs typeface="Arial"/>
              </a:rPr>
              <a:t>=1kg·m/s</a:t>
            </a:r>
            <a:r>
              <a:rPr lang="en-US" altLang="zh-CN" sz="2800" kern="0" baseline="30000">
                <a:solidFill>
                  <a:sysClr val="window" lastClr="FFFFFF"/>
                </a:solidFill>
                <a:latin typeface="黑体" pitchFamily="49" charset="-122"/>
                <a:ea typeface="黑体" pitchFamily="49" charset="-122"/>
                <a:cs typeface="Arial"/>
              </a:rPr>
              <a:t>2</a:t>
            </a:r>
            <a:endParaRPr lang="zh-CN" altLang="en-US" sz="2800" kern="0" baseline="30000">
              <a:solidFill>
                <a:sysClr val="window" lastClr="FFFFFF"/>
              </a:solidFill>
              <a:latin typeface="黑体" pitchFamily="49" charset="-122"/>
              <a:ea typeface="黑体" pitchFamily="49" charset="-122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  <p:cond evt="onBegin" delay="0">
                          <p:tn val="9"/>
                        </p:cond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  <p:cond evt="onBegin" delay="0">
                          <p:tn val="28"/>
                        </p:cond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  <p:cond evt="onBegin" delay="0">
                          <p:tn val="33"/>
                        </p:cond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  <p:cond evt="onBegin" delay="0">
                          <p:tn val="43"/>
                        </p:cond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  <p:cond evt="onBegin" delay="0">
                          <p:tn val="48"/>
                        </p:cond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  <p:cond evt="onBegin" delay="0">
                          <p:tn val="53"/>
                        </p:cond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  <p:cond evt="onBegin" delay="0">
                          <p:tn val="67"/>
                        </p:cond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900" grpId="0"/>
      <p:bldP spid="37901" grpId="0"/>
      <p:bldP spid="37902" grpId="0"/>
      <p:bldP spid="37903" grpId="0"/>
      <p:bldP spid="37912" grpId="0"/>
      <p:bldP spid="37912" grpId="1"/>
      <p:bldP spid="37915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81922" name="Rectangle 2"/>
          <p:cNvSpPr>
            <a:spLocks noRot="1" noChangeArrowheads="1"/>
          </p:cNvSpPr>
          <p:nvPr>
            <p:custDataLst>
              <p:tags r:id="rId4"/>
            </p:custDataLst>
          </p:nvPr>
        </p:nvSpPr>
        <p:spPr bwMode="auto">
          <a:xfrm>
            <a:off x="4" y="0"/>
            <a:ext cx="768351" cy="68580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91393" tIns="45698" rIns="91393" bIns="45698"/>
          <a:lstStyle/>
          <a:p>
            <a:pPr>
              <a:defRPr/>
            </a:pPr>
            <a:r>
              <a:rPr lang="zh-CN" altLang="en-US" sz="32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黑体" pitchFamily="2" charset="-122"/>
              </a:rPr>
              <a:t>牛顿第二定律</a:t>
            </a:r>
          </a:p>
        </p:txBody>
      </p:sp>
      <p:sp>
        <p:nvSpPr>
          <p:cNvPr id="14339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83500" y="188913"/>
            <a:ext cx="3746500" cy="730251"/>
          </a:xfrm>
          <a:prstGeom prst="rect">
            <a:avLst/>
          </a:prstGeom>
          <a:solidFill>
            <a:srgbClr val="FFFFFF">
              <a:alpha val="79999"/>
            </a:srgbClr>
          </a:solidFill>
          <a:ln w="28575">
            <a:solidFill>
              <a:srgbClr val="FF0000"/>
            </a:solidFill>
            <a:prstDash val="lgDash"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="1" i="1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lang="zh-CN" altLang="en-US" sz="2800" b="1" baseline="-22000">
                <a:solidFill>
                  <a:srgbClr val="0000CC"/>
                </a:solidFill>
                <a:latin typeface="Monotype Corsiva" pitchFamily="66" charset="0"/>
                <a:ea typeface="楷体_GB2312" pitchFamily="49" charset="-122"/>
              </a:rPr>
              <a:t>合</a:t>
            </a:r>
            <a:r>
              <a:rPr lang="zh-CN" altLang="en-US" sz="4000" b="1">
                <a:solidFill>
                  <a:srgbClr val="0000CC"/>
                </a:solidFill>
                <a:latin typeface="Monotype Corsiva" pitchFamily="66" charset="0"/>
              </a:rPr>
              <a:t> </a:t>
            </a:r>
            <a:r>
              <a:rPr lang="zh-CN" altLang="en-US" sz="4000" b="1" baseline="-2000">
                <a:solidFill>
                  <a:srgbClr val="0000CC"/>
                </a:solidFill>
                <a:latin typeface="Monotype Corsiva" pitchFamily="66" charset="0"/>
              </a:rPr>
              <a:t>＝  </a:t>
            </a:r>
            <a:r>
              <a:rPr lang="en-US" altLang="zh-CN" sz="4000" b="1" i="1">
                <a:solidFill>
                  <a:srgbClr val="0000CC"/>
                </a:solidFill>
                <a:latin typeface="Times New Roman" pitchFamily="18" charset="0"/>
              </a:rPr>
              <a:t>ma</a:t>
            </a:r>
            <a:r>
              <a:rPr lang="en-US" altLang="zh-CN" sz="3200" b="1" i="1">
                <a:latin typeface="Monotype Corsiva" pitchFamily="66" charset="0"/>
              </a:rPr>
              <a:t> </a:t>
            </a:r>
          </a:p>
        </p:txBody>
      </p:sp>
      <p:sp>
        <p:nvSpPr>
          <p:cNvPr id="81929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85838" y="260354"/>
            <a:ext cx="8742362" cy="57943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/>
            <a:r>
              <a:rPr lang="zh-CN" altLang="en-US" sz="32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对牛顿第二定律的理解</a:t>
            </a:r>
            <a:r>
              <a:rPr lang="en-US" altLang="zh-CN" sz="32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sp>
        <p:nvSpPr>
          <p:cNvPr id="81934" name="AutoShape 1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-184403">
            <a:off x="720725" y="5816738"/>
            <a:ext cx="1055688" cy="958576"/>
          </a:xfrm>
          <a:prstGeom prst="star5">
            <a:avLst/>
          </a:prstGeom>
          <a:noFill/>
          <a:ln>
            <a:noFill/>
          </a:ln>
          <a:effectLst/>
          <a:extLst/>
        </p:spPr>
        <p:txBody>
          <a:bodyPr lIns="91393" tIns="45698" rIns="91393" bIns="45698" anchor="ctr">
            <a:spAutoFit/>
          </a:bodyPr>
          <a:lstStyle/>
          <a:p>
            <a:pPr>
              <a:defRPr/>
            </a:pPr>
            <a:endParaRPr lang="zh-CN" altLang="en-US">
              <a:latin typeface="Arial"/>
            </a:endParaRPr>
          </a:p>
        </p:txBody>
      </p:sp>
      <p:sp>
        <p:nvSpPr>
          <p:cNvPr id="13" name="文本框 6146"/>
          <p:cNvSpPr txBox="1"/>
          <p:nvPr>
            <p:custDataLst>
              <p:tags r:id="rId8"/>
            </p:custDataLst>
          </p:nvPr>
        </p:nvSpPr>
        <p:spPr>
          <a:xfrm>
            <a:off x="985843" y="3268663"/>
            <a:ext cx="10801349" cy="1384300"/>
          </a:xfrm>
          <a:prstGeom prst="rect">
            <a:avLst/>
          </a:prstGeom>
          <a:noFill/>
          <a:ln w="9525">
            <a:noFill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2800" b="1">
                <a:latin typeface="+mn-ea"/>
                <a:ea typeface="+mn-ea"/>
                <a:cs typeface="Times New Roman" panose="02020603050405020304" charset="0"/>
              </a:rPr>
              <a:t>5.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  <a:cs typeface="Times New Roman" panose="02020603050405020304" charset="0"/>
              </a:rPr>
              <a:t>独立性</a:t>
            </a:r>
            <a:r>
              <a:rPr lang="zh-CN" altLang="en-US" sz="2800" b="1">
                <a:latin typeface="+mn-ea"/>
                <a:ea typeface="+mn-ea"/>
                <a:cs typeface="Times New Roman" panose="02020603050405020304" charset="0"/>
              </a:rPr>
              <a:t>：当物体受到几个力的作用时，各力将独立地产生与之对应的加速度，而物体表现出来的实际加速度是物体所受各分加速度叠加的结果。</a:t>
            </a:r>
          </a:p>
        </p:txBody>
      </p:sp>
      <p:sp>
        <p:nvSpPr>
          <p:cNvPr id="14" name="文本框 6147"/>
          <p:cNvSpPr txBox="1"/>
          <p:nvPr>
            <p:custDataLst>
              <p:tags r:id="rId9"/>
            </p:custDataLst>
          </p:nvPr>
        </p:nvSpPr>
        <p:spPr>
          <a:xfrm>
            <a:off x="962025" y="981081"/>
            <a:ext cx="8809038" cy="479425"/>
          </a:xfrm>
          <a:prstGeom prst="rect">
            <a:avLst/>
          </a:prstGeom>
          <a:noFill/>
          <a:ln w="9525">
            <a:noFill/>
          </a:ln>
        </p:spPr>
        <p:txBody>
          <a:bodyPr lIns="91393" tIns="45698" rIns="91393" bIns="45698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>
                <a:latin typeface="+mn-ea"/>
                <a:ea typeface="+mn-ea"/>
                <a:cs typeface="Times New Roman" panose="02020603050405020304" charset="0"/>
              </a:rPr>
              <a:t>1.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  <a:cs typeface="Times New Roman" panose="02020603050405020304" charset="0"/>
              </a:rPr>
              <a:t>同体性</a:t>
            </a:r>
            <a:r>
              <a:rPr lang="zh-CN" altLang="en-US" sz="2800" b="1">
                <a:latin typeface="+mn-ea"/>
                <a:ea typeface="+mn-ea"/>
                <a:cs typeface="Times New Roman" panose="02020603050405020304" charset="0"/>
              </a:rPr>
              <a:t>：公式中</a:t>
            </a:r>
            <a:r>
              <a:rPr lang="en-US" altLang="zh-CN" sz="2800" b="1" i="1">
                <a:latin typeface="+mn-ea"/>
                <a:ea typeface="+mn-ea"/>
                <a:cs typeface="Times New Roman" panose="02020603050405020304" charset="0"/>
              </a:rPr>
              <a:t>F</a:t>
            </a:r>
            <a:r>
              <a:rPr lang="zh-CN" altLang="en-US" sz="2800" b="1" i="1">
                <a:latin typeface="+mn-ea"/>
                <a:ea typeface="+mn-ea"/>
                <a:cs typeface="Times New Roman" panose="02020603050405020304" charset="0"/>
              </a:rPr>
              <a:t>、</a:t>
            </a:r>
            <a:r>
              <a:rPr lang="en-US" altLang="zh-CN" sz="2800" b="1" i="1">
                <a:latin typeface="+mn-ea"/>
                <a:ea typeface="+mn-ea"/>
                <a:cs typeface="Times New Roman" panose="02020603050405020304" charset="0"/>
              </a:rPr>
              <a:t>m</a:t>
            </a:r>
            <a:r>
              <a:rPr lang="zh-CN" altLang="en-US" sz="2800" b="1" i="1">
                <a:latin typeface="+mn-ea"/>
                <a:ea typeface="+mn-ea"/>
                <a:cs typeface="Times New Roman" panose="02020603050405020304" charset="0"/>
              </a:rPr>
              <a:t>、</a:t>
            </a:r>
            <a:r>
              <a:rPr lang="en-US" altLang="zh-CN" sz="2800" b="1" i="1">
                <a:latin typeface="+mn-ea"/>
                <a:ea typeface="+mn-ea"/>
                <a:cs typeface="Times New Roman" panose="02020603050405020304" charset="0"/>
              </a:rPr>
              <a:t>a</a:t>
            </a:r>
            <a:r>
              <a:rPr lang="zh-CN" altLang="en-US" sz="2800" b="1">
                <a:latin typeface="+mn-ea"/>
                <a:ea typeface="+mn-ea"/>
                <a:cs typeface="Times New Roman" panose="02020603050405020304" charset="0"/>
              </a:rPr>
              <a:t>必须是同一研究对象</a:t>
            </a:r>
          </a:p>
        </p:txBody>
      </p:sp>
      <p:sp>
        <p:nvSpPr>
          <p:cNvPr id="15" name="文本框 6148"/>
          <p:cNvSpPr txBox="1"/>
          <p:nvPr>
            <p:custDataLst>
              <p:tags r:id="rId10"/>
            </p:custDataLst>
          </p:nvPr>
        </p:nvSpPr>
        <p:spPr>
          <a:xfrm>
            <a:off x="1019175" y="1393825"/>
            <a:ext cx="8751888" cy="522288"/>
          </a:xfrm>
          <a:prstGeom prst="rect">
            <a:avLst/>
          </a:prstGeom>
          <a:noFill/>
          <a:ln w="9525">
            <a:noFill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2800" b="1">
                <a:latin typeface="+mn-ea"/>
                <a:ea typeface="+mn-ea"/>
              </a:rPr>
              <a:t>2.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</a:rPr>
              <a:t>矢量性</a:t>
            </a:r>
            <a:r>
              <a:rPr lang="zh-CN" altLang="en-US" sz="2800" b="1">
                <a:latin typeface="+mn-ea"/>
                <a:ea typeface="+mn-ea"/>
              </a:rPr>
              <a:t>：</a:t>
            </a:r>
            <a:r>
              <a:rPr lang="zh-CN" altLang="en-US" sz="2800" b="1">
                <a:latin typeface="+mn-ea"/>
                <a:ea typeface="+mn-ea"/>
                <a:cs typeface="Times New Roman" panose="02020603050405020304" charset="0"/>
              </a:rPr>
              <a:t>加速度</a:t>
            </a:r>
            <a:r>
              <a:rPr lang="en-US" altLang="zh-CN" sz="2800" b="1" i="1">
                <a:latin typeface="+mn-ea"/>
                <a:ea typeface="+mn-ea"/>
                <a:cs typeface="Times New Roman" panose="02020603050405020304" charset="0"/>
              </a:rPr>
              <a:t>a</a:t>
            </a:r>
            <a:r>
              <a:rPr lang="zh-CN" altLang="en-US" sz="2800" b="1">
                <a:latin typeface="+mn-ea"/>
                <a:ea typeface="+mn-ea"/>
                <a:cs typeface="Times New Roman" panose="02020603050405020304" charset="0"/>
              </a:rPr>
              <a:t>的方向与合外力</a:t>
            </a:r>
            <a:r>
              <a:rPr lang="en-US" altLang="zh-CN" sz="2800" b="1" i="1">
                <a:latin typeface="+mn-ea"/>
                <a:ea typeface="+mn-ea"/>
                <a:cs typeface="Times New Roman" panose="02020603050405020304" charset="0"/>
              </a:rPr>
              <a:t>F</a:t>
            </a:r>
            <a:r>
              <a:rPr lang="zh-CN" altLang="en-US" sz="2800" b="1" baseline="-25000">
                <a:latin typeface="+mn-ea"/>
                <a:ea typeface="+mn-ea"/>
                <a:cs typeface="Times New Roman" panose="02020603050405020304" charset="0"/>
              </a:rPr>
              <a:t>合</a:t>
            </a:r>
            <a:r>
              <a:rPr lang="zh-CN" altLang="en-US" sz="2800" b="1">
                <a:latin typeface="+mn-ea"/>
                <a:ea typeface="+mn-ea"/>
                <a:cs typeface="Times New Roman" panose="02020603050405020304" charset="0"/>
              </a:rPr>
              <a:t>方向相同。</a:t>
            </a:r>
          </a:p>
        </p:txBody>
      </p:sp>
      <p:sp>
        <p:nvSpPr>
          <p:cNvPr id="16" name="文本框 6149"/>
          <p:cNvSpPr txBox="1"/>
          <p:nvPr>
            <p:custDataLst>
              <p:tags r:id="rId11"/>
            </p:custDataLst>
          </p:nvPr>
        </p:nvSpPr>
        <p:spPr>
          <a:xfrm>
            <a:off x="985839" y="1812928"/>
            <a:ext cx="9721850" cy="1039813"/>
          </a:xfrm>
          <a:prstGeom prst="rect">
            <a:avLst/>
          </a:prstGeom>
          <a:noFill/>
          <a:ln w="9525">
            <a:noFill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2800" b="1" noProof="1">
                <a:latin typeface="+mn-ea"/>
                <a:ea typeface="+mn-ea"/>
                <a:cs typeface="Times New Roman" panose="02020603050405020304" charset="0"/>
              </a:rPr>
              <a:t>3.</a:t>
            </a:r>
            <a:r>
              <a:rPr lang="zh-CN" altLang="en-US" sz="2800" b="1" noProof="1">
                <a:solidFill>
                  <a:srgbClr val="FF0000"/>
                </a:solidFill>
                <a:latin typeface="+mn-ea"/>
                <a:ea typeface="+mn-ea"/>
                <a:cs typeface="Times New Roman" panose="02020603050405020304" charset="0"/>
              </a:rPr>
              <a:t>瞬时性（同时性）</a:t>
            </a:r>
            <a:r>
              <a:rPr lang="zh-CN" altLang="en-US" sz="2800" b="1" noProof="1">
                <a:latin typeface="+mn-ea"/>
                <a:ea typeface="+mn-ea"/>
                <a:cs typeface="Times New Roman" panose="02020603050405020304" charset="0"/>
              </a:rPr>
              <a:t>：</a:t>
            </a:r>
            <a:r>
              <a:rPr lang="en-US" altLang="zh-CN" sz="2800" b="1" i="1" noProof="1">
                <a:latin typeface="+mn-ea"/>
                <a:ea typeface="+mn-ea"/>
                <a:cs typeface="Times New Roman" panose="02020603050405020304" charset="0"/>
              </a:rPr>
              <a:t>a</a:t>
            </a:r>
            <a:r>
              <a:rPr lang="zh-CN" altLang="en-US" sz="2800" b="1" noProof="1">
                <a:latin typeface="+mn-ea"/>
                <a:ea typeface="+mn-ea"/>
                <a:cs typeface="Times New Roman" panose="02020603050405020304" charset="0"/>
              </a:rPr>
              <a:t>和合外力</a:t>
            </a:r>
            <a:r>
              <a:rPr lang="en-US" altLang="zh-CN" sz="2800" b="1" i="1" noProof="1">
                <a:latin typeface="+mn-ea"/>
                <a:ea typeface="+mn-ea"/>
                <a:cs typeface="Times New Roman" panose="02020603050405020304" charset="0"/>
              </a:rPr>
              <a:t>F</a:t>
            </a:r>
            <a:r>
              <a:rPr lang="zh-CN" altLang="en-US" sz="2800" b="1" noProof="1">
                <a:latin typeface="+mn-ea"/>
                <a:ea typeface="+mn-ea"/>
                <a:cs typeface="Times New Roman" panose="02020603050405020304" charset="0"/>
              </a:rPr>
              <a:t>是瞬时对应关系</a:t>
            </a:r>
            <a:endParaRPr lang="en-US" altLang="zh-CN" sz="2800" b="1" noProof="1">
              <a:latin typeface="+mn-ea"/>
              <a:ea typeface="+mn-ea"/>
              <a:cs typeface="Times New Roman" panose="02020603050405020304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zh-CN" altLang="en-US" sz="2800" b="1" noProof="1">
                <a:latin typeface="+mn-ea"/>
                <a:ea typeface="+mn-ea"/>
                <a:cs typeface="Times New Roman" panose="02020603050405020304" charset="0"/>
              </a:rPr>
              <a:t>（</a:t>
            </a:r>
            <a:r>
              <a:rPr lang="en-US" altLang="zh-CN" sz="2800" b="1" noProof="1">
                <a:latin typeface="+mn-ea"/>
                <a:ea typeface="+mn-ea"/>
                <a:cs typeface="Times New Roman" panose="02020603050405020304" charset="0"/>
              </a:rPr>
              <a:t>a</a:t>
            </a:r>
            <a:r>
              <a:rPr lang="zh-CN" altLang="en-US" sz="2800" b="1" noProof="1">
                <a:latin typeface="+mn-ea"/>
                <a:ea typeface="+mn-ea"/>
                <a:cs typeface="Times New Roman" panose="02020603050405020304" charset="0"/>
              </a:rPr>
              <a:t>与</a:t>
            </a:r>
            <a:r>
              <a:rPr lang="en-US" altLang="zh-CN" sz="2800" b="1" noProof="1">
                <a:latin typeface="+mn-ea"/>
                <a:ea typeface="+mn-ea"/>
                <a:cs typeface="Times New Roman" panose="02020603050405020304" charset="0"/>
              </a:rPr>
              <a:t>F</a:t>
            </a:r>
            <a:r>
              <a:rPr lang="zh-CN" altLang="en-US" sz="2800" b="1" baseline="-25000" noProof="1">
                <a:latin typeface="+mn-ea"/>
                <a:ea typeface="+mn-ea"/>
                <a:cs typeface="Times New Roman" panose="02020603050405020304" charset="0"/>
              </a:rPr>
              <a:t>合 </a:t>
            </a:r>
            <a:r>
              <a:rPr lang="zh-CN" altLang="en-US" sz="2800" b="1" noProof="1">
                <a:latin typeface="+mn-ea"/>
                <a:ea typeface="+mn-ea"/>
                <a:cs typeface="Times New Roman" panose="02020603050405020304" charset="0"/>
              </a:rPr>
              <a:t>同时产生</a:t>
            </a:r>
            <a:r>
              <a:rPr lang="en-US" altLang="zh-CN" sz="2800" b="1" noProof="1">
                <a:latin typeface="+mn-ea"/>
                <a:ea typeface="+mn-ea"/>
                <a:cs typeface="Times New Roman" panose="02020603050405020304" charset="0"/>
              </a:rPr>
              <a:t>,</a:t>
            </a:r>
            <a:r>
              <a:rPr lang="zh-CN" altLang="en-US" sz="2800" b="1" noProof="1">
                <a:latin typeface="+mn-ea"/>
                <a:ea typeface="+mn-ea"/>
                <a:cs typeface="Times New Roman" panose="02020603050405020304" charset="0"/>
              </a:rPr>
              <a:t>同时消失</a:t>
            </a:r>
            <a:r>
              <a:rPr lang="en-US" altLang="zh-CN" sz="2800" b="1" noProof="1">
                <a:latin typeface="+mn-ea"/>
                <a:ea typeface="+mn-ea"/>
                <a:cs typeface="Times New Roman" panose="02020603050405020304" charset="0"/>
              </a:rPr>
              <a:t>,</a:t>
            </a:r>
            <a:r>
              <a:rPr lang="zh-CN" altLang="en-US" sz="2800" b="1" noProof="1">
                <a:latin typeface="+mn-ea"/>
                <a:ea typeface="+mn-ea"/>
                <a:cs typeface="Times New Roman" panose="02020603050405020304" charset="0"/>
              </a:rPr>
              <a:t>同时变化）</a:t>
            </a:r>
          </a:p>
        </p:txBody>
      </p:sp>
      <p:cxnSp>
        <p:nvCxnSpPr>
          <p:cNvPr id="17" name="直接连接符 16"/>
          <p:cNvCxnSpPr/>
          <p:nvPr>
            <p:custDataLst>
              <p:tags r:id="rId12"/>
            </p:custDataLst>
          </p:nvPr>
        </p:nvCxnSpPr>
        <p:spPr>
          <a:xfrm>
            <a:off x="914400" y="908051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本框 6148"/>
          <p:cNvSpPr txBox="1"/>
          <p:nvPr>
            <p:custDataLst>
              <p:tags r:id="rId13"/>
            </p:custDataLst>
          </p:nvPr>
        </p:nvSpPr>
        <p:spPr>
          <a:xfrm>
            <a:off x="698500" y="4581525"/>
            <a:ext cx="11499850" cy="522288"/>
          </a:xfrm>
          <a:prstGeom prst="rect">
            <a:avLst/>
          </a:prstGeom>
          <a:noFill/>
          <a:ln w="9525">
            <a:noFill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800" b="1">
                <a:latin typeface="+mn-ea"/>
                <a:ea typeface="+mn-ea"/>
              </a:rPr>
              <a:t>（</a:t>
            </a:r>
            <a:r>
              <a:rPr lang="en-US" altLang="zh-CN" sz="2800" b="1">
                <a:latin typeface="+mn-ea"/>
                <a:ea typeface="+mn-ea"/>
              </a:rPr>
              <a:t>1</a:t>
            </a:r>
            <a:r>
              <a:rPr lang="zh-CN" altLang="en-US" sz="2800" b="1">
                <a:latin typeface="+mn-ea"/>
                <a:ea typeface="+mn-ea"/>
              </a:rPr>
              <a:t>）作用于物体上的每一个力各自产生的加速度都遵循牛顿第二定律</a:t>
            </a:r>
            <a:endParaRPr lang="zh-CN" altLang="en-US" sz="2800" b="1">
              <a:latin typeface="+mn-ea"/>
              <a:ea typeface="+mn-ea"/>
              <a:cs typeface="Times New Roman" panose="02020603050405020304" charset="0"/>
            </a:endParaRPr>
          </a:p>
        </p:txBody>
      </p:sp>
      <p:sp>
        <p:nvSpPr>
          <p:cNvPr id="19" name="文本框 6148"/>
          <p:cNvSpPr txBox="1"/>
          <p:nvPr>
            <p:custDataLst>
              <p:tags r:id="rId14"/>
            </p:custDataLst>
          </p:nvPr>
        </p:nvSpPr>
        <p:spPr>
          <a:xfrm>
            <a:off x="720725" y="5138743"/>
            <a:ext cx="11499850" cy="522287"/>
          </a:xfrm>
          <a:prstGeom prst="rect">
            <a:avLst/>
          </a:prstGeom>
          <a:noFill/>
          <a:ln w="9525">
            <a:noFill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800" b="1">
                <a:latin typeface="+mn-ea"/>
                <a:ea typeface="+mn-ea"/>
              </a:rPr>
              <a:t>（</a:t>
            </a:r>
            <a:r>
              <a:rPr lang="en-US" altLang="zh-CN" sz="2800" b="1">
                <a:latin typeface="+mn-ea"/>
                <a:ea typeface="+mn-ea"/>
              </a:rPr>
              <a:t>2</a:t>
            </a:r>
            <a:r>
              <a:rPr lang="zh-CN" altLang="en-US" sz="2800" b="1">
                <a:latin typeface="+mn-ea"/>
                <a:ea typeface="+mn-ea"/>
              </a:rPr>
              <a:t>）物体的实际加速度等于每个力产生的加速度的矢量和</a:t>
            </a:r>
            <a:endParaRPr lang="zh-CN" altLang="en-US" sz="2800" b="1">
              <a:latin typeface="+mn-ea"/>
              <a:ea typeface="+mn-ea"/>
              <a:cs typeface="Times New Roman" panose="02020603050405020304" charset="0"/>
            </a:endParaRPr>
          </a:p>
        </p:txBody>
      </p:sp>
      <p:sp>
        <p:nvSpPr>
          <p:cNvPr id="20" name="文本框 6148"/>
          <p:cNvSpPr txBox="1"/>
          <p:nvPr>
            <p:custDataLst>
              <p:tags r:id="rId15"/>
            </p:custDataLst>
          </p:nvPr>
        </p:nvSpPr>
        <p:spPr>
          <a:xfrm>
            <a:off x="698499" y="5661028"/>
            <a:ext cx="10729914" cy="1039813"/>
          </a:xfrm>
          <a:prstGeom prst="rect">
            <a:avLst/>
          </a:prstGeom>
          <a:noFill/>
          <a:ln w="9525">
            <a:noFill/>
          </a:ln>
        </p:spPr>
        <p:txBody>
          <a:bodyPr lIns="91393" tIns="45698" rIns="91393" bIns="45698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800" b="1">
                <a:latin typeface="+mn-ea"/>
                <a:ea typeface="+mn-ea"/>
              </a:rPr>
              <a:t>（</a:t>
            </a:r>
            <a:r>
              <a:rPr lang="en-US" altLang="zh-CN" sz="2800" b="1">
                <a:latin typeface="+mn-ea"/>
                <a:ea typeface="+mn-ea"/>
              </a:rPr>
              <a:t>3</a:t>
            </a:r>
            <a:r>
              <a:rPr lang="zh-CN" altLang="en-US" sz="2800" b="1">
                <a:latin typeface="+mn-ea"/>
                <a:ea typeface="+mn-ea"/>
              </a:rPr>
              <a:t>）力和加速度在各个方向上的分量也遵循牛顿第二定律，即：</a:t>
            </a:r>
            <a:endParaRPr lang="en-US" altLang="zh-CN" sz="2800" b="1">
              <a:latin typeface="+mn-ea"/>
              <a:ea typeface="+mn-ea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zh-CN" sz="2800" b="1">
                <a:latin typeface="+mn-ea"/>
                <a:ea typeface="+mn-ea"/>
                <a:cs typeface="Times New Roman" panose="02020603050405020304" charset="0"/>
              </a:rPr>
              <a:t>     F</a:t>
            </a:r>
            <a:r>
              <a:rPr lang="en-US" altLang="zh-CN" sz="2800" b="1" baseline="-25000">
                <a:latin typeface="+mn-ea"/>
                <a:ea typeface="+mn-ea"/>
                <a:cs typeface="Times New Roman" panose="02020603050405020304" charset="0"/>
              </a:rPr>
              <a:t>x</a:t>
            </a:r>
            <a:r>
              <a:rPr lang="en-US" altLang="zh-CN" sz="2800" b="1">
                <a:latin typeface="+mn-ea"/>
                <a:ea typeface="+mn-ea"/>
                <a:cs typeface="Times New Roman" panose="02020603050405020304" charset="0"/>
              </a:rPr>
              <a:t>=ma</a:t>
            </a:r>
            <a:r>
              <a:rPr lang="en-US" altLang="zh-CN" sz="2800" b="1" baseline="-25000">
                <a:latin typeface="+mn-ea"/>
                <a:ea typeface="+mn-ea"/>
                <a:cs typeface="Times New Roman" panose="02020603050405020304" charset="0"/>
              </a:rPr>
              <a:t>x</a:t>
            </a:r>
            <a:r>
              <a:rPr lang="zh-CN" altLang="en-US" sz="2800" b="1">
                <a:latin typeface="+mn-ea"/>
                <a:ea typeface="+mn-ea"/>
                <a:cs typeface="Times New Roman" panose="02020603050405020304" charset="0"/>
              </a:rPr>
              <a:t>；</a:t>
            </a:r>
            <a:r>
              <a:rPr lang="en-US" altLang="zh-CN" sz="2800" b="1">
                <a:latin typeface="+mn-ea"/>
                <a:ea typeface="+mn-ea"/>
                <a:cs typeface="Times New Roman" panose="02020603050405020304" charset="0"/>
              </a:rPr>
              <a:t>F</a:t>
            </a:r>
            <a:r>
              <a:rPr lang="en-US" altLang="zh-CN" sz="2800" b="1" baseline="-25000">
                <a:latin typeface="+mn-ea"/>
                <a:ea typeface="+mn-ea"/>
                <a:cs typeface="Times New Roman" panose="02020603050405020304" charset="0"/>
              </a:rPr>
              <a:t>y</a:t>
            </a:r>
            <a:r>
              <a:rPr lang="en-US" altLang="zh-CN" sz="2800" b="1">
                <a:latin typeface="+mn-ea"/>
                <a:ea typeface="+mn-ea"/>
                <a:cs typeface="Times New Roman" panose="02020603050405020304" charset="0"/>
              </a:rPr>
              <a:t>=ma</a:t>
            </a:r>
            <a:r>
              <a:rPr lang="en-US" altLang="zh-CN" sz="2800" b="1" baseline="-25000">
                <a:latin typeface="+mn-ea"/>
                <a:ea typeface="+mn-ea"/>
                <a:cs typeface="Times New Roman" panose="02020603050405020304" charset="0"/>
              </a:rPr>
              <a:t>y</a:t>
            </a:r>
          </a:p>
        </p:txBody>
      </p:sp>
      <p:sp>
        <p:nvSpPr>
          <p:cNvPr id="21" name="Text Box 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85843" y="2781300"/>
            <a:ext cx="10801349" cy="522288"/>
          </a:xfrm>
          <a:prstGeom prst="rect">
            <a:avLst/>
          </a:prstGeom>
          <a:noFill/>
          <a:ln>
            <a:noFill/>
          </a:ln>
          <a:effectLst/>
        </p:spPr>
        <p:txBody>
          <a:bodyPr lIns="91393" tIns="45698" rIns="91393" bIns="45698">
            <a:spAutoFit/>
          </a:bodyPr>
          <a:lstStyle/>
          <a:p>
            <a:pPr algn="l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4.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</a:rPr>
              <a:t>相对性</a:t>
            </a:r>
            <a:r>
              <a:rPr lang="zh-CN" altLang="en-US" sz="2800" b="1">
                <a:latin typeface="+mn-ea"/>
                <a:ea typeface="+mn-ea"/>
              </a:rPr>
              <a:t>：牛顿第二定律只适用于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惯性参考系 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一般指地面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1266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2604" y="549281"/>
            <a:ext cx="3735389" cy="646113"/>
          </a:xfrm>
          <a:prstGeom prst="rect">
            <a:avLst/>
          </a:prstGeom>
          <a:solidFill>
            <a:srgbClr val="FFFFFF">
              <a:alpha val="79999"/>
            </a:srgbClr>
          </a:solidFill>
          <a:ln w="28575">
            <a:solidFill>
              <a:srgbClr val="FF0000"/>
            </a:solidFill>
            <a:prstDash val="lgDash"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理解分析</a:t>
            </a:r>
            <a:r>
              <a:rPr lang="zh-CN" altLang="zh-CN" sz="36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85863" y="1484313"/>
            <a:ext cx="8081962" cy="156845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 algn="l">
              <a:buFont typeface="Wingdings 2" pitchFamily="18" charset="2"/>
              <a:buNone/>
            </a:pPr>
            <a:r>
              <a:rPr lang="zh-CN" altLang="en-US" sz="4800" b="1">
                <a:latin typeface="Times New Roman" pitchFamily="18" charset="0"/>
                <a:ea typeface="楷体_GB2312" pitchFamily="49" charset="-122"/>
              </a:rPr>
              <a:t>同体性</a:t>
            </a:r>
            <a:r>
              <a:rPr lang="zh-CN" altLang="zh-CN" sz="4800" b="1"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pPr algn="l">
              <a:buFont typeface="Wingdings 2" pitchFamily="18" charset="2"/>
              <a:buNone/>
            </a:pPr>
            <a:r>
              <a:rPr lang="zh-CN" altLang="zh-CN" sz="4800" b="1">
                <a:latin typeface="Times New Roman" pitchFamily="18" charset="0"/>
                <a:ea typeface="楷体_GB2312" pitchFamily="49" charset="-122"/>
              </a:rPr>
              <a:t> a </a:t>
            </a:r>
            <a:r>
              <a:rPr lang="zh-CN" altLang="en-US" sz="4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zh-CN" sz="48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4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zh-CN" sz="4800" b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4800" b="1">
                <a:latin typeface="Times New Roman" pitchFamily="18" charset="0"/>
                <a:ea typeface="楷体_GB2312" pitchFamily="49" charset="-122"/>
              </a:rPr>
              <a:t>对应于同一物体</a:t>
            </a:r>
            <a:r>
              <a:rPr lang="zh-CN" altLang="en-US" sz="4800"/>
              <a:t> 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76393" y="3357567"/>
            <a:ext cx="7546975" cy="17843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393" tIns="45698" rIns="91393" bIns="45698">
            <a:spAutoFit/>
          </a:bodyPr>
          <a:lstStyle/>
          <a:p>
            <a:pPr>
              <a:spcBef>
                <a:spcPct val="50000"/>
              </a:spcBef>
              <a:buFont typeface="Wingdings 2" pitchFamily="18" charset="2"/>
              <a:buNone/>
            </a:pPr>
            <a:r>
              <a:rPr lang="zh-CN" altLang="en-US" sz="4400" b="1">
                <a:ea typeface="楷体_GB2312" pitchFamily="49" charset="-122"/>
              </a:rPr>
              <a:t>牛顿第二定律内容中前半句话的“物体”是指同一个物体吗</a:t>
            </a:r>
            <a:r>
              <a:rPr lang="zh-CN" altLang="zh-CN" sz="65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?</a:t>
            </a:r>
            <a:endParaRPr lang="zh-CN" altLang="zh-CN" sz="6500" b="1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  <p:bldP spid="11275" grpId="0"/>
    </p:bldLst>
  </p:timing>
</p:sld>
</file>

<file path=ppt/tags/tag1.xml><?xml version="1.0" encoding="utf-8"?>
<p:tagLst xmlns:p="http://schemas.openxmlformats.org/presentationml/2006/main">
  <p:tag name="AS_UNIQUEID" val="69"/>
</p:tagLst>
</file>

<file path=ppt/tags/tag10.xml><?xml version="1.0" encoding="utf-8"?>
<p:tagLst xmlns:p="http://schemas.openxmlformats.org/presentationml/2006/main">
  <p:tag name="AS_UNIQUEID" val="78"/>
</p:tagLst>
</file>

<file path=ppt/tags/tag100.xml><?xml version="1.0" encoding="utf-8"?>
<p:tagLst xmlns:p="http://schemas.openxmlformats.org/presentationml/2006/main">
  <p:tag name="AS_UNIQUEID" val="168"/>
</p:tagLst>
</file>

<file path=ppt/tags/tag1000.xml><?xml version="1.0" encoding="utf-8"?>
<p:tagLst xmlns:p="http://schemas.openxmlformats.org/presentationml/2006/main">
  <p:tag name="AS_UNIQUEID" val="1062"/>
</p:tagLst>
</file>

<file path=ppt/tags/tag1001.xml><?xml version="1.0" encoding="utf-8"?>
<p:tagLst xmlns:p="http://schemas.openxmlformats.org/presentationml/2006/main">
  <p:tag name="AS_UNIQUEID" val="1063"/>
</p:tagLst>
</file>

<file path=ppt/tags/tag1002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101.xml><?xml version="1.0" encoding="utf-8"?>
<p:tagLst xmlns:p="http://schemas.openxmlformats.org/presentationml/2006/main">
  <p:tag name="AS_UNIQUEID" val="169"/>
</p:tagLst>
</file>

<file path=ppt/tags/tag102.xml><?xml version="1.0" encoding="utf-8"?>
<p:tagLst xmlns:p="http://schemas.openxmlformats.org/presentationml/2006/main">
  <p:tag name="AS_UNIQUEID" val="170"/>
</p:tagLst>
</file>

<file path=ppt/tags/tag103.xml><?xml version="1.0" encoding="utf-8"?>
<p:tagLst xmlns:p="http://schemas.openxmlformats.org/presentationml/2006/main">
  <p:tag name="AS_UNIQUEID" val="171"/>
</p:tagLst>
</file>

<file path=ppt/tags/tag104.xml><?xml version="1.0" encoding="utf-8"?>
<p:tagLst xmlns:p="http://schemas.openxmlformats.org/presentationml/2006/main">
  <p:tag name="AS_UNIQUEID" val="172"/>
</p:tagLst>
</file>

<file path=ppt/tags/tag105.xml><?xml version="1.0" encoding="utf-8"?>
<p:tagLst xmlns:p="http://schemas.openxmlformats.org/presentationml/2006/main">
  <p:tag name="AS_UNIQUEID" val="173"/>
</p:tagLst>
</file>

<file path=ppt/tags/tag106.xml><?xml version="1.0" encoding="utf-8"?>
<p:tagLst xmlns:p="http://schemas.openxmlformats.org/presentationml/2006/main">
  <p:tag name="AS_UNIQUEID" val="174"/>
</p:tagLst>
</file>

<file path=ppt/tags/tag107.xml><?xml version="1.0" encoding="utf-8"?>
<p:tagLst xmlns:p="http://schemas.openxmlformats.org/presentationml/2006/main">
  <p:tag name="AS_UNIQUEID" val="175"/>
</p:tagLst>
</file>

<file path=ppt/tags/tag108.xml><?xml version="1.0" encoding="utf-8"?>
<p:tagLst xmlns:p="http://schemas.openxmlformats.org/presentationml/2006/main">
  <p:tag name="AS_UNIQUEID" val="176"/>
</p:tagLst>
</file>

<file path=ppt/tags/tag109.xml><?xml version="1.0" encoding="utf-8"?>
<p:tagLst xmlns:p="http://schemas.openxmlformats.org/presentationml/2006/main">
  <p:tag name="AS_UNIQUEID" val="177"/>
</p:tagLst>
</file>

<file path=ppt/tags/tag11.xml><?xml version="1.0" encoding="utf-8"?>
<p:tagLst xmlns:p="http://schemas.openxmlformats.org/presentationml/2006/main">
  <p:tag name="AS_UNIQUEID" val="79"/>
</p:tagLst>
</file>

<file path=ppt/tags/tag110.xml><?xml version="1.0" encoding="utf-8"?>
<p:tagLst xmlns:p="http://schemas.openxmlformats.org/presentationml/2006/main">
  <p:tag name="AS_UNIQUEID" val="178"/>
</p:tagLst>
</file>

<file path=ppt/tags/tag111.xml><?xml version="1.0" encoding="utf-8"?>
<p:tagLst xmlns:p="http://schemas.openxmlformats.org/presentationml/2006/main">
  <p:tag name="AS_UNIQUEID" val="179"/>
</p:tagLst>
</file>

<file path=ppt/tags/tag112.xml><?xml version="1.0" encoding="utf-8"?>
<p:tagLst xmlns:p="http://schemas.openxmlformats.org/presentationml/2006/main">
  <p:tag name="AS_UNIQUEID" val="180"/>
</p:tagLst>
</file>

<file path=ppt/tags/tag113.xml><?xml version="1.0" encoding="utf-8"?>
<p:tagLst xmlns:p="http://schemas.openxmlformats.org/presentationml/2006/main">
  <p:tag name="AS_UNIQUEID" val="181"/>
</p:tagLst>
</file>

<file path=ppt/tags/tag114.xml><?xml version="1.0" encoding="utf-8"?>
<p:tagLst xmlns:p="http://schemas.openxmlformats.org/presentationml/2006/main">
  <p:tag name="AS_UNIQUEID" val="182"/>
</p:tagLst>
</file>

<file path=ppt/tags/tag115.xml><?xml version="1.0" encoding="utf-8"?>
<p:tagLst xmlns:p="http://schemas.openxmlformats.org/presentationml/2006/main">
  <p:tag name="AS_UNIQUEID" val="183"/>
</p:tagLst>
</file>

<file path=ppt/tags/tag116.xml><?xml version="1.0" encoding="utf-8"?>
<p:tagLst xmlns:p="http://schemas.openxmlformats.org/presentationml/2006/main">
  <p:tag name="AS_UNIQUEID" val="184"/>
</p:tagLst>
</file>

<file path=ppt/tags/tag117.xml><?xml version="1.0" encoding="utf-8"?>
<p:tagLst xmlns:p="http://schemas.openxmlformats.org/presentationml/2006/main">
  <p:tag name="AS_UNIQUEID" val="185"/>
</p:tagLst>
</file>

<file path=ppt/tags/tag118.xml><?xml version="1.0" encoding="utf-8"?>
<p:tagLst xmlns:p="http://schemas.openxmlformats.org/presentationml/2006/main">
  <p:tag name="AS_UNIQUEID" val="186"/>
</p:tagLst>
</file>

<file path=ppt/tags/tag119.xml><?xml version="1.0" encoding="utf-8"?>
<p:tagLst xmlns:p="http://schemas.openxmlformats.org/presentationml/2006/main">
  <p:tag name="AS_UNIQUEID" val="187"/>
</p:tagLst>
</file>

<file path=ppt/tags/tag12.xml><?xml version="1.0" encoding="utf-8"?>
<p:tagLst xmlns:p="http://schemas.openxmlformats.org/presentationml/2006/main">
  <p:tag name="AS_UNIQUEID" val="80"/>
</p:tagLst>
</file>

<file path=ppt/tags/tag120.xml><?xml version="1.0" encoding="utf-8"?>
<p:tagLst xmlns:p="http://schemas.openxmlformats.org/presentationml/2006/main">
  <p:tag name="AS_UNIQUEID" val="188"/>
</p:tagLst>
</file>

<file path=ppt/tags/tag121.xml><?xml version="1.0" encoding="utf-8"?>
<p:tagLst xmlns:p="http://schemas.openxmlformats.org/presentationml/2006/main">
  <p:tag name="AS_UNIQUEID" val="189"/>
</p:tagLst>
</file>

<file path=ppt/tags/tag122.xml><?xml version="1.0" encoding="utf-8"?>
<p:tagLst xmlns:p="http://schemas.openxmlformats.org/presentationml/2006/main">
  <p:tag name="AS_UNIQUEID" val="190"/>
</p:tagLst>
</file>

<file path=ppt/tags/tag123.xml><?xml version="1.0" encoding="utf-8"?>
<p:tagLst xmlns:p="http://schemas.openxmlformats.org/presentationml/2006/main">
  <p:tag name="AS_UNIQUEID" val="191"/>
</p:tagLst>
</file>

<file path=ppt/tags/tag124.xml><?xml version="1.0" encoding="utf-8"?>
<p:tagLst xmlns:p="http://schemas.openxmlformats.org/presentationml/2006/main">
  <p:tag name="AS_UNIQUEID" val="192"/>
</p:tagLst>
</file>

<file path=ppt/tags/tag125.xml><?xml version="1.0" encoding="utf-8"?>
<p:tagLst xmlns:p="http://schemas.openxmlformats.org/presentationml/2006/main">
  <p:tag name="AS_UNIQUEID" val="193"/>
</p:tagLst>
</file>

<file path=ppt/tags/tag126.xml><?xml version="1.0" encoding="utf-8"?>
<p:tagLst xmlns:p="http://schemas.openxmlformats.org/presentationml/2006/main">
  <p:tag name="AS_UNIQUEID" val="194"/>
</p:tagLst>
</file>

<file path=ppt/tags/tag127.xml><?xml version="1.0" encoding="utf-8"?>
<p:tagLst xmlns:p="http://schemas.openxmlformats.org/presentationml/2006/main">
  <p:tag name="AS_UNIQUEID" val="195"/>
</p:tagLst>
</file>

<file path=ppt/tags/tag128.xml><?xml version="1.0" encoding="utf-8"?>
<p:tagLst xmlns:p="http://schemas.openxmlformats.org/presentationml/2006/main">
  <p:tag name="AS_UNIQUEID" val="196"/>
</p:tagLst>
</file>

<file path=ppt/tags/tag129.xml><?xml version="1.0" encoding="utf-8"?>
<p:tagLst xmlns:p="http://schemas.openxmlformats.org/presentationml/2006/main">
  <p:tag name="AS_UNIQUEID" val="197"/>
</p:tagLst>
</file>

<file path=ppt/tags/tag13.xml><?xml version="1.0" encoding="utf-8"?>
<p:tagLst xmlns:p="http://schemas.openxmlformats.org/presentationml/2006/main">
  <p:tag name="AS_UNIQUEID" val="81"/>
</p:tagLst>
</file>

<file path=ppt/tags/tag130.xml><?xml version="1.0" encoding="utf-8"?>
<p:tagLst xmlns:p="http://schemas.openxmlformats.org/presentationml/2006/main">
  <p:tag name="AS_UNIQUEID" val="198"/>
</p:tagLst>
</file>

<file path=ppt/tags/tag131.xml><?xml version="1.0" encoding="utf-8"?>
<p:tagLst xmlns:p="http://schemas.openxmlformats.org/presentationml/2006/main">
  <p:tag name="AS_UNIQUEID" val="199"/>
</p:tagLst>
</file>

<file path=ppt/tags/tag132.xml><?xml version="1.0" encoding="utf-8"?>
<p:tagLst xmlns:p="http://schemas.openxmlformats.org/presentationml/2006/main">
  <p:tag name="AS_UNIQUEID" val="200"/>
</p:tagLst>
</file>

<file path=ppt/tags/tag133.xml><?xml version="1.0" encoding="utf-8"?>
<p:tagLst xmlns:p="http://schemas.openxmlformats.org/presentationml/2006/main">
  <p:tag name="AS_UNIQUEID" val="201"/>
</p:tagLst>
</file>

<file path=ppt/tags/tag134.xml><?xml version="1.0" encoding="utf-8"?>
<p:tagLst xmlns:p="http://schemas.openxmlformats.org/presentationml/2006/main">
  <p:tag name="AS_UNIQUEID" val="202"/>
</p:tagLst>
</file>

<file path=ppt/tags/tag135.xml><?xml version="1.0" encoding="utf-8"?>
<p:tagLst xmlns:p="http://schemas.openxmlformats.org/presentationml/2006/main">
  <p:tag name="AS_UNIQUEID" val="203"/>
</p:tagLst>
</file>

<file path=ppt/tags/tag136.xml><?xml version="1.0" encoding="utf-8"?>
<p:tagLst xmlns:p="http://schemas.openxmlformats.org/presentationml/2006/main">
  <p:tag name="AS_UNIQUEID" val="204"/>
</p:tagLst>
</file>

<file path=ppt/tags/tag137.xml><?xml version="1.0" encoding="utf-8"?>
<p:tagLst xmlns:p="http://schemas.openxmlformats.org/presentationml/2006/main">
  <p:tag name="AS_UNIQUEID" val="205"/>
</p:tagLst>
</file>

<file path=ppt/tags/tag138.xml><?xml version="1.0" encoding="utf-8"?>
<p:tagLst xmlns:p="http://schemas.openxmlformats.org/presentationml/2006/main">
  <p:tag name="AS_UNIQUEID" val="206"/>
</p:tagLst>
</file>

<file path=ppt/tags/tag139.xml><?xml version="1.0" encoding="utf-8"?>
<p:tagLst xmlns:p="http://schemas.openxmlformats.org/presentationml/2006/main">
  <p:tag name="AS_UNIQUEID" val="207"/>
</p:tagLst>
</file>

<file path=ppt/tags/tag14.xml><?xml version="1.0" encoding="utf-8"?>
<p:tagLst xmlns:p="http://schemas.openxmlformats.org/presentationml/2006/main">
  <p:tag name="AS_UNIQUEID" val="82"/>
</p:tagLst>
</file>

<file path=ppt/tags/tag140.xml><?xml version="1.0" encoding="utf-8"?>
<p:tagLst xmlns:p="http://schemas.openxmlformats.org/presentationml/2006/main">
  <p:tag name="AS_UNIQUEID" val="208"/>
</p:tagLst>
</file>

<file path=ppt/tags/tag141.xml><?xml version="1.0" encoding="utf-8"?>
<p:tagLst xmlns:p="http://schemas.openxmlformats.org/presentationml/2006/main">
  <p:tag name="AS_UNIQUEID" val="209"/>
</p:tagLst>
</file>

<file path=ppt/tags/tag142.xml><?xml version="1.0" encoding="utf-8"?>
<p:tagLst xmlns:p="http://schemas.openxmlformats.org/presentationml/2006/main">
  <p:tag name="AS_UNIQUEID" val="210"/>
</p:tagLst>
</file>

<file path=ppt/tags/tag143.xml><?xml version="1.0" encoding="utf-8"?>
<p:tagLst xmlns:p="http://schemas.openxmlformats.org/presentationml/2006/main">
  <p:tag name="AS_UNIQUEID" val="211"/>
</p:tagLst>
</file>

<file path=ppt/tags/tag144.xml><?xml version="1.0" encoding="utf-8"?>
<p:tagLst xmlns:p="http://schemas.openxmlformats.org/presentationml/2006/main">
  <p:tag name="AS_UNIQUEID" val="212"/>
</p:tagLst>
</file>

<file path=ppt/tags/tag145.xml><?xml version="1.0" encoding="utf-8"?>
<p:tagLst xmlns:p="http://schemas.openxmlformats.org/presentationml/2006/main">
  <p:tag name="AS_UNIQUEID" val="213"/>
</p:tagLst>
</file>

<file path=ppt/tags/tag146.xml><?xml version="1.0" encoding="utf-8"?>
<p:tagLst xmlns:p="http://schemas.openxmlformats.org/presentationml/2006/main">
  <p:tag name="AS_UNIQUEID" val="214"/>
</p:tagLst>
</file>

<file path=ppt/tags/tag147.xml><?xml version="1.0" encoding="utf-8"?>
<p:tagLst xmlns:p="http://schemas.openxmlformats.org/presentationml/2006/main">
  <p:tag name="AS_UNIQUEID" val="215"/>
</p:tagLst>
</file>

<file path=ppt/tags/tag148.xml><?xml version="1.0" encoding="utf-8"?>
<p:tagLst xmlns:p="http://schemas.openxmlformats.org/presentationml/2006/main">
  <p:tag name="AS_UNIQUEID" val="216"/>
</p:tagLst>
</file>

<file path=ppt/tags/tag149.xml><?xml version="1.0" encoding="utf-8"?>
<p:tagLst xmlns:p="http://schemas.openxmlformats.org/presentationml/2006/main">
  <p:tag name="AS_UNIQUEID" val="217"/>
</p:tagLst>
</file>

<file path=ppt/tags/tag15.xml><?xml version="1.0" encoding="utf-8"?>
<p:tagLst xmlns:p="http://schemas.openxmlformats.org/presentationml/2006/main">
  <p:tag name="AS_UNIQUEID" val="83"/>
</p:tagLst>
</file>

<file path=ppt/tags/tag150.xml><?xml version="1.0" encoding="utf-8"?>
<p:tagLst xmlns:p="http://schemas.openxmlformats.org/presentationml/2006/main">
  <p:tag name="AS_UNIQUEID" val="218"/>
</p:tagLst>
</file>

<file path=ppt/tags/tag151.xml><?xml version="1.0" encoding="utf-8"?>
<p:tagLst xmlns:p="http://schemas.openxmlformats.org/presentationml/2006/main">
  <p:tag name="AS_UNIQUEID" val="219"/>
</p:tagLst>
</file>

<file path=ppt/tags/tag152.xml><?xml version="1.0" encoding="utf-8"?>
<p:tagLst xmlns:p="http://schemas.openxmlformats.org/presentationml/2006/main">
  <p:tag name="AS_UNIQUEID" val="220"/>
</p:tagLst>
</file>

<file path=ppt/tags/tag153.xml><?xml version="1.0" encoding="utf-8"?>
<p:tagLst xmlns:p="http://schemas.openxmlformats.org/presentationml/2006/main">
  <p:tag name="AS_UNIQUEID" val="221"/>
</p:tagLst>
</file>

<file path=ppt/tags/tag154.xml><?xml version="1.0" encoding="utf-8"?>
<p:tagLst xmlns:p="http://schemas.openxmlformats.org/presentationml/2006/main">
  <p:tag name="AS_UNIQUEID" val="222"/>
</p:tagLst>
</file>

<file path=ppt/tags/tag155.xml><?xml version="1.0" encoding="utf-8"?>
<p:tagLst xmlns:p="http://schemas.openxmlformats.org/presentationml/2006/main">
  <p:tag name="AS_UNIQUEID" val="223"/>
</p:tagLst>
</file>

<file path=ppt/tags/tag156.xml><?xml version="1.0" encoding="utf-8"?>
<p:tagLst xmlns:p="http://schemas.openxmlformats.org/presentationml/2006/main">
  <p:tag name="AS_UNIQUEID" val="224"/>
</p:tagLst>
</file>

<file path=ppt/tags/tag157.xml><?xml version="1.0" encoding="utf-8"?>
<p:tagLst xmlns:p="http://schemas.openxmlformats.org/presentationml/2006/main">
  <p:tag name="AS_UNIQUEID" val="225"/>
</p:tagLst>
</file>

<file path=ppt/tags/tag158.xml><?xml version="1.0" encoding="utf-8"?>
<p:tagLst xmlns:p="http://schemas.openxmlformats.org/presentationml/2006/main">
  <p:tag name="AS_UNIQUEID" val="226"/>
</p:tagLst>
</file>

<file path=ppt/tags/tag159.xml><?xml version="1.0" encoding="utf-8"?>
<p:tagLst xmlns:p="http://schemas.openxmlformats.org/presentationml/2006/main">
  <p:tag name="AS_UNIQUEID" val="227"/>
</p:tagLst>
</file>

<file path=ppt/tags/tag16.xml><?xml version="1.0" encoding="utf-8"?>
<p:tagLst xmlns:p="http://schemas.openxmlformats.org/presentationml/2006/main">
  <p:tag name="AS_UNIQUEID" val="84"/>
</p:tagLst>
</file>

<file path=ppt/tags/tag160.xml><?xml version="1.0" encoding="utf-8"?>
<p:tagLst xmlns:p="http://schemas.openxmlformats.org/presentationml/2006/main">
  <p:tag name="AS_UNIQUEID" val="228"/>
</p:tagLst>
</file>

<file path=ppt/tags/tag161.xml><?xml version="1.0" encoding="utf-8"?>
<p:tagLst xmlns:p="http://schemas.openxmlformats.org/presentationml/2006/main">
  <p:tag name="AS_UNIQUEID" val="229"/>
</p:tagLst>
</file>

<file path=ppt/tags/tag162.xml><?xml version="1.0" encoding="utf-8"?>
<p:tagLst xmlns:p="http://schemas.openxmlformats.org/presentationml/2006/main">
  <p:tag name="AS_UNIQUEID" val="230"/>
</p:tagLst>
</file>

<file path=ppt/tags/tag163.xml><?xml version="1.0" encoding="utf-8"?>
<p:tagLst xmlns:p="http://schemas.openxmlformats.org/presentationml/2006/main">
  <p:tag name="AS_UNIQUEID" val="231"/>
</p:tagLst>
</file>

<file path=ppt/tags/tag164.xml><?xml version="1.0" encoding="utf-8"?>
<p:tagLst xmlns:p="http://schemas.openxmlformats.org/presentationml/2006/main">
  <p:tag name="AS_UNIQUEID" val="232"/>
</p:tagLst>
</file>

<file path=ppt/tags/tag165.xml><?xml version="1.0" encoding="utf-8"?>
<p:tagLst xmlns:p="http://schemas.openxmlformats.org/presentationml/2006/main">
  <p:tag name="AS_UNIQUEID" val="233"/>
</p:tagLst>
</file>

<file path=ppt/tags/tag166.xml><?xml version="1.0" encoding="utf-8"?>
<p:tagLst xmlns:p="http://schemas.openxmlformats.org/presentationml/2006/main">
  <p:tag name="AS_UNIQUEID" val="234"/>
</p:tagLst>
</file>

<file path=ppt/tags/tag167.xml><?xml version="1.0" encoding="utf-8"?>
<p:tagLst xmlns:p="http://schemas.openxmlformats.org/presentationml/2006/main">
  <p:tag name="AS_UNIQUEID" val="235"/>
</p:tagLst>
</file>

<file path=ppt/tags/tag168.xml><?xml version="1.0" encoding="utf-8"?>
<p:tagLst xmlns:p="http://schemas.openxmlformats.org/presentationml/2006/main">
  <p:tag name="AS_UNIQUEID" val="236"/>
</p:tagLst>
</file>

<file path=ppt/tags/tag169.xml><?xml version="1.0" encoding="utf-8"?>
<p:tagLst xmlns:p="http://schemas.openxmlformats.org/presentationml/2006/main">
  <p:tag name="AS_UNIQUEID" val="237"/>
</p:tagLst>
</file>

<file path=ppt/tags/tag17.xml><?xml version="1.0" encoding="utf-8"?>
<p:tagLst xmlns:p="http://schemas.openxmlformats.org/presentationml/2006/main">
  <p:tag name="AS_UNIQUEID" val="85"/>
</p:tagLst>
</file>

<file path=ppt/tags/tag170.xml><?xml version="1.0" encoding="utf-8"?>
<p:tagLst xmlns:p="http://schemas.openxmlformats.org/presentationml/2006/main">
  <p:tag name="AS_UNIQUEID" val="238"/>
</p:tagLst>
</file>

<file path=ppt/tags/tag171.xml><?xml version="1.0" encoding="utf-8"?>
<p:tagLst xmlns:p="http://schemas.openxmlformats.org/presentationml/2006/main">
  <p:tag name="AS_UNIQUEID" val="239"/>
</p:tagLst>
</file>

<file path=ppt/tags/tag172.xml><?xml version="1.0" encoding="utf-8"?>
<p:tagLst xmlns:p="http://schemas.openxmlformats.org/presentationml/2006/main">
  <p:tag name="AS_UNIQUEID" val="240"/>
</p:tagLst>
</file>

<file path=ppt/tags/tag173.xml><?xml version="1.0" encoding="utf-8"?>
<p:tagLst xmlns:p="http://schemas.openxmlformats.org/presentationml/2006/main">
  <p:tag name="AS_UNIQUEID" val="241"/>
</p:tagLst>
</file>

<file path=ppt/tags/tag174.xml><?xml version="1.0" encoding="utf-8"?>
<p:tagLst xmlns:p="http://schemas.openxmlformats.org/presentationml/2006/main">
  <p:tag name="AS_UNIQUEID" val="242"/>
</p:tagLst>
</file>

<file path=ppt/tags/tag175.xml><?xml version="1.0" encoding="utf-8"?>
<p:tagLst xmlns:p="http://schemas.openxmlformats.org/presentationml/2006/main">
  <p:tag name="AS_UNIQUEID" val="243"/>
</p:tagLst>
</file>

<file path=ppt/tags/tag176.xml><?xml version="1.0" encoding="utf-8"?>
<p:tagLst xmlns:p="http://schemas.openxmlformats.org/presentationml/2006/main">
  <p:tag name="AS_UNIQUEID" val="244"/>
</p:tagLst>
</file>

<file path=ppt/tags/tag177.xml><?xml version="1.0" encoding="utf-8"?>
<p:tagLst xmlns:p="http://schemas.openxmlformats.org/presentationml/2006/main">
  <p:tag name="AS_UNIQUEID" val="245"/>
</p:tagLst>
</file>

<file path=ppt/tags/tag178.xml><?xml version="1.0" encoding="utf-8"?>
<p:tagLst xmlns:p="http://schemas.openxmlformats.org/presentationml/2006/main">
  <p:tag name="AS_UNIQUEID" val="246"/>
</p:tagLst>
</file>

<file path=ppt/tags/tag179.xml><?xml version="1.0" encoding="utf-8"?>
<p:tagLst xmlns:p="http://schemas.openxmlformats.org/presentationml/2006/main">
  <p:tag name="AS_UNIQUEID" val="247"/>
</p:tagLst>
</file>

<file path=ppt/tags/tag18.xml><?xml version="1.0" encoding="utf-8"?>
<p:tagLst xmlns:p="http://schemas.openxmlformats.org/presentationml/2006/main">
  <p:tag name="AS_UNIQUEID" val="86"/>
</p:tagLst>
</file>

<file path=ppt/tags/tag180.xml><?xml version="1.0" encoding="utf-8"?>
<p:tagLst xmlns:p="http://schemas.openxmlformats.org/presentationml/2006/main">
  <p:tag name="AS_UNIQUEID" val="248"/>
</p:tagLst>
</file>

<file path=ppt/tags/tag181.xml><?xml version="1.0" encoding="utf-8"?>
<p:tagLst xmlns:p="http://schemas.openxmlformats.org/presentationml/2006/main">
  <p:tag name="AS_UNIQUEID" val="249"/>
</p:tagLst>
</file>

<file path=ppt/tags/tag182.xml><?xml version="1.0" encoding="utf-8"?>
<p:tagLst xmlns:p="http://schemas.openxmlformats.org/presentationml/2006/main">
  <p:tag name="AS_UNIQUEID" val="250"/>
</p:tagLst>
</file>

<file path=ppt/tags/tag183.xml><?xml version="1.0" encoding="utf-8"?>
<p:tagLst xmlns:p="http://schemas.openxmlformats.org/presentationml/2006/main">
  <p:tag name="AS_UNIQUEID" val="251"/>
</p:tagLst>
</file>

<file path=ppt/tags/tag184.xml><?xml version="1.0" encoding="utf-8"?>
<p:tagLst xmlns:p="http://schemas.openxmlformats.org/presentationml/2006/main">
  <p:tag name="AS_UNIQUEID" val="252"/>
</p:tagLst>
</file>

<file path=ppt/tags/tag185.xml><?xml version="1.0" encoding="utf-8"?>
<p:tagLst xmlns:p="http://schemas.openxmlformats.org/presentationml/2006/main">
  <p:tag name="AS_UNIQUEID" val="253"/>
</p:tagLst>
</file>

<file path=ppt/tags/tag186.xml><?xml version="1.0" encoding="utf-8"?>
<p:tagLst xmlns:p="http://schemas.openxmlformats.org/presentationml/2006/main">
  <p:tag name="AS_UNIQUEID" val="254"/>
</p:tagLst>
</file>

<file path=ppt/tags/tag187.xml><?xml version="1.0" encoding="utf-8"?>
<p:tagLst xmlns:p="http://schemas.openxmlformats.org/presentationml/2006/main">
  <p:tag name="AS_UNIQUEID" val="255"/>
</p:tagLst>
</file>

<file path=ppt/tags/tag188.xml><?xml version="1.0" encoding="utf-8"?>
<p:tagLst xmlns:p="http://schemas.openxmlformats.org/presentationml/2006/main">
  <p:tag name="AS_UNIQUEID" val="256"/>
</p:tagLst>
</file>

<file path=ppt/tags/tag189.xml><?xml version="1.0" encoding="utf-8"?>
<p:tagLst xmlns:p="http://schemas.openxmlformats.org/presentationml/2006/main">
  <p:tag name="AS_UNIQUEID" val="257"/>
</p:tagLst>
</file>

<file path=ppt/tags/tag19.xml><?xml version="1.0" encoding="utf-8"?>
<p:tagLst xmlns:p="http://schemas.openxmlformats.org/presentationml/2006/main">
  <p:tag name="AS_UNIQUEID" val="87"/>
</p:tagLst>
</file>

<file path=ppt/tags/tag190.xml><?xml version="1.0" encoding="utf-8"?>
<p:tagLst xmlns:p="http://schemas.openxmlformats.org/presentationml/2006/main">
  <p:tag name="AS_UNIQUEID" val="258"/>
</p:tagLst>
</file>

<file path=ppt/tags/tag191.xml><?xml version="1.0" encoding="utf-8"?>
<p:tagLst xmlns:p="http://schemas.openxmlformats.org/presentationml/2006/main">
  <p:tag name="AS_UNIQUEID" val="259"/>
</p:tagLst>
</file>

<file path=ppt/tags/tag192.xml><?xml version="1.0" encoding="utf-8"?>
<p:tagLst xmlns:p="http://schemas.openxmlformats.org/presentationml/2006/main">
  <p:tag name="AS_UNIQUEID" val="260"/>
</p:tagLst>
</file>

<file path=ppt/tags/tag193.xml><?xml version="1.0" encoding="utf-8"?>
<p:tagLst xmlns:p="http://schemas.openxmlformats.org/presentationml/2006/main">
  <p:tag name="AS_UNIQUEID" val="261"/>
</p:tagLst>
</file>

<file path=ppt/tags/tag194.xml><?xml version="1.0" encoding="utf-8"?>
<p:tagLst xmlns:p="http://schemas.openxmlformats.org/presentationml/2006/main">
  <p:tag name="AS_UNIQUEID" val="262"/>
</p:tagLst>
</file>

<file path=ppt/tags/tag195.xml><?xml version="1.0" encoding="utf-8"?>
<p:tagLst xmlns:p="http://schemas.openxmlformats.org/presentationml/2006/main">
  <p:tag name="AS_UNIQUEID" val="263"/>
</p:tagLst>
</file>

<file path=ppt/tags/tag196.xml><?xml version="1.0" encoding="utf-8"?>
<p:tagLst xmlns:p="http://schemas.openxmlformats.org/presentationml/2006/main">
  <p:tag name="AS_UNIQUEID" val="264"/>
</p:tagLst>
</file>

<file path=ppt/tags/tag197.xml><?xml version="1.0" encoding="utf-8"?>
<p:tagLst xmlns:p="http://schemas.openxmlformats.org/presentationml/2006/main">
  <p:tag name="AS_UNIQUEID" val="265"/>
</p:tagLst>
</file>

<file path=ppt/tags/tag198.xml><?xml version="1.0" encoding="utf-8"?>
<p:tagLst xmlns:p="http://schemas.openxmlformats.org/presentationml/2006/main">
  <p:tag name="AS_UNIQUEID" val="266"/>
</p:tagLst>
</file>

<file path=ppt/tags/tag199.xml><?xml version="1.0" encoding="utf-8"?>
<p:tagLst xmlns:p="http://schemas.openxmlformats.org/presentationml/2006/main">
  <p:tag name="AS_UNIQUEID" val="267"/>
</p:tagLst>
</file>

<file path=ppt/tags/tag2.xml><?xml version="1.0" encoding="utf-8"?>
<p:tagLst xmlns:p="http://schemas.openxmlformats.org/presentationml/2006/main">
  <p:tag name="AS_UNIQUEID" val="70"/>
</p:tagLst>
</file>

<file path=ppt/tags/tag20.xml><?xml version="1.0" encoding="utf-8"?>
<p:tagLst xmlns:p="http://schemas.openxmlformats.org/presentationml/2006/main">
  <p:tag name="AS_UNIQUEID" val="88"/>
</p:tagLst>
</file>

<file path=ppt/tags/tag200.xml><?xml version="1.0" encoding="utf-8"?>
<p:tagLst xmlns:p="http://schemas.openxmlformats.org/presentationml/2006/main">
  <p:tag name="AS_UNIQUEID" val="268"/>
</p:tagLst>
</file>

<file path=ppt/tags/tag201.xml><?xml version="1.0" encoding="utf-8"?>
<p:tagLst xmlns:p="http://schemas.openxmlformats.org/presentationml/2006/main">
  <p:tag name="AS_UNIQUEID" val="269"/>
</p:tagLst>
</file>

<file path=ppt/tags/tag202.xml><?xml version="1.0" encoding="utf-8"?>
<p:tagLst xmlns:p="http://schemas.openxmlformats.org/presentationml/2006/main">
  <p:tag name="AS_UNIQUEID" val="270"/>
</p:tagLst>
</file>

<file path=ppt/tags/tag203.xml><?xml version="1.0" encoding="utf-8"?>
<p:tagLst xmlns:p="http://schemas.openxmlformats.org/presentationml/2006/main">
  <p:tag name="AS_UNIQUEID" val="271"/>
</p:tagLst>
</file>

<file path=ppt/tags/tag204.xml><?xml version="1.0" encoding="utf-8"?>
<p:tagLst xmlns:p="http://schemas.openxmlformats.org/presentationml/2006/main">
  <p:tag name="AS_UNIQUEID" val="272"/>
</p:tagLst>
</file>

<file path=ppt/tags/tag205.xml><?xml version="1.0" encoding="utf-8"?>
<p:tagLst xmlns:p="http://schemas.openxmlformats.org/presentationml/2006/main">
  <p:tag name="AS_UNIQUEID" val="273"/>
</p:tagLst>
</file>

<file path=ppt/tags/tag206.xml><?xml version="1.0" encoding="utf-8"?>
<p:tagLst xmlns:p="http://schemas.openxmlformats.org/presentationml/2006/main">
  <p:tag name="AS_UNIQUEID" val="274"/>
</p:tagLst>
</file>

<file path=ppt/tags/tag207.xml><?xml version="1.0" encoding="utf-8"?>
<p:tagLst xmlns:p="http://schemas.openxmlformats.org/presentationml/2006/main">
  <p:tag name="AS_UNIQUEID" val="275"/>
</p:tagLst>
</file>

<file path=ppt/tags/tag208.xml><?xml version="1.0" encoding="utf-8"?>
<p:tagLst xmlns:p="http://schemas.openxmlformats.org/presentationml/2006/main">
  <p:tag name="AS_UNIQUEID" val="276"/>
</p:tagLst>
</file>

<file path=ppt/tags/tag209.xml><?xml version="1.0" encoding="utf-8"?>
<p:tagLst xmlns:p="http://schemas.openxmlformats.org/presentationml/2006/main">
  <p:tag name="AS_UNIQUEID" val="277"/>
</p:tagLst>
</file>

<file path=ppt/tags/tag21.xml><?xml version="1.0" encoding="utf-8"?>
<p:tagLst xmlns:p="http://schemas.openxmlformats.org/presentationml/2006/main">
  <p:tag name="AS_UNIQUEID" val="89"/>
</p:tagLst>
</file>

<file path=ppt/tags/tag210.xml><?xml version="1.0" encoding="utf-8"?>
<p:tagLst xmlns:p="http://schemas.openxmlformats.org/presentationml/2006/main">
  <p:tag name="AS_UNIQUEID" val="278"/>
</p:tagLst>
</file>

<file path=ppt/tags/tag211.xml><?xml version="1.0" encoding="utf-8"?>
<p:tagLst xmlns:p="http://schemas.openxmlformats.org/presentationml/2006/main">
  <p:tag name="AS_UNIQUEID" val="279"/>
</p:tagLst>
</file>

<file path=ppt/tags/tag212.xml><?xml version="1.0" encoding="utf-8"?>
<p:tagLst xmlns:p="http://schemas.openxmlformats.org/presentationml/2006/main">
  <p:tag name="AS_UNIQUEID" val="280"/>
</p:tagLst>
</file>

<file path=ppt/tags/tag213.xml><?xml version="1.0" encoding="utf-8"?>
<p:tagLst xmlns:p="http://schemas.openxmlformats.org/presentationml/2006/main">
  <p:tag name="AS_UNIQUEID" val="281"/>
</p:tagLst>
</file>

<file path=ppt/tags/tag214.xml><?xml version="1.0" encoding="utf-8"?>
<p:tagLst xmlns:p="http://schemas.openxmlformats.org/presentationml/2006/main">
  <p:tag name="AS_UNIQUEID" val="282"/>
</p:tagLst>
</file>

<file path=ppt/tags/tag215.xml><?xml version="1.0" encoding="utf-8"?>
<p:tagLst xmlns:p="http://schemas.openxmlformats.org/presentationml/2006/main">
  <p:tag name="AS_UNIQUEID" val="283"/>
</p:tagLst>
</file>

<file path=ppt/tags/tag216.xml><?xml version="1.0" encoding="utf-8"?>
<p:tagLst xmlns:p="http://schemas.openxmlformats.org/presentationml/2006/main">
  <p:tag name="AS_UNIQUEID" val="284"/>
</p:tagLst>
</file>

<file path=ppt/tags/tag217.xml><?xml version="1.0" encoding="utf-8"?>
<p:tagLst xmlns:p="http://schemas.openxmlformats.org/presentationml/2006/main">
  <p:tag name="AS_UNIQUEID" val="285"/>
</p:tagLst>
</file>

<file path=ppt/tags/tag218.xml><?xml version="1.0" encoding="utf-8"?>
<p:tagLst xmlns:p="http://schemas.openxmlformats.org/presentationml/2006/main">
  <p:tag name="AS_UNIQUEID" val="286"/>
</p:tagLst>
</file>

<file path=ppt/tags/tag219.xml><?xml version="1.0" encoding="utf-8"?>
<p:tagLst xmlns:p="http://schemas.openxmlformats.org/presentationml/2006/main">
  <p:tag name="AS_UNIQUEID" val="287"/>
</p:tagLst>
</file>

<file path=ppt/tags/tag22.xml><?xml version="1.0" encoding="utf-8"?>
<p:tagLst xmlns:p="http://schemas.openxmlformats.org/presentationml/2006/main">
  <p:tag name="AS_UNIQUEID" val="90"/>
</p:tagLst>
</file>

<file path=ppt/tags/tag220.xml><?xml version="1.0" encoding="utf-8"?>
<p:tagLst xmlns:p="http://schemas.openxmlformats.org/presentationml/2006/main">
  <p:tag name="AS_UNIQUEID" val="288"/>
</p:tagLst>
</file>

<file path=ppt/tags/tag221.xml><?xml version="1.0" encoding="utf-8"?>
<p:tagLst xmlns:p="http://schemas.openxmlformats.org/presentationml/2006/main">
  <p:tag name="AS_UNIQUEID" val="289"/>
</p:tagLst>
</file>

<file path=ppt/tags/tag222.xml><?xml version="1.0" encoding="utf-8"?>
<p:tagLst xmlns:p="http://schemas.openxmlformats.org/presentationml/2006/main">
  <p:tag name="AS_UNIQUEID" val="290"/>
</p:tagLst>
</file>

<file path=ppt/tags/tag223.xml><?xml version="1.0" encoding="utf-8"?>
<p:tagLst xmlns:p="http://schemas.openxmlformats.org/presentationml/2006/main">
  <p:tag name="AS_UNIQUEID" val="291"/>
</p:tagLst>
</file>

<file path=ppt/tags/tag224.xml><?xml version="1.0" encoding="utf-8"?>
<p:tagLst xmlns:p="http://schemas.openxmlformats.org/presentationml/2006/main">
  <p:tag name="AS_UNIQUEID" val="292"/>
</p:tagLst>
</file>

<file path=ppt/tags/tag225.xml><?xml version="1.0" encoding="utf-8"?>
<p:tagLst xmlns:p="http://schemas.openxmlformats.org/presentationml/2006/main">
  <p:tag name="AS_UNIQUEID" val="293"/>
</p:tagLst>
</file>

<file path=ppt/tags/tag226.xml><?xml version="1.0" encoding="utf-8"?>
<p:tagLst xmlns:p="http://schemas.openxmlformats.org/presentationml/2006/main">
  <p:tag name="AS_UNIQUEID" val="294"/>
</p:tagLst>
</file>

<file path=ppt/tags/tag227.xml><?xml version="1.0" encoding="utf-8"?>
<p:tagLst xmlns:p="http://schemas.openxmlformats.org/presentationml/2006/main">
  <p:tag name="AS_UNIQUEID" val="295"/>
</p:tagLst>
</file>

<file path=ppt/tags/tag228.xml><?xml version="1.0" encoding="utf-8"?>
<p:tagLst xmlns:p="http://schemas.openxmlformats.org/presentationml/2006/main">
  <p:tag name="AS_UNIQUEID" val="296"/>
</p:tagLst>
</file>

<file path=ppt/tags/tag229.xml><?xml version="1.0" encoding="utf-8"?>
<p:tagLst xmlns:p="http://schemas.openxmlformats.org/presentationml/2006/main">
  <p:tag name="AS_UNIQUEID" val="297"/>
</p:tagLst>
</file>

<file path=ppt/tags/tag23.xml><?xml version="1.0" encoding="utf-8"?>
<p:tagLst xmlns:p="http://schemas.openxmlformats.org/presentationml/2006/main">
  <p:tag name="AS_UNIQUEID" val="91"/>
</p:tagLst>
</file>

<file path=ppt/tags/tag230.xml><?xml version="1.0" encoding="utf-8"?>
<p:tagLst xmlns:p="http://schemas.openxmlformats.org/presentationml/2006/main">
  <p:tag name="AS_UNIQUEID" val="298"/>
</p:tagLst>
</file>

<file path=ppt/tags/tag231.xml><?xml version="1.0" encoding="utf-8"?>
<p:tagLst xmlns:p="http://schemas.openxmlformats.org/presentationml/2006/main">
  <p:tag name="AS_UNIQUEID" val="299"/>
</p:tagLst>
</file>

<file path=ppt/tags/tag232.xml><?xml version="1.0" encoding="utf-8"?>
<p:tagLst xmlns:p="http://schemas.openxmlformats.org/presentationml/2006/main">
  <p:tag name="AS_UNIQUEID" val="300"/>
</p:tagLst>
</file>

<file path=ppt/tags/tag233.xml><?xml version="1.0" encoding="utf-8"?>
<p:tagLst xmlns:p="http://schemas.openxmlformats.org/presentationml/2006/main">
  <p:tag name="AS_UNIQUEID" val="301"/>
</p:tagLst>
</file>

<file path=ppt/tags/tag234.xml><?xml version="1.0" encoding="utf-8"?>
<p:tagLst xmlns:p="http://schemas.openxmlformats.org/presentationml/2006/main">
  <p:tag name="AS_UNIQUEID" val="302"/>
</p:tagLst>
</file>

<file path=ppt/tags/tag235.xml><?xml version="1.0" encoding="utf-8"?>
<p:tagLst xmlns:p="http://schemas.openxmlformats.org/presentationml/2006/main">
  <p:tag name="AS_UNIQUEID" val="303"/>
</p:tagLst>
</file>

<file path=ppt/tags/tag236.xml><?xml version="1.0" encoding="utf-8"?>
<p:tagLst xmlns:p="http://schemas.openxmlformats.org/presentationml/2006/main">
  <p:tag name="AS_UNIQUEID" val="304"/>
</p:tagLst>
</file>

<file path=ppt/tags/tag237.xml><?xml version="1.0" encoding="utf-8"?>
<p:tagLst xmlns:p="http://schemas.openxmlformats.org/presentationml/2006/main">
  <p:tag name="AS_UNIQUEID" val="305"/>
</p:tagLst>
</file>

<file path=ppt/tags/tag238.xml><?xml version="1.0" encoding="utf-8"?>
<p:tagLst xmlns:p="http://schemas.openxmlformats.org/presentationml/2006/main">
  <p:tag name="AS_UNIQUEID" val="306"/>
</p:tagLst>
</file>

<file path=ppt/tags/tag239.xml><?xml version="1.0" encoding="utf-8"?>
<p:tagLst xmlns:p="http://schemas.openxmlformats.org/presentationml/2006/main">
  <p:tag name="AS_UNIQUEID" val="307"/>
</p:tagLst>
</file>

<file path=ppt/tags/tag24.xml><?xml version="1.0" encoding="utf-8"?>
<p:tagLst xmlns:p="http://schemas.openxmlformats.org/presentationml/2006/main">
  <p:tag name="AS_UNIQUEID" val="92"/>
</p:tagLst>
</file>

<file path=ppt/tags/tag240.xml><?xml version="1.0" encoding="utf-8"?>
<p:tagLst xmlns:p="http://schemas.openxmlformats.org/presentationml/2006/main">
  <p:tag name="AS_UNIQUEID" val="308"/>
</p:tagLst>
</file>

<file path=ppt/tags/tag241.xml><?xml version="1.0" encoding="utf-8"?>
<p:tagLst xmlns:p="http://schemas.openxmlformats.org/presentationml/2006/main">
  <p:tag name="AS_UNIQUEID" val="309"/>
</p:tagLst>
</file>

<file path=ppt/tags/tag242.xml><?xml version="1.0" encoding="utf-8"?>
<p:tagLst xmlns:p="http://schemas.openxmlformats.org/presentationml/2006/main">
  <p:tag name="AS_UNIQUEID" val="310"/>
</p:tagLst>
</file>

<file path=ppt/tags/tag243.xml><?xml version="1.0" encoding="utf-8"?>
<p:tagLst xmlns:p="http://schemas.openxmlformats.org/presentationml/2006/main">
  <p:tag name="AS_UNIQUEID" val="311"/>
</p:tagLst>
</file>

<file path=ppt/tags/tag244.xml><?xml version="1.0" encoding="utf-8"?>
<p:tagLst xmlns:p="http://schemas.openxmlformats.org/presentationml/2006/main">
  <p:tag name="AS_UNIQUEID" val="312"/>
</p:tagLst>
</file>

<file path=ppt/tags/tag245.xml><?xml version="1.0" encoding="utf-8"?>
<p:tagLst xmlns:p="http://schemas.openxmlformats.org/presentationml/2006/main">
  <p:tag name="AS_UNIQUEID" val="313"/>
</p:tagLst>
</file>

<file path=ppt/tags/tag246.xml><?xml version="1.0" encoding="utf-8"?>
<p:tagLst xmlns:p="http://schemas.openxmlformats.org/presentationml/2006/main">
  <p:tag name="AS_UNIQUEID" val="314"/>
</p:tagLst>
</file>

<file path=ppt/tags/tag247.xml><?xml version="1.0" encoding="utf-8"?>
<p:tagLst xmlns:p="http://schemas.openxmlformats.org/presentationml/2006/main">
  <p:tag name="AS_UNIQUEID" val="315"/>
</p:tagLst>
</file>

<file path=ppt/tags/tag248.xml><?xml version="1.0" encoding="utf-8"?>
<p:tagLst xmlns:p="http://schemas.openxmlformats.org/presentationml/2006/main">
  <p:tag name="AS_UNIQUEID" val="316"/>
</p:tagLst>
</file>

<file path=ppt/tags/tag249.xml><?xml version="1.0" encoding="utf-8"?>
<p:tagLst xmlns:p="http://schemas.openxmlformats.org/presentationml/2006/main">
  <p:tag name="AS_UNIQUEID" val="317"/>
</p:tagLst>
</file>

<file path=ppt/tags/tag25.xml><?xml version="1.0" encoding="utf-8"?>
<p:tagLst xmlns:p="http://schemas.openxmlformats.org/presentationml/2006/main">
  <p:tag name="AS_UNIQUEID" val="93"/>
</p:tagLst>
</file>

<file path=ppt/tags/tag250.xml><?xml version="1.0" encoding="utf-8"?>
<p:tagLst xmlns:p="http://schemas.openxmlformats.org/presentationml/2006/main">
  <p:tag name="AS_UNIQUEID" val="318"/>
</p:tagLst>
</file>

<file path=ppt/tags/tag251.xml><?xml version="1.0" encoding="utf-8"?>
<p:tagLst xmlns:p="http://schemas.openxmlformats.org/presentationml/2006/main">
  <p:tag name="AS_UNIQUEID" val="319"/>
</p:tagLst>
</file>

<file path=ppt/tags/tag252.xml><?xml version="1.0" encoding="utf-8"?>
<p:tagLst xmlns:p="http://schemas.openxmlformats.org/presentationml/2006/main">
  <p:tag name="AS_UNIQUEID" val="320"/>
</p:tagLst>
</file>

<file path=ppt/tags/tag253.xml><?xml version="1.0" encoding="utf-8"?>
<p:tagLst xmlns:p="http://schemas.openxmlformats.org/presentationml/2006/main">
  <p:tag name="AS_UNIQUEID" val="321"/>
</p:tagLst>
</file>

<file path=ppt/tags/tag254.xml><?xml version="1.0" encoding="utf-8"?>
<p:tagLst xmlns:p="http://schemas.openxmlformats.org/presentationml/2006/main">
  <p:tag name="AS_UNIQUEID" val="322"/>
</p:tagLst>
</file>

<file path=ppt/tags/tag255.xml><?xml version="1.0" encoding="utf-8"?>
<p:tagLst xmlns:p="http://schemas.openxmlformats.org/presentationml/2006/main">
  <p:tag name="AS_UNIQUEID" val="323"/>
</p:tagLst>
</file>

<file path=ppt/tags/tag256.xml><?xml version="1.0" encoding="utf-8"?>
<p:tagLst xmlns:p="http://schemas.openxmlformats.org/presentationml/2006/main">
  <p:tag name="AS_UNIQUEID" val="324"/>
</p:tagLst>
</file>

<file path=ppt/tags/tag257.xml><?xml version="1.0" encoding="utf-8"?>
<p:tagLst xmlns:p="http://schemas.openxmlformats.org/presentationml/2006/main">
  <p:tag name="AS_UNIQUEID" val="325"/>
</p:tagLst>
</file>

<file path=ppt/tags/tag258.xml><?xml version="1.0" encoding="utf-8"?>
<p:tagLst xmlns:p="http://schemas.openxmlformats.org/presentationml/2006/main">
  <p:tag name="AS_UNIQUEID" val="326"/>
</p:tagLst>
</file>

<file path=ppt/tags/tag259.xml><?xml version="1.0" encoding="utf-8"?>
<p:tagLst xmlns:p="http://schemas.openxmlformats.org/presentationml/2006/main">
  <p:tag name="AS_UNIQUEID" val="327"/>
</p:tagLst>
</file>

<file path=ppt/tags/tag26.xml><?xml version="1.0" encoding="utf-8"?>
<p:tagLst xmlns:p="http://schemas.openxmlformats.org/presentationml/2006/main">
  <p:tag name="AS_UNIQUEID" val="94"/>
</p:tagLst>
</file>

<file path=ppt/tags/tag260.xml><?xml version="1.0" encoding="utf-8"?>
<p:tagLst xmlns:p="http://schemas.openxmlformats.org/presentationml/2006/main">
  <p:tag name="AS_UNIQUEID" val="328"/>
</p:tagLst>
</file>

<file path=ppt/tags/tag261.xml><?xml version="1.0" encoding="utf-8"?>
<p:tagLst xmlns:p="http://schemas.openxmlformats.org/presentationml/2006/main">
  <p:tag name="AS_UNIQUEID" val="329"/>
</p:tagLst>
</file>

<file path=ppt/tags/tag262.xml><?xml version="1.0" encoding="utf-8"?>
<p:tagLst xmlns:p="http://schemas.openxmlformats.org/presentationml/2006/main">
  <p:tag name="AS_UNIQUEID" val="330"/>
</p:tagLst>
</file>

<file path=ppt/tags/tag263.xml><?xml version="1.0" encoding="utf-8"?>
<p:tagLst xmlns:p="http://schemas.openxmlformats.org/presentationml/2006/main">
  <p:tag name="AS_UNIQUEID" val="331"/>
</p:tagLst>
</file>

<file path=ppt/tags/tag264.xml><?xml version="1.0" encoding="utf-8"?>
<p:tagLst xmlns:p="http://schemas.openxmlformats.org/presentationml/2006/main">
  <p:tag name="AS_UNIQUEID" val="332"/>
</p:tagLst>
</file>

<file path=ppt/tags/tag265.xml><?xml version="1.0" encoding="utf-8"?>
<p:tagLst xmlns:p="http://schemas.openxmlformats.org/presentationml/2006/main">
  <p:tag name="AS_UNIQUEID" val="333"/>
</p:tagLst>
</file>

<file path=ppt/tags/tag266.xml><?xml version="1.0" encoding="utf-8"?>
<p:tagLst xmlns:p="http://schemas.openxmlformats.org/presentationml/2006/main">
  <p:tag name="AS_UNIQUEID" val="334"/>
</p:tagLst>
</file>

<file path=ppt/tags/tag267.xml><?xml version="1.0" encoding="utf-8"?>
<p:tagLst xmlns:p="http://schemas.openxmlformats.org/presentationml/2006/main">
  <p:tag name="AS_UNIQUEID" val="335"/>
</p:tagLst>
</file>

<file path=ppt/tags/tag268.xml><?xml version="1.0" encoding="utf-8"?>
<p:tagLst xmlns:p="http://schemas.openxmlformats.org/presentationml/2006/main">
  <p:tag name="AS_UNIQUEID" val="336"/>
</p:tagLst>
</file>

<file path=ppt/tags/tag269.xml><?xml version="1.0" encoding="utf-8"?>
<p:tagLst xmlns:p="http://schemas.openxmlformats.org/presentationml/2006/main">
  <p:tag name="AS_UNIQUEID" val="337"/>
</p:tagLst>
</file>

<file path=ppt/tags/tag27.xml><?xml version="1.0" encoding="utf-8"?>
<p:tagLst xmlns:p="http://schemas.openxmlformats.org/presentationml/2006/main">
  <p:tag name="AS_UNIQUEID" val="95"/>
</p:tagLst>
</file>

<file path=ppt/tags/tag270.xml><?xml version="1.0" encoding="utf-8"?>
<p:tagLst xmlns:p="http://schemas.openxmlformats.org/presentationml/2006/main">
  <p:tag name="AS_UNIQUEID" val="338"/>
</p:tagLst>
</file>

<file path=ppt/tags/tag271.xml><?xml version="1.0" encoding="utf-8"?>
<p:tagLst xmlns:p="http://schemas.openxmlformats.org/presentationml/2006/main">
  <p:tag name="AS_UNIQUEID" val="339"/>
</p:tagLst>
</file>

<file path=ppt/tags/tag272.xml><?xml version="1.0" encoding="utf-8"?>
<p:tagLst xmlns:p="http://schemas.openxmlformats.org/presentationml/2006/main">
  <p:tag name="AS_UNIQUEID" val="340"/>
</p:tagLst>
</file>

<file path=ppt/tags/tag273.xml><?xml version="1.0" encoding="utf-8"?>
<p:tagLst xmlns:p="http://schemas.openxmlformats.org/presentationml/2006/main">
  <p:tag name="AS_UNIQUEID" val="341"/>
</p:tagLst>
</file>

<file path=ppt/tags/tag274.xml><?xml version="1.0" encoding="utf-8"?>
<p:tagLst xmlns:p="http://schemas.openxmlformats.org/presentationml/2006/main">
  <p:tag name="AS_UNIQUEID" val="342"/>
</p:tagLst>
</file>

<file path=ppt/tags/tag275.xml><?xml version="1.0" encoding="utf-8"?>
<p:tagLst xmlns:p="http://schemas.openxmlformats.org/presentationml/2006/main">
  <p:tag name="AS_UNIQUEID" val="343"/>
</p:tagLst>
</file>

<file path=ppt/tags/tag276.xml><?xml version="1.0" encoding="utf-8"?>
<p:tagLst xmlns:p="http://schemas.openxmlformats.org/presentationml/2006/main">
  <p:tag name="AS_UNIQUEID" val="344"/>
</p:tagLst>
</file>

<file path=ppt/tags/tag277.xml><?xml version="1.0" encoding="utf-8"?>
<p:tagLst xmlns:p="http://schemas.openxmlformats.org/presentationml/2006/main">
  <p:tag name="AS_UNIQUEID" val="345"/>
</p:tagLst>
</file>

<file path=ppt/tags/tag278.xml><?xml version="1.0" encoding="utf-8"?>
<p:tagLst xmlns:p="http://schemas.openxmlformats.org/presentationml/2006/main">
  <p:tag name="AS_UNIQUEID" val="346"/>
</p:tagLst>
</file>

<file path=ppt/tags/tag279.xml><?xml version="1.0" encoding="utf-8"?>
<p:tagLst xmlns:p="http://schemas.openxmlformats.org/presentationml/2006/main">
  <p:tag name="AS_UNIQUEID" val="347"/>
</p:tagLst>
</file>

<file path=ppt/tags/tag28.xml><?xml version="1.0" encoding="utf-8"?>
<p:tagLst xmlns:p="http://schemas.openxmlformats.org/presentationml/2006/main">
  <p:tag name="AS_UNIQUEID" val="96"/>
</p:tagLst>
</file>

<file path=ppt/tags/tag280.xml><?xml version="1.0" encoding="utf-8"?>
<p:tagLst xmlns:p="http://schemas.openxmlformats.org/presentationml/2006/main">
  <p:tag name="AS_UNIQUEID" val="348"/>
</p:tagLst>
</file>

<file path=ppt/tags/tag281.xml><?xml version="1.0" encoding="utf-8"?>
<p:tagLst xmlns:p="http://schemas.openxmlformats.org/presentationml/2006/main">
  <p:tag name="AS_UNIQUEID" val="349"/>
</p:tagLst>
</file>

<file path=ppt/tags/tag282.xml><?xml version="1.0" encoding="utf-8"?>
<p:tagLst xmlns:p="http://schemas.openxmlformats.org/presentationml/2006/main">
  <p:tag name="AS_UNIQUEID" val="350"/>
</p:tagLst>
</file>

<file path=ppt/tags/tag283.xml><?xml version="1.0" encoding="utf-8"?>
<p:tagLst xmlns:p="http://schemas.openxmlformats.org/presentationml/2006/main">
  <p:tag name="AS_UNIQUEID" val="351"/>
</p:tagLst>
</file>

<file path=ppt/tags/tag284.xml><?xml version="1.0" encoding="utf-8"?>
<p:tagLst xmlns:p="http://schemas.openxmlformats.org/presentationml/2006/main">
  <p:tag name="AS_UNIQUEID" val="352"/>
</p:tagLst>
</file>

<file path=ppt/tags/tag285.xml><?xml version="1.0" encoding="utf-8"?>
<p:tagLst xmlns:p="http://schemas.openxmlformats.org/presentationml/2006/main">
  <p:tag name="AS_UNIQUEID" val="353"/>
</p:tagLst>
</file>

<file path=ppt/tags/tag286.xml><?xml version="1.0" encoding="utf-8"?>
<p:tagLst xmlns:p="http://schemas.openxmlformats.org/presentationml/2006/main">
  <p:tag name="AS_UNIQUEID" val="354"/>
</p:tagLst>
</file>

<file path=ppt/tags/tag287.xml><?xml version="1.0" encoding="utf-8"?>
<p:tagLst xmlns:p="http://schemas.openxmlformats.org/presentationml/2006/main">
  <p:tag name="AS_UNIQUEID" val="355"/>
</p:tagLst>
</file>

<file path=ppt/tags/tag288.xml><?xml version="1.0" encoding="utf-8"?>
<p:tagLst xmlns:p="http://schemas.openxmlformats.org/presentationml/2006/main">
  <p:tag name="AS_UNIQUEID" val="356"/>
</p:tagLst>
</file>

<file path=ppt/tags/tag289.xml><?xml version="1.0" encoding="utf-8"?>
<p:tagLst xmlns:p="http://schemas.openxmlformats.org/presentationml/2006/main">
  <p:tag name="AS_UNIQUEID" val="357"/>
</p:tagLst>
</file>

<file path=ppt/tags/tag29.xml><?xml version="1.0" encoding="utf-8"?>
<p:tagLst xmlns:p="http://schemas.openxmlformats.org/presentationml/2006/main">
  <p:tag name="AS_UNIQUEID" val="97"/>
</p:tagLst>
</file>

<file path=ppt/tags/tag290.xml><?xml version="1.0" encoding="utf-8"?>
<p:tagLst xmlns:p="http://schemas.openxmlformats.org/presentationml/2006/main">
  <p:tag name="AS_UNIQUEID" val="358"/>
</p:tagLst>
</file>

<file path=ppt/tags/tag291.xml><?xml version="1.0" encoding="utf-8"?>
<p:tagLst xmlns:p="http://schemas.openxmlformats.org/presentationml/2006/main">
  <p:tag name="AS_UNIQUEID" val="359"/>
</p:tagLst>
</file>

<file path=ppt/tags/tag292.xml><?xml version="1.0" encoding="utf-8"?>
<p:tagLst xmlns:p="http://schemas.openxmlformats.org/presentationml/2006/main">
  <p:tag name="AS_UNIQUEID" val="360"/>
</p:tagLst>
</file>

<file path=ppt/tags/tag293.xml><?xml version="1.0" encoding="utf-8"?>
<p:tagLst xmlns:p="http://schemas.openxmlformats.org/presentationml/2006/main">
  <p:tag name="AS_UNIQUEID" val="361"/>
</p:tagLst>
</file>

<file path=ppt/tags/tag294.xml><?xml version="1.0" encoding="utf-8"?>
<p:tagLst xmlns:p="http://schemas.openxmlformats.org/presentationml/2006/main">
  <p:tag name="AS_UNIQUEID" val="362"/>
</p:tagLst>
</file>

<file path=ppt/tags/tag295.xml><?xml version="1.0" encoding="utf-8"?>
<p:tagLst xmlns:p="http://schemas.openxmlformats.org/presentationml/2006/main">
  <p:tag name="AS_UNIQUEID" val="363"/>
</p:tagLst>
</file>

<file path=ppt/tags/tag296.xml><?xml version="1.0" encoding="utf-8"?>
<p:tagLst xmlns:p="http://schemas.openxmlformats.org/presentationml/2006/main">
  <p:tag name="AS_UNIQUEID" val="364"/>
</p:tagLst>
</file>

<file path=ppt/tags/tag297.xml><?xml version="1.0" encoding="utf-8"?>
<p:tagLst xmlns:p="http://schemas.openxmlformats.org/presentationml/2006/main">
  <p:tag name="AS_UNIQUEID" val="365"/>
</p:tagLst>
</file>

<file path=ppt/tags/tag298.xml><?xml version="1.0" encoding="utf-8"?>
<p:tagLst xmlns:p="http://schemas.openxmlformats.org/presentationml/2006/main">
  <p:tag name="AS_UNIQUEID" val="366"/>
</p:tagLst>
</file>

<file path=ppt/tags/tag299.xml><?xml version="1.0" encoding="utf-8"?>
<p:tagLst xmlns:p="http://schemas.openxmlformats.org/presentationml/2006/main">
  <p:tag name="AS_UNIQUEID" val="367"/>
</p:tagLst>
</file>

<file path=ppt/tags/tag3.xml><?xml version="1.0" encoding="utf-8"?>
<p:tagLst xmlns:p="http://schemas.openxmlformats.org/presentationml/2006/main">
  <p:tag name="AS_UNIQUEID" val="71"/>
</p:tagLst>
</file>

<file path=ppt/tags/tag30.xml><?xml version="1.0" encoding="utf-8"?>
<p:tagLst xmlns:p="http://schemas.openxmlformats.org/presentationml/2006/main">
  <p:tag name="AS_UNIQUEID" val="98"/>
</p:tagLst>
</file>

<file path=ppt/tags/tag300.xml><?xml version="1.0" encoding="utf-8"?>
<p:tagLst xmlns:p="http://schemas.openxmlformats.org/presentationml/2006/main">
  <p:tag name="AS_UNIQUEID" val="368"/>
</p:tagLst>
</file>

<file path=ppt/tags/tag301.xml><?xml version="1.0" encoding="utf-8"?>
<p:tagLst xmlns:p="http://schemas.openxmlformats.org/presentationml/2006/main">
  <p:tag name="AS_UNIQUEID" val="369"/>
</p:tagLst>
</file>

<file path=ppt/tags/tag302.xml><?xml version="1.0" encoding="utf-8"?>
<p:tagLst xmlns:p="http://schemas.openxmlformats.org/presentationml/2006/main">
  <p:tag name="AS_UNIQUEID" val="370"/>
</p:tagLst>
</file>

<file path=ppt/tags/tag303.xml><?xml version="1.0" encoding="utf-8"?>
<p:tagLst xmlns:p="http://schemas.openxmlformats.org/presentationml/2006/main">
  <p:tag name="AS_UNIQUEID" val="371"/>
</p:tagLst>
</file>

<file path=ppt/tags/tag304.xml><?xml version="1.0" encoding="utf-8"?>
<p:tagLst xmlns:p="http://schemas.openxmlformats.org/presentationml/2006/main">
  <p:tag name="AS_UNIQUEID" val="372"/>
</p:tagLst>
</file>

<file path=ppt/tags/tag305.xml><?xml version="1.0" encoding="utf-8"?>
<p:tagLst xmlns:p="http://schemas.openxmlformats.org/presentationml/2006/main">
  <p:tag name="AS_UNIQUEID" val="373"/>
</p:tagLst>
</file>

<file path=ppt/tags/tag306.xml><?xml version="1.0" encoding="utf-8"?>
<p:tagLst xmlns:p="http://schemas.openxmlformats.org/presentationml/2006/main">
  <p:tag name="AS_UNIQUEID" val="374"/>
</p:tagLst>
</file>

<file path=ppt/tags/tag307.xml><?xml version="1.0" encoding="utf-8"?>
<p:tagLst xmlns:p="http://schemas.openxmlformats.org/presentationml/2006/main">
  <p:tag name="AS_UNIQUEID" val="375"/>
</p:tagLst>
</file>

<file path=ppt/tags/tag308.xml><?xml version="1.0" encoding="utf-8"?>
<p:tagLst xmlns:p="http://schemas.openxmlformats.org/presentationml/2006/main">
  <p:tag name="AS_UNIQUEID" val="376"/>
</p:tagLst>
</file>

<file path=ppt/tags/tag309.xml><?xml version="1.0" encoding="utf-8"?>
<p:tagLst xmlns:p="http://schemas.openxmlformats.org/presentationml/2006/main">
  <p:tag name="AS_UNIQUEID" val="377"/>
</p:tagLst>
</file>

<file path=ppt/tags/tag31.xml><?xml version="1.0" encoding="utf-8"?>
<p:tagLst xmlns:p="http://schemas.openxmlformats.org/presentationml/2006/main">
  <p:tag name="AS_UNIQUEID" val="99"/>
</p:tagLst>
</file>

<file path=ppt/tags/tag310.xml><?xml version="1.0" encoding="utf-8"?>
<p:tagLst xmlns:p="http://schemas.openxmlformats.org/presentationml/2006/main">
  <p:tag name="AS_UNIQUEID" val="378"/>
</p:tagLst>
</file>

<file path=ppt/tags/tag311.xml><?xml version="1.0" encoding="utf-8"?>
<p:tagLst xmlns:p="http://schemas.openxmlformats.org/presentationml/2006/main">
  <p:tag name="AS_UNIQUEID" val="379"/>
</p:tagLst>
</file>

<file path=ppt/tags/tag312.xml><?xml version="1.0" encoding="utf-8"?>
<p:tagLst xmlns:p="http://schemas.openxmlformats.org/presentationml/2006/main">
  <p:tag name="AS_UNIQUEID" val="380"/>
</p:tagLst>
</file>

<file path=ppt/tags/tag313.xml><?xml version="1.0" encoding="utf-8"?>
<p:tagLst xmlns:p="http://schemas.openxmlformats.org/presentationml/2006/main">
  <p:tag name="AS_UNIQUEID" val="381"/>
</p:tagLst>
</file>

<file path=ppt/tags/tag314.xml><?xml version="1.0" encoding="utf-8"?>
<p:tagLst xmlns:p="http://schemas.openxmlformats.org/presentationml/2006/main">
  <p:tag name="AS_UNIQUEID" val="382"/>
</p:tagLst>
</file>

<file path=ppt/tags/tag315.xml><?xml version="1.0" encoding="utf-8"?>
<p:tagLst xmlns:p="http://schemas.openxmlformats.org/presentationml/2006/main">
  <p:tag name="AS_UNIQUEID" val="383"/>
</p:tagLst>
</file>

<file path=ppt/tags/tag316.xml><?xml version="1.0" encoding="utf-8"?>
<p:tagLst xmlns:p="http://schemas.openxmlformats.org/presentationml/2006/main">
  <p:tag name="AS_UNIQUEID" val="384"/>
</p:tagLst>
</file>

<file path=ppt/tags/tag317.xml><?xml version="1.0" encoding="utf-8"?>
<p:tagLst xmlns:p="http://schemas.openxmlformats.org/presentationml/2006/main">
  <p:tag name="AS_UNIQUEID" val="385"/>
</p:tagLst>
</file>

<file path=ppt/tags/tag318.xml><?xml version="1.0" encoding="utf-8"?>
<p:tagLst xmlns:p="http://schemas.openxmlformats.org/presentationml/2006/main">
  <p:tag name="AS_UNIQUEID" val="386"/>
</p:tagLst>
</file>

<file path=ppt/tags/tag319.xml><?xml version="1.0" encoding="utf-8"?>
<p:tagLst xmlns:p="http://schemas.openxmlformats.org/presentationml/2006/main">
  <p:tag name="AS_UNIQUEID" val="387"/>
</p:tagLst>
</file>

<file path=ppt/tags/tag32.xml><?xml version="1.0" encoding="utf-8"?>
<p:tagLst xmlns:p="http://schemas.openxmlformats.org/presentationml/2006/main">
  <p:tag name="AS_UNIQUEID" val="100"/>
</p:tagLst>
</file>

<file path=ppt/tags/tag320.xml><?xml version="1.0" encoding="utf-8"?>
<p:tagLst xmlns:p="http://schemas.openxmlformats.org/presentationml/2006/main">
  <p:tag name="AS_UNIQUEID" val="388"/>
</p:tagLst>
</file>

<file path=ppt/tags/tag321.xml><?xml version="1.0" encoding="utf-8"?>
<p:tagLst xmlns:p="http://schemas.openxmlformats.org/presentationml/2006/main">
  <p:tag name="AS_UNIQUEID" val="389"/>
</p:tagLst>
</file>

<file path=ppt/tags/tag322.xml><?xml version="1.0" encoding="utf-8"?>
<p:tagLst xmlns:p="http://schemas.openxmlformats.org/presentationml/2006/main">
  <p:tag name="AS_UNIQUEID" val="390"/>
</p:tagLst>
</file>

<file path=ppt/tags/tag323.xml><?xml version="1.0" encoding="utf-8"?>
<p:tagLst xmlns:p="http://schemas.openxmlformats.org/presentationml/2006/main">
  <p:tag name="AS_UNIQUEID" val="391"/>
</p:tagLst>
</file>

<file path=ppt/tags/tag324.xml><?xml version="1.0" encoding="utf-8"?>
<p:tagLst xmlns:p="http://schemas.openxmlformats.org/presentationml/2006/main">
  <p:tag name="AS_UNIQUEID" val="392"/>
</p:tagLst>
</file>

<file path=ppt/tags/tag325.xml><?xml version="1.0" encoding="utf-8"?>
<p:tagLst xmlns:p="http://schemas.openxmlformats.org/presentationml/2006/main">
  <p:tag name="AS_UNIQUEID" val="393"/>
</p:tagLst>
</file>

<file path=ppt/tags/tag326.xml><?xml version="1.0" encoding="utf-8"?>
<p:tagLst xmlns:p="http://schemas.openxmlformats.org/presentationml/2006/main">
  <p:tag name="AS_UNIQUEID" val="394"/>
</p:tagLst>
</file>

<file path=ppt/tags/tag327.xml><?xml version="1.0" encoding="utf-8"?>
<p:tagLst xmlns:p="http://schemas.openxmlformats.org/presentationml/2006/main">
  <p:tag name="AS_UNIQUEID" val="395"/>
</p:tagLst>
</file>

<file path=ppt/tags/tag328.xml><?xml version="1.0" encoding="utf-8"?>
<p:tagLst xmlns:p="http://schemas.openxmlformats.org/presentationml/2006/main">
  <p:tag name="AS_UNIQUEID" val="396"/>
</p:tagLst>
</file>

<file path=ppt/tags/tag329.xml><?xml version="1.0" encoding="utf-8"?>
<p:tagLst xmlns:p="http://schemas.openxmlformats.org/presentationml/2006/main">
  <p:tag name="AS_UNIQUEID" val="397"/>
</p:tagLst>
</file>

<file path=ppt/tags/tag33.xml><?xml version="1.0" encoding="utf-8"?>
<p:tagLst xmlns:p="http://schemas.openxmlformats.org/presentationml/2006/main">
  <p:tag name="AS_UNIQUEID" val="101"/>
</p:tagLst>
</file>

<file path=ppt/tags/tag330.xml><?xml version="1.0" encoding="utf-8"?>
<p:tagLst xmlns:p="http://schemas.openxmlformats.org/presentationml/2006/main">
  <p:tag name="AS_UNIQUEID" val="398"/>
</p:tagLst>
</file>

<file path=ppt/tags/tag331.xml><?xml version="1.0" encoding="utf-8"?>
<p:tagLst xmlns:p="http://schemas.openxmlformats.org/presentationml/2006/main">
  <p:tag name="AS_UNIQUEID" val="399"/>
</p:tagLst>
</file>

<file path=ppt/tags/tag332.xml><?xml version="1.0" encoding="utf-8"?>
<p:tagLst xmlns:p="http://schemas.openxmlformats.org/presentationml/2006/main">
  <p:tag name="AS_UNIQUEID" val="400"/>
</p:tagLst>
</file>

<file path=ppt/tags/tag333.xml><?xml version="1.0" encoding="utf-8"?>
<p:tagLst xmlns:p="http://schemas.openxmlformats.org/presentationml/2006/main">
  <p:tag name="AS_UNIQUEID" val="401"/>
</p:tagLst>
</file>

<file path=ppt/tags/tag334.xml><?xml version="1.0" encoding="utf-8"?>
<p:tagLst xmlns:p="http://schemas.openxmlformats.org/presentationml/2006/main">
  <p:tag name="AS_UNIQUEID" val="402"/>
</p:tagLst>
</file>

<file path=ppt/tags/tag335.xml><?xml version="1.0" encoding="utf-8"?>
<p:tagLst xmlns:p="http://schemas.openxmlformats.org/presentationml/2006/main">
  <p:tag name="AS_UNIQUEID" val="403"/>
</p:tagLst>
</file>

<file path=ppt/tags/tag336.xml><?xml version="1.0" encoding="utf-8"?>
<p:tagLst xmlns:p="http://schemas.openxmlformats.org/presentationml/2006/main">
  <p:tag name="AS_UNIQUEID" val="404"/>
</p:tagLst>
</file>

<file path=ppt/tags/tag337.xml><?xml version="1.0" encoding="utf-8"?>
<p:tagLst xmlns:p="http://schemas.openxmlformats.org/presentationml/2006/main">
  <p:tag name="AS_UNIQUEID" val="405"/>
</p:tagLst>
</file>

<file path=ppt/tags/tag338.xml><?xml version="1.0" encoding="utf-8"?>
<p:tagLst xmlns:p="http://schemas.openxmlformats.org/presentationml/2006/main">
  <p:tag name="AS_UNIQUEID" val="406"/>
</p:tagLst>
</file>

<file path=ppt/tags/tag339.xml><?xml version="1.0" encoding="utf-8"?>
<p:tagLst xmlns:p="http://schemas.openxmlformats.org/presentationml/2006/main">
  <p:tag name="AS_UNIQUEID" val="407"/>
</p:tagLst>
</file>

<file path=ppt/tags/tag34.xml><?xml version="1.0" encoding="utf-8"?>
<p:tagLst xmlns:p="http://schemas.openxmlformats.org/presentationml/2006/main">
  <p:tag name="AS_UNIQUEID" val="102"/>
</p:tagLst>
</file>

<file path=ppt/tags/tag340.xml><?xml version="1.0" encoding="utf-8"?>
<p:tagLst xmlns:p="http://schemas.openxmlformats.org/presentationml/2006/main">
  <p:tag name="AS_UNIQUEID" val="408"/>
</p:tagLst>
</file>

<file path=ppt/tags/tag341.xml><?xml version="1.0" encoding="utf-8"?>
<p:tagLst xmlns:p="http://schemas.openxmlformats.org/presentationml/2006/main">
  <p:tag name="AS_UNIQUEID" val="409"/>
</p:tagLst>
</file>

<file path=ppt/tags/tag342.xml><?xml version="1.0" encoding="utf-8"?>
<p:tagLst xmlns:p="http://schemas.openxmlformats.org/presentationml/2006/main">
  <p:tag name="AS_UNIQUEID" val="410"/>
</p:tagLst>
</file>

<file path=ppt/tags/tag343.xml><?xml version="1.0" encoding="utf-8"?>
<p:tagLst xmlns:p="http://schemas.openxmlformats.org/presentationml/2006/main">
  <p:tag name="AS_UNIQUEID" val="411"/>
</p:tagLst>
</file>

<file path=ppt/tags/tag344.xml><?xml version="1.0" encoding="utf-8"?>
<p:tagLst xmlns:p="http://schemas.openxmlformats.org/presentationml/2006/main">
  <p:tag name="AS_UNIQUEID" val="412"/>
</p:tagLst>
</file>

<file path=ppt/tags/tag345.xml><?xml version="1.0" encoding="utf-8"?>
<p:tagLst xmlns:p="http://schemas.openxmlformats.org/presentationml/2006/main">
  <p:tag name="AS_UNIQUEID" val="413"/>
</p:tagLst>
</file>

<file path=ppt/tags/tag346.xml><?xml version="1.0" encoding="utf-8"?>
<p:tagLst xmlns:p="http://schemas.openxmlformats.org/presentationml/2006/main">
  <p:tag name="AS_UNIQUEID" val="414"/>
</p:tagLst>
</file>

<file path=ppt/tags/tag347.xml><?xml version="1.0" encoding="utf-8"?>
<p:tagLst xmlns:p="http://schemas.openxmlformats.org/presentationml/2006/main">
  <p:tag name="AS_UNIQUEID" val="415"/>
</p:tagLst>
</file>

<file path=ppt/tags/tag348.xml><?xml version="1.0" encoding="utf-8"?>
<p:tagLst xmlns:p="http://schemas.openxmlformats.org/presentationml/2006/main">
  <p:tag name="AS_UNIQUEID" val="416"/>
</p:tagLst>
</file>

<file path=ppt/tags/tag349.xml><?xml version="1.0" encoding="utf-8"?>
<p:tagLst xmlns:p="http://schemas.openxmlformats.org/presentationml/2006/main">
  <p:tag name="AS_UNIQUEID" val="417"/>
</p:tagLst>
</file>

<file path=ppt/tags/tag35.xml><?xml version="1.0" encoding="utf-8"?>
<p:tagLst xmlns:p="http://schemas.openxmlformats.org/presentationml/2006/main">
  <p:tag name="AS_UNIQUEID" val="103"/>
</p:tagLst>
</file>

<file path=ppt/tags/tag350.xml><?xml version="1.0" encoding="utf-8"?>
<p:tagLst xmlns:p="http://schemas.openxmlformats.org/presentationml/2006/main">
  <p:tag name="AS_UNIQUEID" val="418"/>
</p:tagLst>
</file>

<file path=ppt/tags/tag351.xml><?xml version="1.0" encoding="utf-8"?>
<p:tagLst xmlns:p="http://schemas.openxmlformats.org/presentationml/2006/main">
  <p:tag name="AS_UNIQUEID" val="419"/>
</p:tagLst>
</file>

<file path=ppt/tags/tag352.xml><?xml version="1.0" encoding="utf-8"?>
<p:tagLst xmlns:p="http://schemas.openxmlformats.org/presentationml/2006/main">
  <p:tag name="AS_UNIQUEID" val="420"/>
</p:tagLst>
</file>

<file path=ppt/tags/tag353.xml><?xml version="1.0" encoding="utf-8"?>
<p:tagLst xmlns:p="http://schemas.openxmlformats.org/presentationml/2006/main">
  <p:tag name="AS_UNIQUEID" val="421"/>
</p:tagLst>
</file>

<file path=ppt/tags/tag354.xml><?xml version="1.0" encoding="utf-8"?>
<p:tagLst xmlns:p="http://schemas.openxmlformats.org/presentationml/2006/main">
  <p:tag name="AS_UNIQUEID" val="422"/>
</p:tagLst>
</file>

<file path=ppt/tags/tag355.xml><?xml version="1.0" encoding="utf-8"?>
<p:tagLst xmlns:p="http://schemas.openxmlformats.org/presentationml/2006/main">
  <p:tag name="AS_UNIQUEID" val="423"/>
</p:tagLst>
</file>

<file path=ppt/tags/tag356.xml><?xml version="1.0" encoding="utf-8"?>
<p:tagLst xmlns:p="http://schemas.openxmlformats.org/presentationml/2006/main">
  <p:tag name="AS_UNIQUEID" val="424"/>
</p:tagLst>
</file>

<file path=ppt/tags/tag357.xml><?xml version="1.0" encoding="utf-8"?>
<p:tagLst xmlns:p="http://schemas.openxmlformats.org/presentationml/2006/main">
  <p:tag name="AS_UNIQUEID" val="425"/>
</p:tagLst>
</file>

<file path=ppt/tags/tag358.xml><?xml version="1.0" encoding="utf-8"?>
<p:tagLst xmlns:p="http://schemas.openxmlformats.org/presentationml/2006/main">
  <p:tag name="AS_UNIQUEID" val="426"/>
</p:tagLst>
</file>

<file path=ppt/tags/tag359.xml><?xml version="1.0" encoding="utf-8"?>
<p:tagLst xmlns:p="http://schemas.openxmlformats.org/presentationml/2006/main">
  <p:tag name="AS_UNIQUEID" val="427"/>
</p:tagLst>
</file>

<file path=ppt/tags/tag36.xml><?xml version="1.0" encoding="utf-8"?>
<p:tagLst xmlns:p="http://schemas.openxmlformats.org/presentationml/2006/main">
  <p:tag name="AS_UNIQUEID" val="104"/>
</p:tagLst>
</file>

<file path=ppt/tags/tag360.xml><?xml version="1.0" encoding="utf-8"?>
<p:tagLst xmlns:p="http://schemas.openxmlformats.org/presentationml/2006/main">
  <p:tag name="AS_UNIQUEID" val="428"/>
</p:tagLst>
</file>

<file path=ppt/tags/tag361.xml><?xml version="1.0" encoding="utf-8"?>
<p:tagLst xmlns:p="http://schemas.openxmlformats.org/presentationml/2006/main">
  <p:tag name="AS_UNIQUEID" val="429"/>
</p:tagLst>
</file>

<file path=ppt/tags/tag362.xml><?xml version="1.0" encoding="utf-8"?>
<p:tagLst xmlns:p="http://schemas.openxmlformats.org/presentationml/2006/main">
  <p:tag name="AS_UNIQUEID" val="430"/>
</p:tagLst>
</file>

<file path=ppt/tags/tag363.xml><?xml version="1.0" encoding="utf-8"?>
<p:tagLst xmlns:p="http://schemas.openxmlformats.org/presentationml/2006/main">
  <p:tag name="AS_UNIQUEID" val="431"/>
</p:tagLst>
</file>

<file path=ppt/tags/tag364.xml><?xml version="1.0" encoding="utf-8"?>
<p:tagLst xmlns:p="http://schemas.openxmlformats.org/presentationml/2006/main">
  <p:tag name="AS_UNIQUEID" val="432"/>
</p:tagLst>
</file>

<file path=ppt/tags/tag365.xml><?xml version="1.0" encoding="utf-8"?>
<p:tagLst xmlns:p="http://schemas.openxmlformats.org/presentationml/2006/main">
  <p:tag name="AS_UNIQUEID" val="433"/>
</p:tagLst>
</file>

<file path=ppt/tags/tag366.xml><?xml version="1.0" encoding="utf-8"?>
<p:tagLst xmlns:p="http://schemas.openxmlformats.org/presentationml/2006/main">
  <p:tag name="AS_UNIQUEID" val="434"/>
</p:tagLst>
</file>

<file path=ppt/tags/tag367.xml><?xml version="1.0" encoding="utf-8"?>
<p:tagLst xmlns:p="http://schemas.openxmlformats.org/presentationml/2006/main">
  <p:tag name="AS_UNIQUEID" val="435"/>
</p:tagLst>
</file>

<file path=ppt/tags/tag368.xml><?xml version="1.0" encoding="utf-8"?>
<p:tagLst xmlns:p="http://schemas.openxmlformats.org/presentationml/2006/main">
  <p:tag name="AS_UNIQUEID" val="436"/>
</p:tagLst>
</file>

<file path=ppt/tags/tag369.xml><?xml version="1.0" encoding="utf-8"?>
<p:tagLst xmlns:p="http://schemas.openxmlformats.org/presentationml/2006/main">
  <p:tag name="AS_UNIQUEID" val="437"/>
</p:tagLst>
</file>

<file path=ppt/tags/tag37.xml><?xml version="1.0" encoding="utf-8"?>
<p:tagLst xmlns:p="http://schemas.openxmlformats.org/presentationml/2006/main">
  <p:tag name="AS_UNIQUEID" val="105"/>
</p:tagLst>
</file>

<file path=ppt/tags/tag370.xml><?xml version="1.0" encoding="utf-8"?>
<p:tagLst xmlns:p="http://schemas.openxmlformats.org/presentationml/2006/main">
  <p:tag name="AS_UNIQUEID" val="438"/>
</p:tagLst>
</file>

<file path=ppt/tags/tag371.xml><?xml version="1.0" encoding="utf-8"?>
<p:tagLst xmlns:p="http://schemas.openxmlformats.org/presentationml/2006/main">
  <p:tag name="AS_UNIQUEID" val="439"/>
</p:tagLst>
</file>

<file path=ppt/tags/tag372.xml><?xml version="1.0" encoding="utf-8"?>
<p:tagLst xmlns:p="http://schemas.openxmlformats.org/presentationml/2006/main">
  <p:tag name="AS_UNIQUEID" val="440"/>
</p:tagLst>
</file>

<file path=ppt/tags/tag373.xml><?xml version="1.0" encoding="utf-8"?>
<p:tagLst xmlns:p="http://schemas.openxmlformats.org/presentationml/2006/main">
  <p:tag name="AS_UNIQUEID" val="441"/>
</p:tagLst>
</file>

<file path=ppt/tags/tag374.xml><?xml version="1.0" encoding="utf-8"?>
<p:tagLst xmlns:p="http://schemas.openxmlformats.org/presentationml/2006/main">
  <p:tag name="AS_UNIQUEID" val="442"/>
</p:tagLst>
</file>

<file path=ppt/tags/tag375.xml><?xml version="1.0" encoding="utf-8"?>
<p:tagLst xmlns:p="http://schemas.openxmlformats.org/presentationml/2006/main">
  <p:tag name="AS_UNIQUEID" val="443"/>
</p:tagLst>
</file>

<file path=ppt/tags/tag376.xml><?xml version="1.0" encoding="utf-8"?>
<p:tagLst xmlns:p="http://schemas.openxmlformats.org/presentationml/2006/main">
  <p:tag name="AS_UNIQUEID" val="444"/>
</p:tagLst>
</file>

<file path=ppt/tags/tag377.xml><?xml version="1.0" encoding="utf-8"?>
<p:tagLst xmlns:p="http://schemas.openxmlformats.org/presentationml/2006/main">
  <p:tag name="AS_UNIQUEID" val="445"/>
</p:tagLst>
</file>

<file path=ppt/tags/tag378.xml><?xml version="1.0" encoding="utf-8"?>
<p:tagLst xmlns:p="http://schemas.openxmlformats.org/presentationml/2006/main">
  <p:tag name="AS_UNIQUEID" val="446"/>
</p:tagLst>
</file>

<file path=ppt/tags/tag379.xml><?xml version="1.0" encoding="utf-8"?>
<p:tagLst xmlns:p="http://schemas.openxmlformats.org/presentationml/2006/main">
  <p:tag name="AS_UNIQUEID" val="447"/>
</p:tagLst>
</file>

<file path=ppt/tags/tag38.xml><?xml version="1.0" encoding="utf-8"?>
<p:tagLst xmlns:p="http://schemas.openxmlformats.org/presentationml/2006/main">
  <p:tag name="AS_UNIQUEID" val="106"/>
</p:tagLst>
</file>

<file path=ppt/tags/tag380.xml><?xml version="1.0" encoding="utf-8"?>
<p:tagLst xmlns:p="http://schemas.openxmlformats.org/presentationml/2006/main">
  <p:tag name="AS_UNIQUEID" val="448"/>
</p:tagLst>
</file>

<file path=ppt/tags/tag381.xml><?xml version="1.0" encoding="utf-8"?>
<p:tagLst xmlns:p="http://schemas.openxmlformats.org/presentationml/2006/main">
  <p:tag name="AS_UNIQUEID" val="449"/>
</p:tagLst>
</file>

<file path=ppt/tags/tag382.xml><?xml version="1.0" encoding="utf-8"?>
<p:tagLst xmlns:p="http://schemas.openxmlformats.org/presentationml/2006/main">
  <p:tag name="AS_UNIQUEID" val="450"/>
</p:tagLst>
</file>

<file path=ppt/tags/tag383.xml><?xml version="1.0" encoding="utf-8"?>
<p:tagLst xmlns:p="http://schemas.openxmlformats.org/presentationml/2006/main">
  <p:tag name="AS_UNIQUEID" val="451"/>
</p:tagLst>
</file>

<file path=ppt/tags/tag384.xml><?xml version="1.0" encoding="utf-8"?>
<p:tagLst xmlns:p="http://schemas.openxmlformats.org/presentationml/2006/main">
  <p:tag name="AS_UNIQUEID" val="452"/>
</p:tagLst>
</file>

<file path=ppt/tags/tag385.xml><?xml version="1.0" encoding="utf-8"?>
<p:tagLst xmlns:p="http://schemas.openxmlformats.org/presentationml/2006/main">
  <p:tag name="AS_UNIQUEID" val="453"/>
</p:tagLst>
</file>

<file path=ppt/tags/tag386.xml><?xml version="1.0" encoding="utf-8"?>
<p:tagLst xmlns:p="http://schemas.openxmlformats.org/presentationml/2006/main">
  <p:tag name="AS_UNIQUEID" val="454"/>
</p:tagLst>
</file>

<file path=ppt/tags/tag387.xml><?xml version="1.0" encoding="utf-8"?>
<p:tagLst xmlns:p="http://schemas.openxmlformats.org/presentationml/2006/main">
  <p:tag name="AS_UNIQUEID" val="455"/>
</p:tagLst>
</file>

<file path=ppt/tags/tag388.xml><?xml version="1.0" encoding="utf-8"?>
<p:tagLst xmlns:p="http://schemas.openxmlformats.org/presentationml/2006/main">
  <p:tag name="AS_UNIQUEID" val="456"/>
</p:tagLst>
</file>

<file path=ppt/tags/tag389.xml><?xml version="1.0" encoding="utf-8"?>
<p:tagLst xmlns:p="http://schemas.openxmlformats.org/presentationml/2006/main">
  <p:tag name="AS_UNIQUEID" val="457"/>
</p:tagLst>
</file>

<file path=ppt/tags/tag39.xml><?xml version="1.0" encoding="utf-8"?>
<p:tagLst xmlns:p="http://schemas.openxmlformats.org/presentationml/2006/main">
  <p:tag name="AS_UNIQUEID" val="107"/>
</p:tagLst>
</file>

<file path=ppt/tags/tag390.xml><?xml version="1.0" encoding="utf-8"?>
<p:tagLst xmlns:p="http://schemas.openxmlformats.org/presentationml/2006/main">
  <p:tag name="AS_UNIQUEID" val="458"/>
</p:tagLst>
</file>

<file path=ppt/tags/tag391.xml><?xml version="1.0" encoding="utf-8"?>
<p:tagLst xmlns:p="http://schemas.openxmlformats.org/presentationml/2006/main">
  <p:tag name="AS_UNIQUEID" val="459"/>
</p:tagLst>
</file>

<file path=ppt/tags/tag392.xml><?xml version="1.0" encoding="utf-8"?>
<p:tagLst xmlns:p="http://schemas.openxmlformats.org/presentationml/2006/main">
  <p:tag name="AS_UNIQUEID" val="460"/>
</p:tagLst>
</file>

<file path=ppt/tags/tag393.xml><?xml version="1.0" encoding="utf-8"?>
<p:tagLst xmlns:p="http://schemas.openxmlformats.org/presentationml/2006/main">
  <p:tag name="AS_UNIQUEID" val="461"/>
</p:tagLst>
</file>

<file path=ppt/tags/tag394.xml><?xml version="1.0" encoding="utf-8"?>
<p:tagLst xmlns:p="http://schemas.openxmlformats.org/presentationml/2006/main">
  <p:tag name="AS_UNIQUEID" val="462"/>
</p:tagLst>
</file>

<file path=ppt/tags/tag395.xml><?xml version="1.0" encoding="utf-8"?>
<p:tagLst xmlns:p="http://schemas.openxmlformats.org/presentationml/2006/main">
  <p:tag name="AS_UNIQUEID" val="463"/>
</p:tagLst>
</file>

<file path=ppt/tags/tag396.xml><?xml version="1.0" encoding="utf-8"?>
<p:tagLst xmlns:p="http://schemas.openxmlformats.org/presentationml/2006/main">
  <p:tag name="AS_UNIQUEID" val="464"/>
</p:tagLst>
</file>

<file path=ppt/tags/tag397.xml><?xml version="1.0" encoding="utf-8"?>
<p:tagLst xmlns:p="http://schemas.openxmlformats.org/presentationml/2006/main">
  <p:tag name="AS_UNIQUEID" val="465"/>
</p:tagLst>
</file>

<file path=ppt/tags/tag398.xml><?xml version="1.0" encoding="utf-8"?>
<p:tagLst xmlns:p="http://schemas.openxmlformats.org/presentationml/2006/main">
  <p:tag name="AS_UNIQUEID" val="466"/>
</p:tagLst>
</file>

<file path=ppt/tags/tag399.xml><?xml version="1.0" encoding="utf-8"?>
<p:tagLst xmlns:p="http://schemas.openxmlformats.org/presentationml/2006/main">
  <p:tag name="AS_UNIQUEID" val="467"/>
</p:tagLst>
</file>

<file path=ppt/tags/tag4.xml><?xml version="1.0" encoding="utf-8"?>
<p:tagLst xmlns:p="http://schemas.openxmlformats.org/presentationml/2006/main">
  <p:tag name="AS_UNIQUEID" val="72"/>
</p:tagLst>
</file>

<file path=ppt/tags/tag40.xml><?xml version="1.0" encoding="utf-8"?>
<p:tagLst xmlns:p="http://schemas.openxmlformats.org/presentationml/2006/main">
  <p:tag name="AS_UNIQUEID" val="108"/>
</p:tagLst>
</file>

<file path=ppt/tags/tag400.xml><?xml version="1.0" encoding="utf-8"?>
<p:tagLst xmlns:p="http://schemas.openxmlformats.org/presentationml/2006/main">
  <p:tag name="AS_UNIQUEID" val="468"/>
</p:tagLst>
</file>

<file path=ppt/tags/tag401.xml><?xml version="1.0" encoding="utf-8"?>
<p:tagLst xmlns:p="http://schemas.openxmlformats.org/presentationml/2006/main">
  <p:tag name="AS_UNIQUEID" val="469"/>
</p:tagLst>
</file>

<file path=ppt/tags/tag402.xml><?xml version="1.0" encoding="utf-8"?>
<p:tagLst xmlns:p="http://schemas.openxmlformats.org/presentationml/2006/main">
  <p:tag name="AS_UNIQUEID" val="470"/>
</p:tagLst>
</file>

<file path=ppt/tags/tag403.xml><?xml version="1.0" encoding="utf-8"?>
<p:tagLst xmlns:p="http://schemas.openxmlformats.org/presentationml/2006/main">
  <p:tag name="AS_UNIQUEID" val="471"/>
</p:tagLst>
</file>

<file path=ppt/tags/tag404.xml><?xml version="1.0" encoding="utf-8"?>
<p:tagLst xmlns:p="http://schemas.openxmlformats.org/presentationml/2006/main">
  <p:tag name="AS_UNIQUEID" val="472"/>
</p:tagLst>
</file>

<file path=ppt/tags/tag405.xml><?xml version="1.0" encoding="utf-8"?>
<p:tagLst xmlns:p="http://schemas.openxmlformats.org/presentationml/2006/main">
  <p:tag name="AS_UNIQUEID" val="473"/>
</p:tagLst>
</file>

<file path=ppt/tags/tag406.xml><?xml version="1.0" encoding="utf-8"?>
<p:tagLst xmlns:p="http://schemas.openxmlformats.org/presentationml/2006/main">
  <p:tag name="AS_UNIQUEID" val="474"/>
</p:tagLst>
</file>

<file path=ppt/tags/tag407.xml><?xml version="1.0" encoding="utf-8"?>
<p:tagLst xmlns:p="http://schemas.openxmlformats.org/presentationml/2006/main">
  <p:tag name="AS_UNIQUEID" val="475"/>
</p:tagLst>
</file>

<file path=ppt/tags/tag408.xml><?xml version="1.0" encoding="utf-8"?>
<p:tagLst xmlns:p="http://schemas.openxmlformats.org/presentationml/2006/main">
  <p:tag name="AS_UNIQUEID" val="476"/>
</p:tagLst>
</file>

<file path=ppt/tags/tag409.xml><?xml version="1.0" encoding="utf-8"?>
<p:tagLst xmlns:p="http://schemas.openxmlformats.org/presentationml/2006/main">
  <p:tag name="AS_UNIQUEID" val="477"/>
</p:tagLst>
</file>

<file path=ppt/tags/tag41.xml><?xml version="1.0" encoding="utf-8"?>
<p:tagLst xmlns:p="http://schemas.openxmlformats.org/presentationml/2006/main">
  <p:tag name="AS_UNIQUEID" val="109"/>
</p:tagLst>
</file>

<file path=ppt/tags/tag410.xml><?xml version="1.0" encoding="utf-8"?>
<p:tagLst xmlns:p="http://schemas.openxmlformats.org/presentationml/2006/main">
  <p:tag name="AS_UNIQUEID" val="478"/>
</p:tagLst>
</file>

<file path=ppt/tags/tag411.xml><?xml version="1.0" encoding="utf-8"?>
<p:tagLst xmlns:p="http://schemas.openxmlformats.org/presentationml/2006/main">
  <p:tag name="AS_UNIQUEID" val="479"/>
</p:tagLst>
</file>

<file path=ppt/tags/tag412.xml><?xml version="1.0" encoding="utf-8"?>
<p:tagLst xmlns:p="http://schemas.openxmlformats.org/presentationml/2006/main">
  <p:tag name="AS_UNIQUEID" val="480"/>
</p:tagLst>
</file>

<file path=ppt/tags/tag413.xml><?xml version="1.0" encoding="utf-8"?>
<p:tagLst xmlns:p="http://schemas.openxmlformats.org/presentationml/2006/main">
  <p:tag name="AS_UNIQUEID" val="481"/>
</p:tagLst>
</file>

<file path=ppt/tags/tag414.xml><?xml version="1.0" encoding="utf-8"?>
<p:tagLst xmlns:p="http://schemas.openxmlformats.org/presentationml/2006/main">
  <p:tag name="AS_UNIQUEID" val="482"/>
</p:tagLst>
</file>

<file path=ppt/tags/tag415.xml><?xml version="1.0" encoding="utf-8"?>
<p:tagLst xmlns:p="http://schemas.openxmlformats.org/presentationml/2006/main">
  <p:tag name="AS_UNIQUEID" val="483"/>
</p:tagLst>
</file>

<file path=ppt/tags/tag416.xml><?xml version="1.0" encoding="utf-8"?>
<p:tagLst xmlns:p="http://schemas.openxmlformats.org/presentationml/2006/main">
  <p:tag name="AS_UNIQUEID" val="484"/>
</p:tagLst>
</file>

<file path=ppt/tags/tag417.xml><?xml version="1.0" encoding="utf-8"?>
<p:tagLst xmlns:p="http://schemas.openxmlformats.org/presentationml/2006/main">
  <p:tag name="AS_UNIQUEID" val="485"/>
</p:tagLst>
</file>

<file path=ppt/tags/tag418.xml><?xml version="1.0" encoding="utf-8"?>
<p:tagLst xmlns:p="http://schemas.openxmlformats.org/presentationml/2006/main">
  <p:tag name="AS_UNIQUEID" val="486"/>
</p:tagLst>
</file>

<file path=ppt/tags/tag419.xml><?xml version="1.0" encoding="utf-8"?>
<p:tagLst xmlns:p="http://schemas.openxmlformats.org/presentationml/2006/main">
  <p:tag name="AS_UNIQUEID" val="487"/>
</p:tagLst>
</file>

<file path=ppt/tags/tag42.xml><?xml version="1.0" encoding="utf-8"?>
<p:tagLst xmlns:p="http://schemas.openxmlformats.org/presentationml/2006/main">
  <p:tag name="AS_UNIQUEID" val="110"/>
</p:tagLst>
</file>

<file path=ppt/tags/tag420.xml><?xml version="1.0" encoding="utf-8"?>
<p:tagLst xmlns:p="http://schemas.openxmlformats.org/presentationml/2006/main">
  <p:tag name="AS_UNIQUEID" val="488"/>
</p:tagLst>
</file>

<file path=ppt/tags/tag421.xml><?xml version="1.0" encoding="utf-8"?>
<p:tagLst xmlns:p="http://schemas.openxmlformats.org/presentationml/2006/main">
  <p:tag name="AS_UNIQUEID" val="489"/>
</p:tagLst>
</file>

<file path=ppt/tags/tag422.xml><?xml version="1.0" encoding="utf-8"?>
<p:tagLst xmlns:p="http://schemas.openxmlformats.org/presentationml/2006/main">
  <p:tag name="AS_UNIQUEID" val="490"/>
</p:tagLst>
</file>

<file path=ppt/tags/tag423.xml><?xml version="1.0" encoding="utf-8"?>
<p:tagLst xmlns:p="http://schemas.openxmlformats.org/presentationml/2006/main">
  <p:tag name="AS_UNIQUEID" val="491"/>
</p:tagLst>
</file>

<file path=ppt/tags/tag424.xml><?xml version="1.0" encoding="utf-8"?>
<p:tagLst xmlns:p="http://schemas.openxmlformats.org/presentationml/2006/main">
  <p:tag name="AS_UNIQUEID" val="492"/>
</p:tagLst>
</file>

<file path=ppt/tags/tag425.xml><?xml version="1.0" encoding="utf-8"?>
<p:tagLst xmlns:p="http://schemas.openxmlformats.org/presentationml/2006/main">
  <p:tag name="AS_UNIQUEID" val="493"/>
</p:tagLst>
</file>

<file path=ppt/tags/tag426.xml><?xml version="1.0" encoding="utf-8"?>
<p:tagLst xmlns:p="http://schemas.openxmlformats.org/presentationml/2006/main">
  <p:tag name="AS_UNIQUEID" val="494"/>
</p:tagLst>
</file>

<file path=ppt/tags/tag427.xml><?xml version="1.0" encoding="utf-8"?>
<p:tagLst xmlns:p="http://schemas.openxmlformats.org/presentationml/2006/main">
  <p:tag name="AS_UNIQUEID" val="495"/>
</p:tagLst>
</file>

<file path=ppt/tags/tag428.xml><?xml version="1.0" encoding="utf-8"?>
<p:tagLst xmlns:p="http://schemas.openxmlformats.org/presentationml/2006/main">
  <p:tag name="AS_UNIQUEID" val="496"/>
</p:tagLst>
</file>

<file path=ppt/tags/tag429.xml><?xml version="1.0" encoding="utf-8"?>
<p:tagLst xmlns:p="http://schemas.openxmlformats.org/presentationml/2006/main">
  <p:tag name="AS_UNIQUEID" val="497"/>
</p:tagLst>
</file>

<file path=ppt/tags/tag43.xml><?xml version="1.0" encoding="utf-8"?>
<p:tagLst xmlns:p="http://schemas.openxmlformats.org/presentationml/2006/main">
  <p:tag name="AS_UNIQUEID" val="111"/>
</p:tagLst>
</file>

<file path=ppt/tags/tag430.xml><?xml version="1.0" encoding="utf-8"?>
<p:tagLst xmlns:p="http://schemas.openxmlformats.org/presentationml/2006/main">
  <p:tag name="AS_UNIQUEID" val="498"/>
</p:tagLst>
</file>

<file path=ppt/tags/tag431.xml><?xml version="1.0" encoding="utf-8"?>
<p:tagLst xmlns:p="http://schemas.openxmlformats.org/presentationml/2006/main">
  <p:tag name="AS_UNIQUEID" val="499"/>
</p:tagLst>
</file>

<file path=ppt/tags/tag432.xml><?xml version="1.0" encoding="utf-8"?>
<p:tagLst xmlns:p="http://schemas.openxmlformats.org/presentationml/2006/main">
  <p:tag name="AS_UNIQUEID" val="500"/>
</p:tagLst>
</file>

<file path=ppt/tags/tag433.xml><?xml version="1.0" encoding="utf-8"?>
<p:tagLst xmlns:p="http://schemas.openxmlformats.org/presentationml/2006/main">
  <p:tag name="AS_UNIQUEID" val="501"/>
</p:tagLst>
</file>

<file path=ppt/tags/tag434.xml><?xml version="1.0" encoding="utf-8"?>
<p:tagLst xmlns:p="http://schemas.openxmlformats.org/presentationml/2006/main">
  <p:tag name="AS_UNIQUEID" val="502"/>
</p:tagLst>
</file>

<file path=ppt/tags/tag435.xml><?xml version="1.0" encoding="utf-8"?>
<p:tagLst xmlns:p="http://schemas.openxmlformats.org/presentationml/2006/main">
  <p:tag name="AS_UNIQUEID" val="503"/>
</p:tagLst>
</file>

<file path=ppt/tags/tag436.xml><?xml version="1.0" encoding="utf-8"?>
<p:tagLst xmlns:p="http://schemas.openxmlformats.org/presentationml/2006/main">
  <p:tag name="AS_UNIQUEID" val="504"/>
</p:tagLst>
</file>

<file path=ppt/tags/tag437.xml><?xml version="1.0" encoding="utf-8"?>
<p:tagLst xmlns:p="http://schemas.openxmlformats.org/presentationml/2006/main">
  <p:tag name="AS_UNIQUEID" val="505"/>
</p:tagLst>
</file>

<file path=ppt/tags/tag438.xml><?xml version="1.0" encoding="utf-8"?>
<p:tagLst xmlns:p="http://schemas.openxmlformats.org/presentationml/2006/main">
  <p:tag name="AS_UNIQUEID" val="506"/>
</p:tagLst>
</file>

<file path=ppt/tags/tag439.xml><?xml version="1.0" encoding="utf-8"?>
<p:tagLst xmlns:p="http://schemas.openxmlformats.org/presentationml/2006/main">
  <p:tag name="AS_UNIQUEID" val="507"/>
</p:tagLst>
</file>

<file path=ppt/tags/tag44.xml><?xml version="1.0" encoding="utf-8"?>
<p:tagLst xmlns:p="http://schemas.openxmlformats.org/presentationml/2006/main">
  <p:tag name="AS_UNIQUEID" val="112"/>
</p:tagLst>
</file>

<file path=ppt/tags/tag440.xml><?xml version="1.0" encoding="utf-8"?>
<p:tagLst xmlns:p="http://schemas.openxmlformats.org/presentationml/2006/main">
  <p:tag name="AS_UNIQUEID" val="508"/>
</p:tagLst>
</file>

<file path=ppt/tags/tag441.xml><?xml version="1.0" encoding="utf-8"?>
<p:tagLst xmlns:p="http://schemas.openxmlformats.org/presentationml/2006/main">
  <p:tag name="AS_UNIQUEID" val="509"/>
</p:tagLst>
</file>

<file path=ppt/tags/tag442.xml><?xml version="1.0" encoding="utf-8"?>
<p:tagLst xmlns:p="http://schemas.openxmlformats.org/presentationml/2006/main">
  <p:tag name="AS_UNIQUEID" val="510"/>
</p:tagLst>
</file>

<file path=ppt/tags/tag443.xml><?xml version="1.0" encoding="utf-8"?>
<p:tagLst xmlns:p="http://schemas.openxmlformats.org/presentationml/2006/main">
  <p:tag name="AS_UNIQUEID" val="511"/>
</p:tagLst>
</file>

<file path=ppt/tags/tag444.xml><?xml version="1.0" encoding="utf-8"?>
<p:tagLst xmlns:p="http://schemas.openxmlformats.org/presentationml/2006/main">
  <p:tag name="AS_UNIQUEID" val="512"/>
</p:tagLst>
</file>

<file path=ppt/tags/tag445.xml><?xml version="1.0" encoding="utf-8"?>
<p:tagLst xmlns:p="http://schemas.openxmlformats.org/presentationml/2006/main">
  <p:tag name="AS_UNIQUEID" val="513"/>
</p:tagLst>
</file>

<file path=ppt/tags/tag446.xml><?xml version="1.0" encoding="utf-8"?>
<p:tagLst xmlns:p="http://schemas.openxmlformats.org/presentationml/2006/main">
  <p:tag name="AS_UNIQUEID" val="514"/>
</p:tagLst>
</file>

<file path=ppt/tags/tag447.xml><?xml version="1.0" encoding="utf-8"?>
<p:tagLst xmlns:p="http://schemas.openxmlformats.org/presentationml/2006/main">
  <p:tag name="AS_UNIQUEID" val="515"/>
</p:tagLst>
</file>

<file path=ppt/tags/tag448.xml><?xml version="1.0" encoding="utf-8"?>
<p:tagLst xmlns:p="http://schemas.openxmlformats.org/presentationml/2006/main">
  <p:tag name="AS_UNIQUEID" val="516"/>
</p:tagLst>
</file>

<file path=ppt/tags/tag449.xml><?xml version="1.0" encoding="utf-8"?>
<p:tagLst xmlns:p="http://schemas.openxmlformats.org/presentationml/2006/main">
  <p:tag name="AS_UNIQUEID" val="517"/>
</p:tagLst>
</file>

<file path=ppt/tags/tag45.xml><?xml version="1.0" encoding="utf-8"?>
<p:tagLst xmlns:p="http://schemas.openxmlformats.org/presentationml/2006/main">
  <p:tag name="AS_UNIQUEID" val="113"/>
</p:tagLst>
</file>

<file path=ppt/tags/tag450.xml><?xml version="1.0" encoding="utf-8"?>
<p:tagLst xmlns:p="http://schemas.openxmlformats.org/presentationml/2006/main">
  <p:tag name="AS_UNIQUEID" val="518"/>
</p:tagLst>
</file>

<file path=ppt/tags/tag451.xml><?xml version="1.0" encoding="utf-8"?>
<p:tagLst xmlns:p="http://schemas.openxmlformats.org/presentationml/2006/main">
  <p:tag name="AS_UNIQUEID" val="519"/>
</p:tagLst>
</file>

<file path=ppt/tags/tag452.xml><?xml version="1.0" encoding="utf-8"?>
<p:tagLst xmlns:p="http://schemas.openxmlformats.org/presentationml/2006/main">
  <p:tag name="AS_UNIQUEID" val="520"/>
</p:tagLst>
</file>

<file path=ppt/tags/tag453.xml><?xml version="1.0" encoding="utf-8"?>
<p:tagLst xmlns:p="http://schemas.openxmlformats.org/presentationml/2006/main">
  <p:tag name="AS_UNIQUEID" val="521"/>
</p:tagLst>
</file>

<file path=ppt/tags/tag454.xml><?xml version="1.0" encoding="utf-8"?>
<p:tagLst xmlns:p="http://schemas.openxmlformats.org/presentationml/2006/main">
  <p:tag name="AS_UNIQUEID" val="522"/>
</p:tagLst>
</file>

<file path=ppt/tags/tag455.xml><?xml version="1.0" encoding="utf-8"?>
<p:tagLst xmlns:p="http://schemas.openxmlformats.org/presentationml/2006/main">
  <p:tag name="AS_UNIQUEID" val="523"/>
</p:tagLst>
</file>

<file path=ppt/tags/tag456.xml><?xml version="1.0" encoding="utf-8"?>
<p:tagLst xmlns:p="http://schemas.openxmlformats.org/presentationml/2006/main">
  <p:tag name="AS_UNIQUEID" val="524"/>
</p:tagLst>
</file>

<file path=ppt/tags/tag457.xml><?xml version="1.0" encoding="utf-8"?>
<p:tagLst xmlns:p="http://schemas.openxmlformats.org/presentationml/2006/main">
  <p:tag name="AS_UNIQUEID" val="525"/>
</p:tagLst>
</file>

<file path=ppt/tags/tag458.xml><?xml version="1.0" encoding="utf-8"?>
<p:tagLst xmlns:p="http://schemas.openxmlformats.org/presentationml/2006/main">
  <p:tag name="AS_UNIQUEID" val="526"/>
</p:tagLst>
</file>

<file path=ppt/tags/tag459.xml><?xml version="1.0" encoding="utf-8"?>
<p:tagLst xmlns:p="http://schemas.openxmlformats.org/presentationml/2006/main">
  <p:tag name="AS_UNIQUEID" val="527"/>
</p:tagLst>
</file>

<file path=ppt/tags/tag46.xml><?xml version="1.0" encoding="utf-8"?>
<p:tagLst xmlns:p="http://schemas.openxmlformats.org/presentationml/2006/main">
  <p:tag name="AS_UNIQUEID" val="114"/>
</p:tagLst>
</file>

<file path=ppt/tags/tag460.xml><?xml version="1.0" encoding="utf-8"?>
<p:tagLst xmlns:p="http://schemas.openxmlformats.org/presentationml/2006/main">
  <p:tag name="AS_UNIQUEID" val="528"/>
</p:tagLst>
</file>

<file path=ppt/tags/tag461.xml><?xml version="1.0" encoding="utf-8"?>
<p:tagLst xmlns:p="http://schemas.openxmlformats.org/presentationml/2006/main">
  <p:tag name="AS_UNIQUEID" val="529"/>
</p:tagLst>
</file>

<file path=ppt/tags/tag462.xml><?xml version="1.0" encoding="utf-8"?>
<p:tagLst xmlns:p="http://schemas.openxmlformats.org/presentationml/2006/main">
  <p:tag name="AS_UNIQUEID" val="530"/>
</p:tagLst>
</file>

<file path=ppt/tags/tag463.xml><?xml version="1.0" encoding="utf-8"?>
<p:tagLst xmlns:p="http://schemas.openxmlformats.org/presentationml/2006/main">
  <p:tag name="AS_UNIQUEID" val="531"/>
</p:tagLst>
</file>

<file path=ppt/tags/tag464.xml><?xml version="1.0" encoding="utf-8"?>
<p:tagLst xmlns:p="http://schemas.openxmlformats.org/presentationml/2006/main">
  <p:tag name="AS_UNIQUEID" val="532"/>
</p:tagLst>
</file>

<file path=ppt/tags/tag465.xml><?xml version="1.0" encoding="utf-8"?>
<p:tagLst xmlns:p="http://schemas.openxmlformats.org/presentationml/2006/main">
  <p:tag name="AS_UNIQUEID" val="533"/>
</p:tagLst>
</file>

<file path=ppt/tags/tag466.xml><?xml version="1.0" encoding="utf-8"?>
<p:tagLst xmlns:p="http://schemas.openxmlformats.org/presentationml/2006/main">
  <p:tag name="AS_UNIQUEID" val="534"/>
</p:tagLst>
</file>

<file path=ppt/tags/tag467.xml><?xml version="1.0" encoding="utf-8"?>
<p:tagLst xmlns:p="http://schemas.openxmlformats.org/presentationml/2006/main">
  <p:tag name="AS_UNIQUEID" val="535"/>
</p:tagLst>
</file>

<file path=ppt/tags/tag468.xml><?xml version="1.0" encoding="utf-8"?>
<p:tagLst xmlns:p="http://schemas.openxmlformats.org/presentationml/2006/main">
  <p:tag name="AS_UNIQUEID" val="536"/>
</p:tagLst>
</file>

<file path=ppt/tags/tag469.xml><?xml version="1.0" encoding="utf-8"?>
<p:tagLst xmlns:p="http://schemas.openxmlformats.org/presentationml/2006/main">
  <p:tag name="AS_UNIQUEID" val="537"/>
</p:tagLst>
</file>

<file path=ppt/tags/tag47.xml><?xml version="1.0" encoding="utf-8"?>
<p:tagLst xmlns:p="http://schemas.openxmlformats.org/presentationml/2006/main">
  <p:tag name="AS_UNIQUEID" val="115"/>
</p:tagLst>
</file>

<file path=ppt/tags/tag470.xml><?xml version="1.0" encoding="utf-8"?>
<p:tagLst xmlns:p="http://schemas.openxmlformats.org/presentationml/2006/main">
  <p:tag name="AS_UNIQUEID" val="538"/>
</p:tagLst>
</file>

<file path=ppt/tags/tag471.xml><?xml version="1.0" encoding="utf-8"?>
<p:tagLst xmlns:p="http://schemas.openxmlformats.org/presentationml/2006/main">
  <p:tag name="AS_UNIQUEID" val="539"/>
</p:tagLst>
</file>

<file path=ppt/tags/tag472.xml><?xml version="1.0" encoding="utf-8"?>
<p:tagLst xmlns:p="http://schemas.openxmlformats.org/presentationml/2006/main">
  <p:tag name="AS_UNIQUEID" val="540"/>
</p:tagLst>
</file>

<file path=ppt/tags/tag473.xml><?xml version="1.0" encoding="utf-8"?>
<p:tagLst xmlns:p="http://schemas.openxmlformats.org/presentationml/2006/main">
  <p:tag name="AS_UNIQUEID" val="541"/>
</p:tagLst>
</file>

<file path=ppt/tags/tag474.xml><?xml version="1.0" encoding="utf-8"?>
<p:tagLst xmlns:p="http://schemas.openxmlformats.org/presentationml/2006/main">
  <p:tag name="AS_UNIQUEID" val="542"/>
</p:tagLst>
</file>

<file path=ppt/tags/tag475.xml><?xml version="1.0" encoding="utf-8"?>
<p:tagLst xmlns:p="http://schemas.openxmlformats.org/presentationml/2006/main">
  <p:tag name="AS_UNIQUEID" val="543"/>
</p:tagLst>
</file>

<file path=ppt/tags/tag476.xml><?xml version="1.0" encoding="utf-8"?>
<p:tagLst xmlns:p="http://schemas.openxmlformats.org/presentationml/2006/main">
  <p:tag name="AS_UNIQUEID" val="544"/>
</p:tagLst>
</file>

<file path=ppt/tags/tag477.xml><?xml version="1.0" encoding="utf-8"?>
<p:tagLst xmlns:p="http://schemas.openxmlformats.org/presentationml/2006/main">
  <p:tag name="AS_UNIQUEID" val="545"/>
</p:tagLst>
</file>

<file path=ppt/tags/tag478.xml><?xml version="1.0" encoding="utf-8"?>
<p:tagLst xmlns:p="http://schemas.openxmlformats.org/presentationml/2006/main">
  <p:tag name="AS_UNIQUEID" val="546"/>
</p:tagLst>
</file>

<file path=ppt/tags/tag479.xml><?xml version="1.0" encoding="utf-8"?>
<p:tagLst xmlns:p="http://schemas.openxmlformats.org/presentationml/2006/main">
  <p:tag name="AS_UNIQUEID" val="547"/>
</p:tagLst>
</file>

<file path=ppt/tags/tag48.xml><?xml version="1.0" encoding="utf-8"?>
<p:tagLst xmlns:p="http://schemas.openxmlformats.org/presentationml/2006/main">
  <p:tag name="AS_UNIQUEID" val="11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80.xml><?xml version="1.0" encoding="utf-8"?>
<p:tagLst xmlns:p="http://schemas.openxmlformats.org/presentationml/2006/main">
  <p:tag name="AS_UNIQUEID" val="548"/>
</p:tagLst>
</file>

<file path=ppt/tags/tag481.xml><?xml version="1.0" encoding="utf-8"?>
<p:tagLst xmlns:p="http://schemas.openxmlformats.org/presentationml/2006/main">
  <p:tag name="AS_UNIQUEID" val="549"/>
</p:tagLst>
</file>

<file path=ppt/tags/tag482.xml><?xml version="1.0" encoding="utf-8"?>
<p:tagLst xmlns:p="http://schemas.openxmlformats.org/presentationml/2006/main">
  <p:tag name="AS_UNIQUEID" val="550"/>
</p:tagLst>
</file>

<file path=ppt/tags/tag483.xml><?xml version="1.0" encoding="utf-8"?>
<p:tagLst xmlns:p="http://schemas.openxmlformats.org/presentationml/2006/main">
  <p:tag name="AS_UNIQUEID" val="551"/>
</p:tagLst>
</file>

<file path=ppt/tags/tag484.xml><?xml version="1.0" encoding="utf-8"?>
<p:tagLst xmlns:p="http://schemas.openxmlformats.org/presentationml/2006/main">
  <p:tag name="AS_UNIQUEID" val="552"/>
</p:tagLst>
</file>

<file path=ppt/tags/tag485.xml><?xml version="1.0" encoding="utf-8"?>
<p:tagLst xmlns:p="http://schemas.openxmlformats.org/presentationml/2006/main">
  <p:tag name="AS_UNIQUEID" val="553"/>
</p:tagLst>
</file>

<file path=ppt/tags/tag486.xml><?xml version="1.0" encoding="utf-8"?>
<p:tagLst xmlns:p="http://schemas.openxmlformats.org/presentationml/2006/main">
  <p:tag name="AS_UNIQUEID" val="554"/>
</p:tagLst>
</file>

<file path=ppt/tags/tag487.xml><?xml version="1.0" encoding="utf-8"?>
<p:tagLst xmlns:p="http://schemas.openxmlformats.org/presentationml/2006/main">
  <p:tag name="AS_UNIQUEID" val="555"/>
</p:tagLst>
</file>

<file path=ppt/tags/tag488.xml><?xml version="1.0" encoding="utf-8"?>
<p:tagLst xmlns:p="http://schemas.openxmlformats.org/presentationml/2006/main">
  <p:tag name="AS_UNIQUEID" val="556"/>
</p:tagLst>
</file>

<file path=ppt/tags/tag489.xml><?xml version="1.0" encoding="utf-8"?>
<p:tagLst xmlns:p="http://schemas.openxmlformats.org/presentationml/2006/main">
  <p:tag name="AS_UNIQUEID" val="557"/>
</p:tagLst>
</file>

<file path=ppt/tags/tag49.xml><?xml version="1.0" encoding="utf-8"?>
<p:tagLst xmlns:p="http://schemas.openxmlformats.org/presentationml/2006/main">
  <p:tag name="AS_UNIQUEID" val="11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90.xml><?xml version="1.0" encoding="utf-8"?>
<p:tagLst xmlns:p="http://schemas.openxmlformats.org/presentationml/2006/main">
  <p:tag name="AS_UNIQUEID" val="558"/>
</p:tagLst>
</file>

<file path=ppt/tags/tag491.xml><?xml version="1.0" encoding="utf-8"?>
<p:tagLst xmlns:p="http://schemas.openxmlformats.org/presentationml/2006/main">
  <p:tag name="AS_UNIQUEID" val="559"/>
</p:tagLst>
</file>

<file path=ppt/tags/tag492.xml><?xml version="1.0" encoding="utf-8"?>
<p:tagLst xmlns:p="http://schemas.openxmlformats.org/presentationml/2006/main">
  <p:tag name="AS_UNIQUEID" val="560"/>
</p:tagLst>
</file>

<file path=ppt/tags/tag493.xml><?xml version="1.0" encoding="utf-8"?>
<p:tagLst xmlns:p="http://schemas.openxmlformats.org/presentationml/2006/main">
  <p:tag name="AS_UNIQUEID" val="561"/>
</p:tagLst>
</file>

<file path=ppt/tags/tag494.xml><?xml version="1.0" encoding="utf-8"?>
<p:tagLst xmlns:p="http://schemas.openxmlformats.org/presentationml/2006/main">
  <p:tag name="AS_UNIQUEID" val="562"/>
</p:tagLst>
</file>

<file path=ppt/tags/tag495.xml><?xml version="1.0" encoding="utf-8"?>
<p:tagLst xmlns:p="http://schemas.openxmlformats.org/presentationml/2006/main">
  <p:tag name="AS_UNIQUEID" val="563"/>
</p:tagLst>
</file>

<file path=ppt/tags/tag496.xml><?xml version="1.0" encoding="utf-8"?>
<p:tagLst xmlns:p="http://schemas.openxmlformats.org/presentationml/2006/main">
  <p:tag name="AS_UNIQUEID" val="564"/>
</p:tagLst>
</file>

<file path=ppt/tags/tag497.xml><?xml version="1.0" encoding="utf-8"?>
<p:tagLst xmlns:p="http://schemas.openxmlformats.org/presentationml/2006/main">
  <p:tag name="AS_UNIQUEID" val="565"/>
</p:tagLst>
</file>

<file path=ppt/tags/tag498.xml><?xml version="1.0" encoding="utf-8"?>
<p:tagLst xmlns:p="http://schemas.openxmlformats.org/presentationml/2006/main">
  <p:tag name="AS_UNIQUEID" val="566"/>
</p:tagLst>
</file>

<file path=ppt/tags/tag499.xml><?xml version="1.0" encoding="utf-8"?>
<p:tagLst xmlns:p="http://schemas.openxmlformats.org/presentationml/2006/main">
  <p:tag name="AS_UNIQUEID" val="567"/>
</p:tagLst>
</file>

<file path=ppt/tags/tag5.xml><?xml version="1.0" encoding="utf-8"?>
<p:tagLst xmlns:p="http://schemas.openxmlformats.org/presentationml/2006/main">
  <p:tag name="AS_UNIQUEID" val="73"/>
</p:tagLst>
</file>

<file path=ppt/tags/tag50.xml><?xml version="1.0" encoding="utf-8"?>
<p:tagLst xmlns:p="http://schemas.openxmlformats.org/presentationml/2006/main">
  <p:tag name="AS_UNIQUEID" val="11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00.xml><?xml version="1.0" encoding="utf-8"?>
<p:tagLst xmlns:p="http://schemas.openxmlformats.org/presentationml/2006/main">
  <p:tag name="AS_UNIQUEID" val="568"/>
</p:tagLst>
</file>

<file path=ppt/tags/tag501.xml><?xml version="1.0" encoding="utf-8"?>
<p:tagLst xmlns:p="http://schemas.openxmlformats.org/presentationml/2006/main">
  <p:tag name="AS_UNIQUEID" val="569"/>
</p:tagLst>
</file>

<file path=ppt/tags/tag502.xml><?xml version="1.0" encoding="utf-8"?>
<p:tagLst xmlns:p="http://schemas.openxmlformats.org/presentationml/2006/main">
  <p:tag name="AS_UNIQUEID" val="570"/>
</p:tagLst>
</file>

<file path=ppt/tags/tag503.xml><?xml version="1.0" encoding="utf-8"?>
<p:tagLst xmlns:p="http://schemas.openxmlformats.org/presentationml/2006/main">
  <p:tag name="AS_UNIQUEID" val="571"/>
</p:tagLst>
</file>

<file path=ppt/tags/tag504.xml><?xml version="1.0" encoding="utf-8"?>
<p:tagLst xmlns:p="http://schemas.openxmlformats.org/presentationml/2006/main">
  <p:tag name="AS_UNIQUEID" val="572"/>
</p:tagLst>
</file>

<file path=ppt/tags/tag505.xml><?xml version="1.0" encoding="utf-8"?>
<p:tagLst xmlns:p="http://schemas.openxmlformats.org/presentationml/2006/main">
  <p:tag name="AS_UNIQUEID" val="573"/>
</p:tagLst>
</file>

<file path=ppt/tags/tag506.xml><?xml version="1.0" encoding="utf-8"?>
<p:tagLst xmlns:p="http://schemas.openxmlformats.org/presentationml/2006/main">
  <p:tag name="AS_UNIQUEID" val="574"/>
</p:tagLst>
</file>

<file path=ppt/tags/tag507.xml><?xml version="1.0" encoding="utf-8"?>
<p:tagLst xmlns:p="http://schemas.openxmlformats.org/presentationml/2006/main">
  <p:tag name="AS_UNIQUEID" val="575"/>
</p:tagLst>
</file>

<file path=ppt/tags/tag508.xml><?xml version="1.0" encoding="utf-8"?>
<p:tagLst xmlns:p="http://schemas.openxmlformats.org/presentationml/2006/main">
  <p:tag name="AS_UNIQUEID" val="576"/>
</p:tagLst>
</file>

<file path=ppt/tags/tag509.xml><?xml version="1.0" encoding="utf-8"?>
<p:tagLst xmlns:p="http://schemas.openxmlformats.org/presentationml/2006/main">
  <p:tag name="AS_UNIQUEID" val="577"/>
</p:tagLst>
</file>

<file path=ppt/tags/tag51.xml><?xml version="1.0" encoding="utf-8"?>
<p:tagLst xmlns:p="http://schemas.openxmlformats.org/presentationml/2006/main">
  <p:tag name="AS_UNIQUEID" val="119"/>
</p:tagLst>
</file>

<file path=ppt/tags/tag510.xml><?xml version="1.0" encoding="utf-8"?>
<p:tagLst xmlns:p="http://schemas.openxmlformats.org/presentationml/2006/main">
  <p:tag name="AS_UNIQUEID" val="578"/>
</p:tagLst>
</file>

<file path=ppt/tags/tag511.xml><?xml version="1.0" encoding="utf-8"?>
<p:tagLst xmlns:p="http://schemas.openxmlformats.org/presentationml/2006/main">
  <p:tag name="AS_UNIQUEID" val="579"/>
</p:tagLst>
</file>

<file path=ppt/tags/tag512.xml><?xml version="1.0" encoding="utf-8"?>
<p:tagLst xmlns:p="http://schemas.openxmlformats.org/presentationml/2006/main">
  <p:tag name="AS_UNIQUEID" val="580"/>
</p:tagLst>
</file>

<file path=ppt/tags/tag513.xml><?xml version="1.0" encoding="utf-8"?>
<p:tagLst xmlns:p="http://schemas.openxmlformats.org/presentationml/2006/main">
  <p:tag name="AS_UNIQUEID" val="581"/>
</p:tagLst>
</file>

<file path=ppt/tags/tag514.xml><?xml version="1.0" encoding="utf-8"?>
<p:tagLst xmlns:p="http://schemas.openxmlformats.org/presentationml/2006/main">
  <p:tag name="AS_UNIQUEID" val="582"/>
</p:tagLst>
</file>

<file path=ppt/tags/tag515.xml><?xml version="1.0" encoding="utf-8"?>
<p:tagLst xmlns:p="http://schemas.openxmlformats.org/presentationml/2006/main">
  <p:tag name="AS_UNIQUEID" val="583"/>
</p:tagLst>
</file>

<file path=ppt/tags/tag516.xml><?xml version="1.0" encoding="utf-8"?>
<p:tagLst xmlns:p="http://schemas.openxmlformats.org/presentationml/2006/main">
  <p:tag name="AS_UNIQUEID" val="584"/>
</p:tagLst>
</file>

<file path=ppt/tags/tag517.xml><?xml version="1.0" encoding="utf-8"?>
<p:tagLst xmlns:p="http://schemas.openxmlformats.org/presentationml/2006/main">
  <p:tag name="AS_UNIQUEID" val="585"/>
</p:tagLst>
</file>

<file path=ppt/tags/tag518.xml><?xml version="1.0" encoding="utf-8"?>
<p:tagLst xmlns:p="http://schemas.openxmlformats.org/presentationml/2006/main">
  <p:tag name="AS_UNIQUEID" val="586"/>
</p:tagLst>
</file>

<file path=ppt/tags/tag519.xml><?xml version="1.0" encoding="utf-8"?>
<p:tagLst xmlns:p="http://schemas.openxmlformats.org/presentationml/2006/main">
  <p:tag name="AS_UNIQUEID" val="587"/>
</p:tagLst>
</file>

<file path=ppt/tags/tag52.xml><?xml version="1.0" encoding="utf-8"?>
<p:tagLst xmlns:p="http://schemas.openxmlformats.org/presentationml/2006/main">
  <p:tag name="AS_UNIQUEID" val="120"/>
</p:tagLst>
</file>

<file path=ppt/tags/tag520.xml><?xml version="1.0" encoding="utf-8"?>
<p:tagLst xmlns:p="http://schemas.openxmlformats.org/presentationml/2006/main">
  <p:tag name="AS_UNIQUEID" val="588"/>
</p:tagLst>
</file>

<file path=ppt/tags/tag521.xml><?xml version="1.0" encoding="utf-8"?>
<p:tagLst xmlns:p="http://schemas.openxmlformats.org/presentationml/2006/main">
  <p:tag name="AS_UNIQUEID" val="589"/>
</p:tagLst>
</file>

<file path=ppt/tags/tag522.xml><?xml version="1.0" encoding="utf-8"?>
<p:tagLst xmlns:p="http://schemas.openxmlformats.org/presentationml/2006/main">
  <p:tag name="AS_UNIQUEID" val="590"/>
</p:tagLst>
</file>

<file path=ppt/tags/tag523.xml><?xml version="1.0" encoding="utf-8"?>
<p:tagLst xmlns:p="http://schemas.openxmlformats.org/presentationml/2006/main">
  <p:tag name="AS_UNIQUEID" val="591"/>
</p:tagLst>
</file>

<file path=ppt/tags/tag524.xml><?xml version="1.0" encoding="utf-8"?>
<p:tagLst xmlns:p="http://schemas.openxmlformats.org/presentationml/2006/main">
  <p:tag name="AS_UNIQUEID" val="592"/>
</p:tagLst>
</file>

<file path=ppt/tags/tag525.xml><?xml version="1.0" encoding="utf-8"?>
<p:tagLst xmlns:p="http://schemas.openxmlformats.org/presentationml/2006/main">
  <p:tag name="AS_UNIQUEID" val="593"/>
</p:tagLst>
</file>

<file path=ppt/tags/tag526.xml><?xml version="1.0" encoding="utf-8"?>
<p:tagLst xmlns:p="http://schemas.openxmlformats.org/presentationml/2006/main">
  <p:tag name="AS_UNIQUEID" val="594"/>
</p:tagLst>
</file>

<file path=ppt/tags/tag527.xml><?xml version="1.0" encoding="utf-8"?>
<p:tagLst xmlns:p="http://schemas.openxmlformats.org/presentationml/2006/main">
  <p:tag name="AS_UNIQUEID" val="595"/>
</p:tagLst>
</file>

<file path=ppt/tags/tag528.xml><?xml version="1.0" encoding="utf-8"?>
<p:tagLst xmlns:p="http://schemas.openxmlformats.org/presentationml/2006/main">
  <p:tag name="AS_UNIQUEID" val="596"/>
</p:tagLst>
</file>

<file path=ppt/tags/tag529.xml><?xml version="1.0" encoding="utf-8"?>
<p:tagLst xmlns:p="http://schemas.openxmlformats.org/presentationml/2006/main">
  <p:tag name="AS_UNIQUEID" val="597"/>
</p:tagLst>
</file>

<file path=ppt/tags/tag53.xml><?xml version="1.0" encoding="utf-8"?>
<p:tagLst xmlns:p="http://schemas.openxmlformats.org/presentationml/2006/main">
  <p:tag name="AS_UNIQUEID" val="12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30.xml><?xml version="1.0" encoding="utf-8"?>
<p:tagLst xmlns:p="http://schemas.openxmlformats.org/presentationml/2006/main">
  <p:tag name="AS_UNIQUEID" val="598"/>
</p:tagLst>
</file>

<file path=ppt/tags/tag531.xml><?xml version="1.0" encoding="utf-8"?>
<p:tagLst xmlns:p="http://schemas.openxmlformats.org/presentationml/2006/main">
  <p:tag name="AS_UNIQUEID" val="599"/>
</p:tagLst>
</file>

<file path=ppt/tags/tag532.xml><?xml version="1.0" encoding="utf-8"?>
<p:tagLst xmlns:p="http://schemas.openxmlformats.org/presentationml/2006/main">
  <p:tag name="AS_UNIQUEID" val="600"/>
</p:tagLst>
</file>

<file path=ppt/tags/tag533.xml><?xml version="1.0" encoding="utf-8"?>
<p:tagLst xmlns:p="http://schemas.openxmlformats.org/presentationml/2006/main">
  <p:tag name="AS_UNIQUEID" val="601"/>
</p:tagLst>
</file>

<file path=ppt/tags/tag534.xml><?xml version="1.0" encoding="utf-8"?>
<p:tagLst xmlns:p="http://schemas.openxmlformats.org/presentationml/2006/main">
  <p:tag name="AS_UNIQUEID" val="602"/>
</p:tagLst>
</file>

<file path=ppt/tags/tag535.xml><?xml version="1.0" encoding="utf-8"?>
<p:tagLst xmlns:p="http://schemas.openxmlformats.org/presentationml/2006/main">
  <p:tag name="AS_UNIQUEID" val="603"/>
</p:tagLst>
</file>

<file path=ppt/tags/tag536.xml><?xml version="1.0" encoding="utf-8"?>
<p:tagLst xmlns:p="http://schemas.openxmlformats.org/presentationml/2006/main">
  <p:tag name="AS_UNIQUEID" val="604"/>
</p:tagLst>
</file>

<file path=ppt/tags/tag537.xml><?xml version="1.0" encoding="utf-8"?>
<p:tagLst xmlns:p="http://schemas.openxmlformats.org/presentationml/2006/main">
  <p:tag name="AS_UNIQUEID" val="605"/>
</p:tagLst>
</file>

<file path=ppt/tags/tag538.xml><?xml version="1.0" encoding="utf-8"?>
<p:tagLst xmlns:p="http://schemas.openxmlformats.org/presentationml/2006/main">
  <p:tag name="AS_UNIQUEID" val="606"/>
</p:tagLst>
</file>

<file path=ppt/tags/tag539.xml><?xml version="1.0" encoding="utf-8"?>
<p:tagLst xmlns:p="http://schemas.openxmlformats.org/presentationml/2006/main">
  <p:tag name="AS_UNIQUEID" val="607"/>
</p:tagLst>
</file>

<file path=ppt/tags/tag54.xml><?xml version="1.0" encoding="utf-8"?>
<p:tagLst xmlns:p="http://schemas.openxmlformats.org/presentationml/2006/main">
  <p:tag name="AS_UNIQUEID" val="12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40.xml><?xml version="1.0" encoding="utf-8"?>
<p:tagLst xmlns:p="http://schemas.openxmlformats.org/presentationml/2006/main">
  <p:tag name="AS_UNIQUEID" val="608"/>
</p:tagLst>
</file>

<file path=ppt/tags/tag541.xml><?xml version="1.0" encoding="utf-8"?>
<p:tagLst xmlns:p="http://schemas.openxmlformats.org/presentationml/2006/main">
  <p:tag name="AS_UNIQUEID" val="609"/>
</p:tagLst>
</file>

<file path=ppt/tags/tag542.xml><?xml version="1.0" encoding="utf-8"?>
<p:tagLst xmlns:p="http://schemas.openxmlformats.org/presentationml/2006/main">
  <p:tag name="AS_UNIQUEID" val="610"/>
</p:tagLst>
</file>

<file path=ppt/tags/tag543.xml><?xml version="1.0" encoding="utf-8"?>
<p:tagLst xmlns:p="http://schemas.openxmlformats.org/presentationml/2006/main">
  <p:tag name="AS_UNIQUEID" val="611"/>
</p:tagLst>
</file>

<file path=ppt/tags/tag544.xml><?xml version="1.0" encoding="utf-8"?>
<p:tagLst xmlns:p="http://schemas.openxmlformats.org/presentationml/2006/main">
  <p:tag name="AS_UNIQUEID" val="612"/>
</p:tagLst>
</file>

<file path=ppt/tags/tag545.xml><?xml version="1.0" encoding="utf-8"?>
<p:tagLst xmlns:p="http://schemas.openxmlformats.org/presentationml/2006/main">
  <p:tag name="AS_UNIQUEID" val="613"/>
</p:tagLst>
</file>

<file path=ppt/tags/tag546.xml><?xml version="1.0" encoding="utf-8"?>
<p:tagLst xmlns:p="http://schemas.openxmlformats.org/presentationml/2006/main">
  <p:tag name="AS_UNIQUEID" val="614"/>
</p:tagLst>
</file>

<file path=ppt/tags/tag547.xml><?xml version="1.0" encoding="utf-8"?>
<p:tagLst xmlns:p="http://schemas.openxmlformats.org/presentationml/2006/main">
  <p:tag name="AS_UNIQUEID" val="615"/>
</p:tagLst>
</file>

<file path=ppt/tags/tag548.xml><?xml version="1.0" encoding="utf-8"?>
<p:tagLst xmlns:p="http://schemas.openxmlformats.org/presentationml/2006/main">
  <p:tag name="AS_UNIQUEID" val="616"/>
</p:tagLst>
</file>

<file path=ppt/tags/tag549.xml><?xml version="1.0" encoding="utf-8"?>
<p:tagLst xmlns:p="http://schemas.openxmlformats.org/presentationml/2006/main">
  <p:tag name="AS_UNIQUEID" val="617"/>
</p:tagLst>
</file>

<file path=ppt/tags/tag55.xml><?xml version="1.0" encoding="utf-8"?>
<p:tagLst xmlns:p="http://schemas.openxmlformats.org/presentationml/2006/main">
  <p:tag name="AS_UNIQUEID" val="12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50.xml><?xml version="1.0" encoding="utf-8"?>
<p:tagLst xmlns:p="http://schemas.openxmlformats.org/presentationml/2006/main">
  <p:tag name="AS_UNIQUEID" val="618"/>
</p:tagLst>
</file>

<file path=ppt/tags/tag551.xml><?xml version="1.0" encoding="utf-8"?>
<p:tagLst xmlns:p="http://schemas.openxmlformats.org/presentationml/2006/main">
  <p:tag name="AS_UNIQUEID" val="619"/>
</p:tagLst>
</file>

<file path=ppt/tags/tag552.xml><?xml version="1.0" encoding="utf-8"?>
<p:tagLst xmlns:p="http://schemas.openxmlformats.org/presentationml/2006/main">
  <p:tag name="AS_UNIQUEID" val="620"/>
</p:tagLst>
</file>

<file path=ppt/tags/tag553.xml><?xml version="1.0" encoding="utf-8"?>
<p:tagLst xmlns:p="http://schemas.openxmlformats.org/presentationml/2006/main">
  <p:tag name="AS_UNIQUEID" val="621"/>
</p:tagLst>
</file>

<file path=ppt/tags/tag554.xml><?xml version="1.0" encoding="utf-8"?>
<p:tagLst xmlns:p="http://schemas.openxmlformats.org/presentationml/2006/main">
  <p:tag name="AS_UNIQUEID" val="622"/>
</p:tagLst>
</file>

<file path=ppt/tags/tag555.xml><?xml version="1.0" encoding="utf-8"?>
<p:tagLst xmlns:p="http://schemas.openxmlformats.org/presentationml/2006/main">
  <p:tag name="AS_UNIQUEID" val="623"/>
</p:tagLst>
</file>

<file path=ppt/tags/tag556.xml><?xml version="1.0" encoding="utf-8"?>
<p:tagLst xmlns:p="http://schemas.openxmlformats.org/presentationml/2006/main">
  <p:tag name="AS_UNIQUEID" val="624"/>
</p:tagLst>
</file>

<file path=ppt/tags/tag557.xml><?xml version="1.0" encoding="utf-8"?>
<p:tagLst xmlns:p="http://schemas.openxmlformats.org/presentationml/2006/main">
  <p:tag name="AS_UNIQUEID" val="61"/>
</p:tagLst>
</file>

<file path=ppt/tags/tag558.xml><?xml version="1.0" encoding="utf-8"?>
<p:tagLst xmlns:p="http://schemas.openxmlformats.org/presentationml/2006/main">
  <p:tag name="AS_UNIQUEID" val="64"/>
</p:tagLst>
</file>

<file path=ppt/tags/tag559.xml><?xml version="1.0" encoding="utf-8"?>
<p:tagLst xmlns:p="http://schemas.openxmlformats.org/presentationml/2006/main">
  <p:tag name="AS_UNIQUEID" val="65"/>
</p:tagLst>
</file>

<file path=ppt/tags/tag56.xml><?xml version="1.0" encoding="utf-8"?>
<p:tagLst xmlns:p="http://schemas.openxmlformats.org/presentationml/2006/main">
  <p:tag name="AS_UNIQUEID" val="124"/>
</p:tagLst>
</file>

<file path=ppt/tags/tag560.xml><?xml version="1.0" encoding="utf-8"?>
<p:tagLst xmlns:p="http://schemas.openxmlformats.org/presentationml/2006/main">
  <p:tag name="AS_UNIQUEID" val="66"/>
</p:tagLst>
</file>

<file path=ppt/tags/tag561.xml><?xml version="1.0" encoding="utf-8"?>
<p:tagLst xmlns:p="http://schemas.openxmlformats.org/presentationml/2006/main">
  <p:tag name="AS_UNIQUEID" val="67"/>
</p:tagLst>
</file>

<file path=ppt/tags/tag562.xml><?xml version="1.0" encoding="utf-8"?>
<p:tagLst xmlns:p="http://schemas.openxmlformats.org/presentationml/2006/main">
  <p:tag name="AS_UNIQUEID" val="68"/>
</p:tagLst>
</file>

<file path=ppt/tags/tag563.xml><?xml version="1.0" encoding="utf-8"?>
<p:tagLst xmlns:p="http://schemas.openxmlformats.org/presentationml/2006/main">
  <p:tag name="AS_UNIQUEID" val="625"/>
</p:tagLst>
</file>

<file path=ppt/tags/tag564.xml><?xml version="1.0" encoding="utf-8"?>
<p:tagLst xmlns:p="http://schemas.openxmlformats.org/presentationml/2006/main">
  <p:tag name="AS_UNIQUEID" val="626"/>
</p:tagLst>
</file>

<file path=ppt/tags/tag565.xml><?xml version="1.0" encoding="utf-8"?>
<p:tagLst xmlns:p="http://schemas.openxmlformats.org/presentationml/2006/main">
  <p:tag name="AS_UNIQUEID" val="627"/>
</p:tagLst>
</file>

<file path=ppt/tags/tag566.xml><?xml version="1.0" encoding="utf-8"?>
<p:tagLst xmlns:p="http://schemas.openxmlformats.org/presentationml/2006/main">
  <p:tag name="AS_UNIQUEID" val="628"/>
</p:tagLst>
</file>

<file path=ppt/tags/tag567.xml><?xml version="1.0" encoding="utf-8"?>
<p:tagLst xmlns:p="http://schemas.openxmlformats.org/presentationml/2006/main">
  <p:tag name="AS_UNIQUEID" val="629"/>
</p:tagLst>
</file>

<file path=ppt/tags/tag568.xml><?xml version="1.0" encoding="utf-8"?>
<p:tagLst xmlns:p="http://schemas.openxmlformats.org/presentationml/2006/main">
  <p:tag name="AS_UNIQUEID" val="630"/>
</p:tagLst>
</file>

<file path=ppt/tags/tag569.xml><?xml version="1.0" encoding="utf-8"?>
<p:tagLst xmlns:p="http://schemas.openxmlformats.org/presentationml/2006/main">
  <p:tag name="AS_UNIQUEID" val="631"/>
</p:tagLst>
</file>

<file path=ppt/tags/tag57.xml><?xml version="1.0" encoding="utf-8"?>
<p:tagLst xmlns:p="http://schemas.openxmlformats.org/presentationml/2006/main">
  <p:tag name="AS_UNIQUEID" val="125"/>
</p:tagLst>
</file>

<file path=ppt/tags/tag570.xml><?xml version="1.0" encoding="utf-8"?>
<p:tagLst xmlns:p="http://schemas.openxmlformats.org/presentationml/2006/main">
  <p:tag name="AS_UNIQUEID" val="632"/>
</p:tagLst>
</file>

<file path=ppt/tags/tag571.xml><?xml version="1.0" encoding="utf-8"?>
<p:tagLst xmlns:p="http://schemas.openxmlformats.org/presentationml/2006/main">
  <p:tag name="AS_UNIQUEID" val="633"/>
</p:tagLst>
</file>

<file path=ppt/tags/tag572.xml><?xml version="1.0" encoding="utf-8"?>
<p:tagLst xmlns:p="http://schemas.openxmlformats.org/presentationml/2006/main">
  <p:tag name="AS_UNIQUEID" val="634"/>
</p:tagLst>
</file>

<file path=ppt/tags/tag573.xml><?xml version="1.0" encoding="utf-8"?>
<p:tagLst xmlns:p="http://schemas.openxmlformats.org/presentationml/2006/main">
  <p:tag name="AS_UNIQUEID" val="635"/>
</p:tagLst>
</file>

<file path=ppt/tags/tag574.xml><?xml version="1.0" encoding="utf-8"?>
<p:tagLst xmlns:p="http://schemas.openxmlformats.org/presentationml/2006/main">
  <p:tag name="AS_UNIQUEID" val="636"/>
</p:tagLst>
</file>

<file path=ppt/tags/tag575.xml><?xml version="1.0" encoding="utf-8"?>
<p:tagLst xmlns:p="http://schemas.openxmlformats.org/presentationml/2006/main">
  <p:tag name="AS_UNIQUEID" val="637"/>
</p:tagLst>
</file>

<file path=ppt/tags/tag576.xml><?xml version="1.0" encoding="utf-8"?>
<p:tagLst xmlns:p="http://schemas.openxmlformats.org/presentationml/2006/main">
  <p:tag name="AS_UNIQUEID" val="638"/>
</p:tagLst>
</file>

<file path=ppt/tags/tag577.xml><?xml version="1.0" encoding="utf-8"?>
<p:tagLst xmlns:p="http://schemas.openxmlformats.org/presentationml/2006/main">
  <p:tag name="AS_UNIQUEID" val="639"/>
</p:tagLst>
</file>

<file path=ppt/tags/tag578.xml><?xml version="1.0" encoding="utf-8"?>
<p:tagLst xmlns:p="http://schemas.openxmlformats.org/presentationml/2006/main">
  <p:tag name="AS_UNIQUEID" val="640"/>
</p:tagLst>
</file>

<file path=ppt/tags/tag579.xml><?xml version="1.0" encoding="utf-8"?>
<p:tagLst xmlns:p="http://schemas.openxmlformats.org/presentationml/2006/main">
  <p:tag name="AS_UNIQUEID" val="641"/>
</p:tagLst>
</file>

<file path=ppt/tags/tag58.xml><?xml version="1.0" encoding="utf-8"?>
<p:tagLst xmlns:p="http://schemas.openxmlformats.org/presentationml/2006/main">
  <p:tag name="AS_UNIQUEID" val="12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0.xml><?xml version="1.0" encoding="utf-8"?>
<p:tagLst xmlns:p="http://schemas.openxmlformats.org/presentationml/2006/main">
  <p:tag name="AS_UNIQUEID" val="642"/>
</p:tagLst>
</file>

<file path=ppt/tags/tag581.xml><?xml version="1.0" encoding="utf-8"?>
<p:tagLst xmlns:p="http://schemas.openxmlformats.org/presentationml/2006/main">
  <p:tag name="AS_UNIQUEID" val="643"/>
</p:tagLst>
</file>

<file path=ppt/tags/tag582.xml><?xml version="1.0" encoding="utf-8"?>
<p:tagLst xmlns:p="http://schemas.openxmlformats.org/presentationml/2006/main">
  <p:tag name="AS_UNIQUEID" val="644"/>
</p:tagLst>
</file>

<file path=ppt/tags/tag583.xml><?xml version="1.0" encoding="utf-8"?>
<p:tagLst xmlns:p="http://schemas.openxmlformats.org/presentationml/2006/main">
  <p:tag name="AS_UNIQUEID" val="645"/>
</p:tagLst>
</file>

<file path=ppt/tags/tag584.xml><?xml version="1.0" encoding="utf-8"?>
<p:tagLst xmlns:p="http://schemas.openxmlformats.org/presentationml/2006/main">
  <p:tag name="AS_UNIQUEID" val="646"/>
</p:tagLst>
</file>

<file path=ppt/tags/tag585.xml><?xml version="1.0" encoding="utf-8"?>
<p:tagLst xmlns:p="http://schemas.openxmlformats.org/presentationml/2006/main">
  <p:tag name="AS_UNIQUEID" val="647"/>
</p:tagLst>
</file>

<file path=ppt/tags/tag586.xml><?xml version="1.0" encoding="utf-8"?>
<p:tagLst xmlns:p="http://schemas.openxmlformats.org/presentationml/2006/main">
  <p:tag name="AS_UNIQUEID" val="648"/>
</p:tagLst>
</file>

<file path=ppt/tags/tag587.xml><?xml version="1.0" encoding="utf-8"?>
<p:tagLst xmlns:p="http://schemas.openxmlformats.org/presentationml/2006/main">
  <p:tag name="AS_UNIQUEID" val="649"/>
</p:tagLst>
</file>

<file path=ppt/tags/tag588.xml><?xml version="1.0" encoding="utf-8"?>
<p:tagLst xmlns:p="http://schemas.openxmlformats.org/presentationml/2006/main">
  <p:tag name="AS_UNIQUEID" val="650"/>
</p:tagLst>
</file>

<file path=ppt/tags/tag589.xml><?xml version="1.0" encoding="utf-8"?>
<p:tagLst xmlns:p="http://schemas.openxmlformats.org/presentationml/2006/main">
  <p:tag name="AS_UNIQUEID" val="651"/>
</p:tagLst>
</file>

<file path=ppt/tags/tag59.xml><?xml version="1.0" encoding="utf-8"?>
<p:tagLst xmlns:p="http://schemas.openxmlformats.org/presentationml/2006/main">
  <p:tag name="AS_UNIQUEID" val="12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0.xml><?xml version="1.0" encoding="utf-8"?>
<p:tagLst xmlns:p="http://schemas.openxmlformats.org/presentationml/2006/main">
  <p:tag name="AS_UNIQUEID" val="652"/>
</p:tagLst>
</file>

<file path=ppt/tags/tag591.xml><?xml version="1.0" encoding="utf-8"?>
<p:tagLst xmlns:p="http://schemas.openxmlformats.org/presentationml/2006/main">
  <p:tag name="AS_UNIQUEID" val="653"/>
</p:tagLst>
</file>

<file path=ppt/tags/tag592.xml><?xml version="1.0" encoding="utf-8"?>
<p:tagLst xmlns:p="http://schemas.openxmlformats.org/presentationml/2006/main">
  <p:tag name="AS_UNIQUEID" val="654"/>
</p:tagLst>
</file>

<file path=ppt/tags/tag593.xml><?xml version="1.0" encoding="utf-8"?>
<p:tagLst xmlns:p="http://schemas.openxmlformats.org/presentationml/2006/main">
  <p:tag name="AS_UNIQUEID" val="655"/>
</p:tagLst>
</file>

<file path=ppt/tags/tag594.xml><?xml version="1.0" encoding="utf-8"?>
<p:tagLst xmlns:p="http://schemas.openxmlformats.org/presentationml/2006/main">
  <p:tag name="AS_UNIQUEID" val="656"/>
</p:tagLst>
</file>

<file path=ppt/tags/tag595.xml><?xml version="1.0" encoding="utf-8"?>
<p:tagLst xmlns:p="http://schemas.openxmlformats.org/presentationml/2006/main">
  <p:tag name="AS_UNIQUEID" val="657"/>
</p:tagLst>
</file>

<file path=ppt/tags/tag596.xml><?xml version="1.0" encoding="utf-8"?>
<p:tagLst xmlns:p="http://schemas.openxmlformats.org/presentationml/2006/main">
  <p:tag name="AS_UNIQUEID" val="658"/>
</p:tagLst>
</file>

<file path=ppt/tags/tag597.xml><?xml version="1.0" encoding="utf-8"?>
<p:tagLst xmlns:p="http://schemas.openxmlformats.org/presentationml/2006/main">
  <p:tag name="AS_UNIQUEID" val="659"/>
</p:tagLst>
</file>

<file path=ppt/tags/tag598.xml><?xml version="1.0" encoding="utf-8"?>
<p:tagLst xmlns:p="http://schemas.openxmlformats.org/presentationml/2006/main">
  <p:tag name="AS_UNIQUEID" val="660"/>
</p:tagLst>
</file>

<file path=ppt/tags/tag599.xml><?xml version="1.0" encoding="utf-8"?>
<p:tagLst xmlns:p="http://schemas.openxmlformats.org/presentationml/2006/main">
  <p:tag name="AS_UNIQUEID" val="661"/>
</p:tagLst>
</file>

<file path=ppt/tags/tag6.xml><?xml version="1.0" encoding="utf-8"?>
<p:tagLst xmlns:p="http://schemas.openxmlformats.org/presentationml/2006/main">
  <p:tag name="AS_UNIQUEID" val="74"/>
</p:tagLst>
</file>

<file path=ppt/tags/tag60.xml><?xml version="1.0" encoding="utf-8"?>
<p:tagLst xmlns:p="http://schemas.openxmlformats.org/presentationml/2006/main">
  <p:tag name="AS_UNIQUEID" val="12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00.xml><?xml version="1.0" encoding="utf-8"?>
<p:tagLst xmlns:p="http://schemas.openxmlformats.org/presentationml/2006/main">
  <p:tag name="AS_UNIQUEID" val="662"/>
</p:tagLst>
</file>

<file path=ppt/tags/tag601.xml><?xml version="1.0" encoding="utf-8"?>
<p:tagLst xmlns:p="http://schemas.openxmlformats.org/presentationml/2006/main">
  <p:tag name="AS_UNIQUEID" val="663"/>
</p:tagLst>
</file>

<file path=ppt/tags/tag602.xml><?xml version="1.0" encoding="utf-8"?>
<p:tagLst xmlns:p="http://schemas.openxmlformats.org/presentationml/2006/main">
  <p:tag name="AS_UNIQUEID" val="664"/>
</p:tagLst>
</file>

<file path=ppt/tags/tag603.xml><?xml version="1.0" encoding="utf-8"?>
<p:tagLst xmlns:p="http://schemas.openxmlformats.org/presentationml/2006/main">
  <p:tag name="AS_UNIQUEID" val="665"/>
</p:tagLst>
</file>

<file path=ppt/tags/tag604.xml><?xml version="1.0" encoding="utf-8"?>
<p:tagLst xmlns:p="http://schemas.openxmlformats.org/presentationml/2006/main">
  <p:tag name="AS_UNIQUEID" val="666"/>
</p:tagLst>
</file>

<file path=ppt/tags/tag605.xml><?xml version="1.0" encoding="utf-8"?>
<p:tagLst xmlns:p="http://schemas.openxmlformats.org/presentationml/2006/main">
  <p:tag name="AS_UNIQUEID" val="667"/>
</p:tagLst>
</file>

<file path=ppt/tags/tag606.xml><?xml version="1.0" encoding="utf-8"?>
<p:tagLst xmlns:p="http://schemas.openxmlformats.org/presentationml/2006/main">
  <p:tag name="AS_UNIQUEID" val="668"/>
</p:tagLst>
</file>

<file path=ppt/tags/tag607.xml><?xml version="1.0" encoding="utf-8"?>
<p:tagLst xmlns:p="http://schemas.openxmlformats.org/presentationml/2006/main">
  <p:tag name="AS_UNIQUEID" val="669"/>
</p:tagLst>
</file>

<file path=ppt/tags/tag608.xml><?xml version="1.0" encoding="utf-8"?>
<p:tagLst xmlns:p="http://schemas.openxmlformats.org/presentationml/2006/main">
  <p:tag name="AS_UNIQUEID" val="670"/>
</p:tagLst>
</file>

<file path=ppt/tags/tag609.xml><?xml version="1.0" encoding="utf-8"?>
<p:tagLst xmlns:p="http://schemas.openxmlformats.org/presentationml/2006/main">
  <p:tag name="AS_UNIQUEID" val="671"/>
</p:tagLst>
</file>

<file path=ppt/tags/tag61.xml><?xml version="1.0" encoding="utf-8"?>
<p:tagLst xmlns:p="http://schemas.openxmlformats.org/presentationml/2006/main">
  <p:tag name="AS_UNIQUEID" val="129"/>
</p:tagLst>
</file>

<file path=ppt/tags/tag610.xml><?xml version="1.0" encoding="utf-8"?>
<p:tagLst xmlns:p="http://schemas.openxmlformats.org/presentationml/2006/main">
  <p:tag name="AS_UNIQUEID" val="672"/>
</p:tagLst>
</file>

<file path=ppt/tags/tag611.xml><?xml version="1.0" encoding="utf-8"?>
<p:tagLst xmlns:p="http://schemas.openxmlformats.org/presentationml/2006/main">
  <p:tag name="AS_UNIQUEID" val="673"/>
</p:tagLst>
</file>

<file path=ppt/tags/tag612.xml><?xml version="1.0" encoding="utf-8"?>
<p:tagLst xmlns:p="http://schemas.openxmlformats.org/presentationml/2006/main">
  <p:tag name="AS_UNIQUEID" val="674"/>
</p:tagLst>
</file>

<file path=ppt/tags/tag613.xml><?xml version="1.0" encoding="utf-8"?>
<p:tagLst xmlns:p="http://schemas.openxmlformats.org/presentationml/2006/main">
  <p:tag name="AS_UNIQUEID" val="675"/>
</p:tagLst>
</file>

<file path=ppt/tags/tag614.xml><?xml version="1.0" encoding="utf-8"?>
<p:tagLst xmlns:p="http://schemas.openxmlformats.org/presentationml/2006/main">
  <p:tag name="AS_UNIQUEID" val="676"/>
</p:tagLst>
</file>

<file path=ppt/tags/tag615.xml><?xml version="1.0" encoding="utf-8"?>
<p:tagLst xmlns:p="http://schemas.openxmlformats.org/presentationml/2006/main">
  <p:tag name="AS_UNIQUEID" val="677"/>
</p:tagLst>
</file>

<file path=ppt/tags/tag616.xml><?xml version="1.0" encoding="utf-8"?>
<p:tagLst xmlns:p="http://schemas.openxmlformats.org/presentationml/2006/main">
  <p:tag name="AS_UNIQUEID" val="678"/>
</p:tagLst>
</file>

<file path=ppt/tags/tag617.xml><?xml version="1.0" encoding="utf-8"?>
<p:tagLst xmlns:p="http://schemas.openxmlformats.org/presentationml/2006/main">
  <p:tag name="AS_UNIQUEID" val="679"/>
</p:tagLst>
</file>

<file path=ppt/tags/tag618.xml><?xml version="1.0" encoding="utf-8"?>
<p:tagLst xmlns:p="http://schemas.openxmlformats.org/presentationml/2006/main">
  <p:tag name="AS_UNIQUEID" val="680"/>
</p:tagLst>
</file>

<file path=ppt/tags/tag619.xml><?xml version="1.0" encoding="utf-8"?>
<p:tagLst xmlns:p="http://schemas.openxmlformats.org/presentationml/2006/main">
  <p:tag name="AS_UNIQUEID" val="681"/>
</p:tagLst>
</file>

<file path=ppt/tags/tag62.xml><?xml version="1.0" encoding="utf-8"?>
<p:tagLst xmlns:p="http://schemas.openxmlformats.org/presentationml/2006/main">
  <p:tag name="AS_UNIQUEID" val="130"/>
</p:tagLst>
</file>

<file path=ppt/tags/tag620.xml><?xml version="1.0" encoding="utf-8"?>
<p:tagLst xmlns:p="http://schemas.openxmlformats.org/presentationml/2006/main">
  <p:tag name="AS_UNIQUEID" val="682"/>
</p:tagLst>
</file>

<file path=ppt/tags/tag621.xml><?xml version="1.0" encoding="utf-8"?>
<p:tagLst xmlns:p="http://schemas.openxmlformats.org/presentationml/2006/main">
  <p:tag name="AS_UNIQUEID" val="683"/>
</p:tagLst>
</file>

<file path=ppt/tags/tag622.xml><?xml version="1.0" encoding="utf-8"?>
<p:tagLst xmlns:p="http://schemas.openxmlformats.org/presentationml/2006/main">
  <p:tag name="AS_UNIQUEID" val="684"/>
</p:tagLst>
</file>

<file path=ppt/tags/tag623.xml><?xml version="1.0" encoding="utf-8"?>
<p:tagLst xmlns:p="http://schemas.openxmlformats.org/presentationml/2006/main">
  <p:tag name="AS_UNIQUEID" val="685"/>
</p:tagLst>
</file>

<file path=ppt/tags/tag624.xml><?xml version="1.0" encoding="utf-8"?>
<p:tagLst xmlns:p="http://schemas.openxmlformats.org/presentationml/2006/main">
  <p:tag name="AS_UNIQUEID" val="686"/>
</p:tagLst>
</file>

<file path=ppt/tags/tag625.xml><?xml version="1.0" encoding="utf-8"?>
<p:tagLst xmlns:p="http://schemas.openxmlformats.org/presentationml/2006/main">
  <p:tag name="AS_UNIQUEID" val="687"/>
</p:tagLst>
</file>

<file path=ppt/tags/tag626.xml><?xml version="1.0" encoding="utf-8"?>
<p:tagLst xmlns:p="http://schemas.openxmlformats.org/presentationml/2006/main">
  <p:tag name="AS_UNIQUEID" val="688"/>
</p:tagLst>
</file>

<file path=ppt/tags/tag627.xml><?xml version="1.0" encoding="utf-8"?>
<p:tagLst xmlns:p="http://schemas.openxmlformats.org/presentationml/2006/main">
  <p:tag name="AS_UNIQUEID" val="689"/>
</p:tagLst>
</file>

<file path=ppt/tags/tag628.xml><?xml version="1.0" encoding="utf-8"?>
<p:tagLst xmlns:p="http://schemas.openxmlformats.org/presentationml/2006/main">
  <p:tag name="AS_UNIQUEID" val="690"/>
</p:tagLst>
</file>

<file path=ppt/tags/tag629.xml><?xml version="1.0" encoding="utf-8"?>
<p:tagLst xmlns:p="http://schemas.openxmlformats.org/presentationml/2006/main">
  <p:tag name="AS_UNIQUEID" val="691"/>
</p:tagLst>
</file>

<file path=ppt/tags/tag63.xml><?xml version="1.0" encoding="utf-8"?>
<p:tagLst xmlns:p="http://schemas.openxmlformats.org/presentationml/2006/main">
  <p:tag name="AS_UNIQUEID" val="13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30.xml><?xml version="1.0" encoding="utf-8"?>
<p:tagLst xmlns:p="http://schemas.openxmlformats.org/presentationml/2006/main">
  <p:tag name="AS_UNIQUEID" val="692"/>
</p:tagLst>
</file>

<file path=ppt/tags/tag631.xml><?xml version="1.0" encoding="utf-8"?>
<p:tagLst xmlns:p="http://schemas.openxmlformats.org/presentationml/2006/main">
  <p:tag name="AS_UNIQUEID" val="693"/>
</p:tagLst>
</file>

<file path=ppt/tags/tag632.xml><?xml version="1.0" encoding="utf-8"?>
<p:tagLst xmlns:p="http://schemas.openxmlformats.org/presentationml/2006/main">
  <p:tag name="AS_UNIQUEID" val="694"/>
</p:tagLst>
</file>

<file path=ppt/tags/tag633.xml><?xml version="1.0" encoding="utf-8"?>
<p:tagLst xmlns:p="http://schemas.openxmlformats.org/presentationml/2006/main">
  <p:tag name="AS_UNIQUEID" val="695"/>
</p:tagLst>
</file>

<file path=ppt/tags/tag634.xml><?xml version="1.0" encoding="utf-8"?>
<p:tagLst xmlns:p="http://schemas.openxmlformats.org/presentationml/2006/main">
  <p:tag name="AS_UNIQUEID" val="696"/>
</p:tagLst>
</file>

<file path=ppt/tags/tag635.xml><?xml version="1.0" encoding="utf-8"?>
<p:tagLst xmlns:p="http://schemas.openxmlformats.org/presentationml/2006/main">
  <p:tag name="AS_UNIQUEID" val="697"/>
</p:tagLst>
</file>

<file path=ppt/tags/tag636.xml><?xml version="1.0" encoding="utf-8"?>
<p:tagLst xmlns:p="http://schemas.openxmlformats.org/presentationml/2006/main">
  <p:tag name="AS_UNIQUEID" val="698"/>
</p:tagLst>
</file>

<file path=ppt/tags/tag637.xml><?xml version="1.0" encoding="utf-8"?>
<p:tagLst xmlns:p="http://schemas.openxmlformats.org/presentationml/2006/main">
  <p:tag name="AS_UNIQUEID" val="699"/>
</p:tagLst>
</file>

<file path=ppt/tags/tag638.xml><?xml version="1.0" encoding="utf-8"?>
<p:tagLst xmlns:p="http://schemas.openxmlformats.org/presentationml/2006/main">
  <p:tag name="AS_UNIQUEID" val="700"/>
</p:tagLst>
</file>

<file path=ppt/tags/tag639.xml><?xml version="1.0" encoding="utf-8"?>
<p:tagLst xmlns:p="http://schemas.openxmlformats.org/presentationml/2006/main">
  <p:tag name="AS_UNIQUEID" val="701"/>
</p:tagLst>
</file>

<file path=ppt/tags/tag64.xml><?xml version="1.0" encoding="utf-8"?>
<p:tagLst xmlns:p="http://schemas.openxmlformats.org/presentationml/2006/main">
  <p:tag name="AS_UNIQUEID" val="13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40.xml><?xml version="1.0" encoding="utf-8"?>
<p:tagLst xmlns:p="http://schemas.openxmlformats.org/presentationml/2006/main">
  <p:tag name="AS_UNIQUEID" val="702"/>
</p:tagLst>
</file>

<file path=ppt/tags/tag641.xml><?xml version="1.0" encoding="utf-8"?>
<p:tagLst xmlns:p="http://schemas.openxmlformats.org/presentationml/2006/main">
  <p:tag name="AS_UNIQUEID" val="703"/>
</p:tagLst>
</file>

<file path=ppt/tags/tag642.xml><?xml version="1.0" encoding="utf-8"?>
<p:tagLst xmlns:p="http://schemas.openxmlformats.org/presentationml/2006/main">
  <p:tag name="AS_UNIQUEID" val="704"/>
</p:tagLst>
</file>

<file path=ppt/tags/tag643.xml><?xml version="1.0" encoding="utf-8"?>
<p:tagLst xmlns:p="http://schemas.openxmlformats.org/presentationml/2006/main">
  <p:tag name="AS_UNIQUEID" val="705"/>
</p:tagLst>
</file>

<file path=ppt/tags/tag644.xml><?xml version="1.0" encoding="utf-8"?>
<p:tagLst xmlns:p="http://schemas.openxmlformats.org/presentationml/2006/main">
  <p:tag name="AS_UNIQUEID" val="706"/>
</p:tagLst>
</file>

<file path=ppt/tags/tag645.xml><?xml version="1.0" encoding="utf-8"?>
<p:tagLst xmlns:p="http://schemas.openxmlformats.org/presentationml/2006/main">
  <p:tag name="AS_UNIQUEID" val="707"/>
</p:tagLst>
</file>

<file path=ppt/tags/tag646.xml><?xml version="1.0" encoding="utf-8"?>
<p:tagLst xmlns:p="http://schemas.openxmlformats.org/presentationml/2006/main">
  <p:tag name="AS_UNIQUEID" val="708"/>
</p:tagLst>
</file>

<file path=ppt/tags/tag647.xml><?xml version="1.0" encoding="utf-8"?>
<p:tagLst xmlns:p="http://schemas.openxmlformats.org/presentationml/2006/main">
  <p:tag name="AS_UNIQUEID" val="709"/>
</p:tagLst>
</file>

<file path=ppt/tags/tag648.xml><?xml version="1.0" encoding="utf-8"?>
<p:tagLst xmlns:p="http://schemas.openxmlformats.org/presentationml/2006/main">
  <p:tag name="AS_UNIQUEID" val="710"/>
</p:tagLst>
</file>

<file path=ppt/tags/tag649.xml><?xml version="1.0" encoding="utf-8"?>
<p:tagLst xmlns:p="http://schemas.openxmlformats.org/presentationml/2006/main">
  <p:tag name="AS_UNIQUEID" val="711"/>
</p:tagLst>
</file>

<file path=ppt/tags/tag65.xml><?xml version="1.0" encoding="utf-8"?>
<p:tagLst xmlns:p="http://schemas.openxmlformats.org/presentationml/2006/main">
  <p:tag name="AS_UNIQUEID" val="13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50.xml><?xml version="1.0" encoding="utf-8"?>
<p:tagLst xmlns:p="http://schemas.openxmlformats.org/presentationml/2006/main">
  <p:tag name="AS_UNIQUEID" val="712"/>
</p:tagLst>
</file>

<file path=ppt/tags/tag651.xml><?xml version="1.0" encoding="utf-8"?>
<p:tagLst xmlns:p="http://schemas.openxmlformats.org/presentationml/2006/main">
  <p:tag name="AS_UNIQUEID" val="713"/>
</p:tagLst>
</file>

<file path=ppt/tags/tag652.xml><?xml version="1.0" encoding="utf-8"?>
<p:tagLst xmlns:p="http://schemas.openxmlformats.org/presentationml/2006/main">
  <p:tag name="AS_UNIQUEID" val="714"/>
</p:tagLst>
</file>

<file path=ppt/tags/tag653.xml><?xml version="1.0" encoding="utf-8"?>
<p:tagLst xmlns:p="http://schemas.openxmlformats.org/presentationml/2006/main">
  <p:tag name="AS_UNIQUEID" val="715"/>
</p:tagLst>
</file>

<file path=ppt/tags/tag654.xml><?xml version="1.0" encoding="utf-8"?>
<p:tagLst xmlns:p="http://schemas.openxmlformats.org/presentationml/2006/main">
  <p:tag name="AS_UNIQUEID" val="716"/>
</p:tagLst>
</file>

<file path=ppt/tags/tag655.xml><?xml version="1.0" encoding="utf-8"?>
<p:tagLst xmlns:p="http://schemas.openxmlformats.org/presentationml/2006/main">
  <p:tag name="AS_UNIQUEID" val="717"/>
</p:tagLst>
</file>

<file path=ppt/tags/tag656.xml><?xml version="1.0" encoding="utf-8"?>
<p:tagLst xmlns:p="http://schemas.openxmlformats.org/presentationml/2006/main">
  <p:tag name="AS_UNIQUEID" val="718"/>
</p:tagLst>
</file>

<file path=ppt/tags/tag657.xml><?xml version="1.0" encoding="utf-8"?>
<p:tagLst xmlns:p="http://schemas.openxmlformats.org/presentationml/2006/main">
  <p:tag name="AS_UNIQUEID" val="719"/>
</p:tagLst>
</file>

<file path=ppt/tags/tag658.xml><?xml version="1.0" encoding="utf-8"?>
<p:tagLst xmlns:p="http://schemas.openxmlformats.org/presentationml/2006/main">
  <p:tag name="AS_UNIQUEID" val="720"/>
</p:tagLst>
</file>

<file path=ppt/tags/tag659.xml><?xml version="1.0" encoding="utf-8"?>
<p:tagLst xmlns:p="http://schemas.openxmlformats.org/presentationml/2006/main">
  <p:tag name="AS_UNIQUEID" val="721"/>
</p:tagLst>
</file>

<file path=ppt/tags/tag66.xml><?xml version="1.0" encoding="utf-8"?>
<p:tagLst xmlns:p="http://schemas.openxmlformats.org/presentationml/2006/main">
  <p:tag name="AS_UNIQUEID" val="134"/>
</p:tagLst>
</file>

<file path=ppt/tags/tag660.xml><?xml version="1.0" encoding="utf-8"?>
<p:tagLst xmlns:p="http://schemas.openxmlformats.org/presentationml/2006/main">
  <p:tag name="AS_UNIQUEID" val="722"/>
</p:tagLst>
</file>

<file path=ppt/tags/tag661.xml><?xml version="1.0" encoding="utf-8"?>
<p:tagLst xmlns:p="http://schemas.openxmlformats.org/presentationml/2006/main">
  <p:tag name="AS_UNIQUEID" val="723"/>
</p:tagLst>
</file>

<file path=ppt/tags/tag662.xml><?xml version="1.0" encoding="utf-8"?>
<p:tagLst xmlns:p="http://schemas.openxmlformats.org/presentationml/2006/main">
  <p:tag name="AS_UNIQUEID" val="724"/>
</p:tagLst>
</file>

<file path=ppt/tags/tag663.xml><?xml version="1.0" encoding="utf-8"?>
<p:tagLst xmlns:p="http://schemas.openxmlformats.org/presentationml/2006/main">
  <p:tag name="AS_UNIQUEID" val="725"/>
</p:tagLst>
</file>

<file path=ppt/tags/tag664.xml><?xml version="1.0" encoding="utf-8"?>
<p:tagLst xmlns:p="http://schemas.openxmlformats.org/presentationml/2006/main">
  <p:tag name="AS_UNIQUEID" val="726"/>
</p:tagLst>
</file>

<file path=ppt/tags/tag665.xml><?xml version="1.0" encoding="utf-8"?>
<p:tagLst xmlns:p="http://schemas.openxmlformats.org/presentationml/2006/main">
  <p:tag name="AS_UNIQUEID" val="727"/>
</p:tagLst>
</file>

<file path=ppt/tags/tag666.xml><?xml version="1.0" encoding="utf-8"?>
<p:tagLst xmlns:p="http://schemas.openxmlformats.org/presentationml/2006/main">
  <p:tag name="AS_UNIQUEID" val="728"/>
</p:tagLst>
</file>

<file path=ppt/tags/tag667.xml><?xml version="1.0" encoding="utf-8"?>
<p:tagLst xmlns:p="http://schemas.openxmlformats.org/presentationml/2006/main">
  <p:tag name="AS_UNIQUEID" val="729"/>
</p:tagLst>
</file>

<file path=ppt/tags/tag668.xml><?xml version="1.0" encoding="utf-8"?>
<p:tagLst xmlns:p="http://schemas.openxmlformats.org/presentationml/2006/main">
  <p:tag name="AS_UNIQUEID" val="730"/>
</p:tagLst>
</file>

<file path=ppt/tags/tag669.xml><?xml version="1.0" encoding="utf-8"?>
<p:tagLst xmlns:p="http://schemas.openxmlformats.org/presentationml/2006/main">
  <p:tag name="AS_UNIQUEID" val="731"/>
</p:tagLst>
</file>

<file path=ppt/tags/tag67.xml><?xml version="1.0" encoding="utf-8"?>
<p:tagLst xmlns:p="http://schemas.openxmlformats.org/presentationml/2006/main">
  <p:tag name="AS_UNIQUEID" val="135"/>
</p:tagLst>
</file>

<file path=ppt/tags/tag670.xml><?xml version="1.0" encoding="utf-8"?>
<p:tagLst xmlns:p="http://schemas.openxmlformats.org/presentationml/2006/main">
  <p:tag name="AS_UNIQUEID" val="732"/>
</p:tagLst>
</file>

<file path=ppt/tags/tag671.xml><?xml version="1.0" encoding="utf-8"?>
<p:tagLst xmlns:p="http://schemas.openxmlformats.org/presentationml/2006/main">
  <p:tag name="AS_UNIQUEID" val="733"/>
</p:tagLst>
</file>

<file path=ppt/tags/tag672.xml><?xml version="1.0" encoding="utf-8"?>
<p:tagLst xmlns:p="http://schemas.openxmlformats.org/presentationml/2006/main">
  <p:tag name="AS_UNIQUEID" val="734"/>
</p:tagLst>
</file>

<file path=ppt/tags/tag673.xml><?xml version="1.0" encoding="utf-8"?>
<p:tagLst xmlns:p="http://schemas.openxmlformats.org/presentationml/2006/main">
  <p:tag name="AS_UNIQUEID" val="735"/>
</p:tagLst>
</file>

<file path=ppt/tags/tag674.xml><?xml version="1.0" encoding="utf-8"?>
<p:tagLst xmlns:p="http://schemas.openxmlformats.org/presentationml/2006/main">
  <p:tag name="AS_UNIQUEID" val="736"/>
</p:tagLst>
</file>

<file path=ppt/tags/tag675.xml><?xml version="1.0" encoding="utf-8"?>
<p:tagLst xmlns:p="http://schemas.openxmlformats.org/presentationml/2006/main">
  <p:tag name="AS_UNIQUEID" val="737"/>
</p:tagLst>
</file>

<file path=ppt/tags/tag676.xml><?xml version="1.0" encoding="utf-8"?>
<p:tagLst xmlns:p="http://schemas.openxmlformats.org/presentationml/2006/main">
  <p:tag name="AS_UNIQUEID" val="738"/>
</p:tagLst>
</file>

<file path=ppt/tags/tag677.xml><?xml version="1.0" encoding="utf-8"?>
<p:tagLst xmlns:p="http://schemas.openxmlformats.org/presentationml/2006/main">
  <p:tag name="AS_UNIQUEID" val="739"/>
</p:tagLst>
</file>

<file path=ppt/tags/tag678.xml><?xml version="1.0" encoding="utf-8"?>
<p:tagLst xmlns:p="http://schemas.openxmlformats.org/presentationml/2006/main">
  <p:tag name="AS_UNIQUEID" val="740"/>
</p:tagLst>
</file>

<file path=ppt/tags/tag679.xml><?xml version="1.0" encoding="utf-8"?>
<p:tagLst xmlns:p="http://schemas.openxmlformats.org/presentationml/2006/main">
  <p:tag name="AS_UNIQUEID" val="741"/>
</p:tagLst>
</file>

<file path=ppt/tags/tag68.xml><?xml version="1.0" encoding="utf-8"?>
<p:tagLst xmlns:p="http://schemas.openxmlformats.org/presentationml/2006/main">
  <p:tag name="AS_UNIQUEID" val="13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80.xml><?xml version="1.0" encoding="utf-8"?>
<p:tagLst xmlns:p="http://schemas.openxmlformats.org/presentationml/2006/main">
  <p:tag name="AS_UNIQUEID" val="742"/>
</p:tagLst>
</file>

<file path=ppt/tags/tag681.xml><?xml version="1.0" encoding="utf-8"?>
<p:tagLst xmlns:p="http://schemas.openxmlformats.org/presentationml/2006/main">
  <p:tag name="AS_UNIQUEID" val="743"/>
</p:tagLst>
</file>

<file path=ppt/tags/tag682.xml><?xml version="1.0" encoding="utf-8"?>
<p:tagLst xmlns:p="http://schemas.openxmlformats.org/presentationml/2006/main">
  <p:tag name="AS_UNIQUEID" val="744"/>
</p:tagLst>
</file>

<file path=ppt/tags/tag683.xml><?xml version="1.0" encoding="utf-8"?>
<p:tagLst xmlns:p="http://schemas.openxmlformats.org/presentationml/2006/main">
  <p:tag name="AS_UNIQUEID" val="745"/>
</p:tagLst>
</file>

<file path=ppt/tags/tag684.xml><?xml version="1.0" encoding="utf-8"?>
<p:tagLst xmlns:p="http://schemas.openxmlformats.org/presentationml/2006/main">
  <p:tag name="AS_UNIQUEID" val="746"/>
</p:tagLst>
</file>

<file path=ppt/tags/tag685.xml><?xml version="1.0" encoding="utf-8"?>
<p:tagLst xmlns:p="http://schemas.openxmlformats.org/presentationml/2006/main">
  <p:tag name="AS_UNIQUEID" val="747"/>
</p:tagLst>
</file>

<file path=ppt/tags/tag686.xml><?xml version="1.0" encoding="utf-8"?>
<p:tagLst xmlns:p="http://schemas.openxmlformats.org/presentationml/2006/main">
  <p:tag name="AS_UNIQUEID" val="748"/>
</p:tagLst>
</file>

<file path=ppt/tags/tag687.xml><?xml version="1.0" encoding="utf-8"?>
<p:tagLst xmlns:p="http://schemas.openxmlformats.org/presentationml/2006/main">
  <p:tag name="AS_UNIQUEID" val="749"/>
</p:tagLst>
</file>

<file path=ppt/tags/tag688.xml><?xml version="1.0" encoding="utf-8"?>
<p:tagLst xmlns:p="http://schemas.openxmlformats.org/presentationml/2006/main">
  <p:tag name="AS_UNIQUEID" val="750"/>
</p:tagLst>
</file>

<file path=ppt/tags/tag689.xml><?xml version="1.0" encoding="utf-8"?>
<p:tagLst xmlns:p="http://schemas.openxmlformats.org/presentationml/2006/main">
  <p:tag name="AS_UNIQUEID" val="751"/>
</p:tagLst>
</file>

<file path=ppt/tags/tag69.xml><?xml version="1.0" encoding="utf-8"?>
<p:tagLst xmlns:p="http://schemas.openxmlformats.org/presentationml/2006/main">
  <p:tag name="AS_UNIQUEID" val="13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90.xml><?xml version="1.0" encoding="utf-8"?>
<p:tagLst xmlns:p="http://schemas.openxmlformats.org/presentationml/2006/main">
  <p:tag name="AS_UNIQUEID" val="752"/>
</p:tagLst>
</file>

<file path=ppt/tags/tag691.xml><?xml version="1.0" encoding="utf-8"?>
<p:tagLst xmlns:p="http://schemas.openxmlformats.org/presentationml/2006/main">
  <p:tag name="AS_UNIQUEID" val="753"/>
</p:tagLst>
</file>

<file path=ppt/tags/tag692.xml><?xml version="1.0" encoding="utf-8"?>
<p:tagLst xmlns:p="http://schemas.openxmlformats.org/presentationml/2006/main">
  <p:tag name="AS_UNIQUEID" val="754"/>
</p:tagLst>
</file>

<file path=ppt/tags/tag693.xml><?xml version="1.0" encoding="utf-8"?>
<p:tagLst xmlns:p="http://schemas.openxmlformats.org/presentationml/2006/main">
  <p:tag name="AS_UNIQUEID" val="755"/>
</p:tagLst>
</file>

<file path=ppt/tags/tag694.xml><?xml version="1.0" encoding="utf-8"?>
<p:tagLst xmlns:p="http://schemas.openxmlformats.org/presentationml/2006/main">
  <p:tag name="AS_UNIQUEID" val="756"/>
</p:tagLst>
</file>

<file path=ppt/tags/tag695.xml><?xml version="1.0" encoding="utf-8"?>
<p:tagLst xmlns:p="http://schemas.openxmlformats.org/presentationml/2006/main">
  <p:tag name="AS_UNIQUEID" val="757"/>
</p:tagLst>
</file>

<file path=ppt/tags/tag696.xml><?xml version="1.0" encoding="utf-8"?>
<p:tagLst xmlns:p="http://schemas.openxmlformats.org/presentationml/2006/main">
  <p:tag name="AS_UNIQUEID" val="758"/>
</p:tagLst>
</file>

<file path=ppt/tags/tag697.xml><?xml version="1.0" encoding="utf-8"?>
<p:tagLst xmlns:p="http://schemas.openxmlformats.org/presentationml/2006/main">
  <p:tag name="AS_UNIQUEID" val="759"/>
</p:tagLst>
</file>

<file path=ppt/tags/tag698.xml><?xml version="1.0" encoding="utf-8"?>
<p:tagLst xmlns:p="http://schemas.openxmlformats.org/presentationml/2006/main">
  <p:tag name="AS_UNIQUEID" val="760"/>
</p:tagLst>
</file>

<file path=ppt/tags/tag699.xml><?xml version="1.0" encoding="utf-8"?>
<p:tagLst xmlns:p="http://schemas.openxmlformats.org/presentationml/2006/main">
  <p:tag name="AS_UNIQUEID" val="761"/>
</p:tagLst>
</file>

<file path=ppt/tags/tag7.xml><?xml version="1.0" encoding="utf-8"?>
<p:tagLst xmlns:p="http://schemas.openxmlformats.org/presentationml/2006/main">
  <p:tag name="AS_UNIQUEID" val="75"/>
</p:tagLst>
</file>

<file path=ppt/tags/tag70.xml><?xml version="1.0" encoding="utf-8"?>
<p:tagLst xmlns:p="http://schemas.openxmlformats.org/presentationml/2006/main">
  <p:tag name="AS_UNIQUEID" val="13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00.xml><?xml version="1.0" encoding="utf-8"?>
<p:tagLst xmlns:p="http://schemas.openxmlformats.org/presentationml/2006/main">
  <p:tag name="AS_UNIQUEID" val="762"/>
</p:tagLst>
</file>

<file path=ppt/tags/tag701.xml><?xml version="1.0" encoding="utf-8"?>
<p:tagLst xmlns:p="http://schemas.openxmlformats.org/presentationml/2006/main">
  <p:tag name="AS_UNIQUEID" val="763"/>
</p:tagLst>
</file>

<file path=ppt/tags/tag702.xml><?xml version="1.0" encoding="utf-8"?>
<p:tagLst xmlns:p="http://schemas.openxmlformats.org/presentationml/2006/main">
  <p:tag name="AS_UNIQUEID" val="764"/>
</p:tagLst>
</file>

<file path=ppt/tags/tag703.xml><?xml version="1.0" encoding="utf-8"?>
<p:tagLst xmlns:p="http://schemas.openxmlformats.org/presentationml/2006/main">
  <p:tag name="AS_UNIQUEID" val="765"/>
</p:tagLst>
</file>

<file path=ppt/tags/tag704.xml><?xml version="1.0" encoding="utf-8"?>
<p:tagLst xmlns:p="http://schemas.openxmlformats.org/presentationml/2006/main">
  <p:tag name="AS_UNIQUEID" val="766"/>
</p:tagLst>
</file>

<file path=ppt/tags/tag705.xml><?xml version="1.0" encoding="utf-8"?>
<p:tagLst xmlns:p="http://schemas.openxmlformats.org/presentationml/2006/main">
  <p:tag name="AS_UNIQUEID" val="767"/>
</p:tagLst>
</file>

<file path=ppt/tags/tag706.xml><?xml version="1.0" encoding="utf-8"?>
<p:tagLst xmlns:p="http://schemas.openxmlformats.org/presentationml/2006/main">
  <p:tag name="AS_UNIQUEID" val="768"/>
</p:tagLst>
</file>

<file path=ppt/tags/tag707.xml><?xml version="1.0" encoding="utf-8"?>
<p:tagLst xmlns:p="http://schemas.openxmlformats.org/presentationml/2006/main">
  <p:tag name="AS_UNIQUEID" val="769"/>
</p:tagLst>
</file>

<file path=ppt/tags/tag708.xml><?xml version="1.0" encoding="utf-8"?>
<p:tagLst xmlns:p="http://schemas.openxmlformats.org/presentationml/2006/main">
  <p:tag name="AS_UNIQUEID" val="770"/>
</p:tagLst>
</file>

<file path=ppt/tags/tag709.xml><?xml version="1.0" encoding="utf-8"?>
<p:tagLst xmlns:p="http://schemas.openxmlformats.org/presentationml/2006/main">
  <p:tag name="AS_UNIQUEID" val="771"/>
</p:tagLst>
</file>

<file path=ppt/tags/tag71.xml><?xml version="1.0" encoding="utf-8"?>
<p:tagLst xmlns:p="http://schemas.openxmlformats.org/presentationml/2006/main">
  <p:tag name="AS_UNIQUEID" val="139"/>
</p:tagLst>
</file>

<file path=ppt/tags/tag710.xml><?xml version="1.0" encoding="utf-8"?>
<p:tagLst xmlns:p="http://schemas.openxmlformats.org/presentationml/2006/main">
  <p:tag name="AS_UNIQUEID" val="772"/>
</p:tagLst>
</file>

<file path=ppt/tags/tag711.xml><?xml version="1.0" encoding="utf-8"?>
<p:tagLst xmlns:p="http://schemas.openxmlformats.org/presentationml/2006/main">
  <p:tag name="AS_UNIQUEID" val="773"/>
</p:tagLst>
</file>

<file path=ppt/tags/tag712.xml><?xml version="1.0" encoding="utf-8"?>
<p:tagLst xmlns:p="http://schemas.openxmlformats.org/presentationml/2006/main">
  <p:tag name="AS_UNIQUEID" val="774"/>
</p:tagLst>
</file>

<file path=ppt/tags/tag713.xml><?xml version="1.0" encoding="utf-8"?>
<p:tagLst xmlns:p="http://schemas.openxmlformats.org/presentationml/2006/main">
  <p:tag name="AS_UNIQUEID" val="775"/>
</p:tagLst>
</file>

<file path=ppt/tags/tag714.xml><?xml version="1.0" encoding="utf-8"?>
<p:tagLst xmlns:p="http://schemas.openxmlformats.org/presentationml/2006/main">
  <p:tag name="AS_UNIQUEID" val="776"/>
</p:tagLst>
</file>

<file path=ppt/tags/tag715.xml><?xml version="1.0" encoding="utf-8"?>
<p:tagLst xmlns:p="http://schemas.openxmlformats.org/presentationml/2006/main">
  <p:tag name="AS_UNIQUEID" val="777"/>
</p:tagLst>
</file>

<file path=ppt/tags/tag716.xml><?xml version="1.0" encoding="utf-8"?>
<p:tagLst xmlns:p="http://schemas.openxmlformats.org/presentationml/2006/main">
  <p:tag name="AS_UNIQUEID" val="778"/>
</p:tagLst>
</file>

<file path=ppt/tags/tag717.xml><?xml version="1.0" encoding="utf-8"?>
<p:tagLst xmlns:p="http://schemas.openxmlformats.org/presentationml/2006/main">
  <p:tag name="AS_UNIQUEID" val="779"/>
</p:tagLst>
</file>

<file path=ppt/tags/tag718.xml><?xml version="1.0" encoding="utf-8"?>
<p:tagLst xmlns:p="http://schemas.openxmlformats.org/presentationml/2006/main">
  <p:tag name="AS_UNIQUEID" val="780"/>
</p:tagLst>
</file>

<file path=ppt/tags/tag719.xml><?xml version="1.0" encoding="utf-8"?>
<p:tagLst xmlns:p="http://schemas.openxmlformats.org/presentationml/2006/main">
  <p:tag name="AS_UNIQUEID" val="781"/>
</p:tagLst>
</file>

<file path=ppt/tags/tag72.xml><?xml version="1.0" encoding="utf-8"?>
<p:tagLst xmlns:p="http://schemas.openxmlformats.org/presentationml/2006/main">
  <p:tag name="AS_UNIQUEID" val="140"/>
</p:tagLst>
</file>

<file path=ppt/tags/tag720.xml><?xml version="1.0" encoding="utf-8"?>
<p:tagLst xmlns:p="http://schemas.openxmlformats.org/presentationml/2006/main">
  <p:tag name="AS_UNIQUEID" val="782"/>
</p:tagLst>
</file>

<file path=ppt/tags/tag721.xml><?xml version="1.0" encoding="utf-8"?>
<p:tagLst xmlns:p="http://schemas.openxmlformats.org/presentationml/2006/main">
  <p:tag name="AS_UNIQUEID" val="783"/>
</p:tagLst>
</file>

<file path=ppt/tags/tag722.xml><?xml version="1.0" encoding="utf-8"?>
<p:tagLst xmlns:p="http://schemas.openxmlformats.org/presentationml/2006/main">
  <p:tag name="AS_UNIQUEID" val="784"/>
</p:tagLst>
</file>

<file path=ppt/tags/tag723.xml><?xml version="1.0" encoding="utf-8"?>
<p:tagLst xmlns:p="http://schemas.openxmlformats.org/presentationml/2006/main">
  <p:tag name="AS_UNIQUEID" val="785"/>
</p:tagLst>
</file>

<file path=ppt/tags/tag724.xml><?xml version="1.0" encoding="utf-8"?>
<p:tagLst xmlns:p="http://schemas.openxmlformats.org/presentationml/2006/main">
  <p:tag name="AS_UNIQUEID" val="786"/>
</p:tagLst>
</file>

<file path=ppt/tags/tag725.xml><?xml version="1.0" encoding="utf-8"?>
<p:tagLst xmlns:p="http://schemas.openxmlformats.org/presentationml/2006/main">
  <p:tag name="AS_UNIQUEID" val="787"/>
</p:tagLst>
</file>

<file path=ppt/tags/tag726.xml><?xml version="1.0" encoding="utf-8"?>
<p:tagLst xmlns:p="http://schemas.openxmlformats.org/presentationml/2006/main">
  <p:tag name="AS_UNIQUEID" val="788"/>
</p:tagLst>
</file>

<file path=ppt/tags/tag727.xml><?xml version="1.0" encoding="utf-8"?>
<p:tagLst xmlns:p="http://schemas.openxmlformats.org/presentationml/2006/main">
  <p:tag name="AS_UNIQUEID" val="789"/>
</p:tagLst>
</file>

<file path=ppt/tags/tag728.xml><?xml version="1.0" encoding="utf-8"?>
<p:tagLst xmlns:p="http://schemas.openxmlformats.org/presentationml/2006/main">
  <p:tag name="AS_UNIQUEID" val="790"/>
</p:tagLst>
</file>

<file path=ppt/tags/tag729.xml><?xml version="1.0" encoding="utf-8"?>
<p:tagLst xmlns:p="http://schemas.openxmlformats.org/presentationml/2006/main">
  <p:tag name="AS_UNIQUEID" val="791"/>
</p:tagLst>
</file>

<file path=ppt/tags/tag73.xml><?xml version="1.0" encoding="utf-8"?>
<p:tagLst xmlns:p="http://schemas.openxmlformats.org/presentationml/2006/main">
  <p:tag name="AS_UNIQUEID" val="141"/>
</p:tagLst>
</file>

<file path=ppt/tags/tag730.xml><?xml version="1.0" encoding="utf-8"?>
<p:tagLst xmlns:p="http://schemas.openxmlformats.org/presentationml/2006/main">
  <p:tag name="AS_UNIQUEID" val="792"/>
</p:tagLst>
</file>

<file path=ppt/tags/tag731.xml><?xml version="1.0" encoding="utf-8"?>
<p:tagLst xmlns:p="http://schemas.openxmlformats.org/presentationml/2006/main">
  <p:tag name="AS_UNIQUEID" val="793"/>
</p:tagLst>
</file>

<file path=ppt/tags/tag732.xml><?xml version="1.0" encoding="utf-8"?>
<p:tagLst xmlns:p="http://schemas.openxmlformats.org/presentationml/2006/main">
  <p:tag name="AS_UNIQUEID" val="794"/>
</p:tagLst>
</file>

<file path=ppt/tags/tag733.xml><?xml version="1.0" encoding="utf-8"?>
<p:tagLst xmlns:p="http://schemas.openxmlformats.org/presentationml/2006/main">
  <p:tag name="AS_UNIQUEID" val="795"/>
</p:tagLst>
</file>

<file path=ppt/tags/tag734.xml><?xml version="1.0" encoding="utf-8"?>
<p:tagLst xmlns:p="http://schemas.openxmlformats.org/presentationml/2006/main">
  <p:tag name="AS_UNIQUEID" val="796"/>
</p:tagLst>
</file>

<file path=ppt/tags/tag735.xml><?xml version="1.0" encoding="utf-8"?>
<p:tagLst xmlns:p="http://schemas.openxmlformats.org/presentationml/2006/main">
  <p:tag name="AS_UNIQUEID" val="797"/>
</p:tagLst>
</file>

<file path=ppt/tags/tag736.xml><?xml version="1.0" encoding="utf-8"?>
<p:tagLst xmlns:p="http://schemas.openxmlformats.org/presentationml/2006/main">
  <p:tag name="AS_UNIQUEID" val="798"/>
</p:tagLst>
</file>

<file path=ppt/tags/tag737.xml><?xml version="1.0" encoding="utf-8"?>
<p:tagLst xmlns:p="http://schemas.openxmlformats.org/presentationml/2006/main">
  <p:tag name="AS_UNIQUEID" val="799"/>
</p:tagLst>
</file>

<file path=ppt/tags/tag738.xml><?xml version="1.0" encoding="utf-8"?>
<p:tagLst xmlns:p="http://schemas.openxmlformats.org/presentationml/2006/main">
  <p:tag name="AS_UNIQUEID" val="800"/>
</p:tagLst>
</file>

<file path=ppt/tags/tag739.xml><?xml version="1.0" encoding="utf-8"?>
<p:tagLst xmlns:p="http://schemas.openxmlformats.org/presentationml/2006/main">
  <p:tag name="AS_UNIQUEID" val="801"/>
</p:tagLst>
</file>

<file path=ppt/tags/tag74.xml><?xml version="1.0" encoding="utf-8"?>
<p:tagLst xmlns:p="http://schemas.openxmlformats.org/presentationml/2006/main">
  <p:tag name="AS_UNIQUEID" val="142"/>
</p:tagLst>
</file>

<file path=ppt/tags/tag740.xml><?xml version="1.0" encoding="utf-8"?>
<p:tagLst xmlns:p="http://schemas.openxmlformats.org/presentationml/2006/main">
  <p:tag name="AS_UNIQUEID" val="802"/>
</p:tagLst>
</file>

<file path=ppt/tags/tag741.xml><?xml version="1.0" encoding="utf-8"?>
<p:tagLst xmlns:p="http://schemas.openxmlformats.org/presentationml/2006/main">
  <p:tag name="AS_UNIQUEID" val="803"/>
</p:tagLst>
</file>

<file path=ppt/tags/tag742.xml><?xml version="1.0" encoding="utf-8"?>
<p:tagLst xmlns:p="http://schemas.openxmlformats.org/presentationml/2006/main">
  <p:tag name="AS_UNIQUEID" val="804"/>
</p:tagLst>
</file>

<file path=ppt/tags/tag743.xml><?xml version="1.0" encoding="utf-8"?>
<p:tagLst xmlns:p="http://schemas.openxmlformats.org/presentationml/2006/main">
  <p:tag name="AS_UNIQUEID" val="805"/>
</p:tagLst>
</file>

<file path=ppt/tags/tag744.xml><?xml version="1.0" encoding="utf-8"?>
<p:tagLst xmlns:p="http://schemas.openxmlformats.org/presentationml/2006/main">
  <p:tag name="AS_UNIQUEID" val="806"/>
</p:tagLst>
</file>

<file path=ppt/tags/tag745.xml><?xml version="1.0" encoding="utf-8"?>
<p:tagLst xmlns:p="http://schemas.openxmlformats.org/presentationml/2006/main">
  <p:tag name="AS_UNIQUEID" val="807"/>
</p:tagLst>
</file>

<file path=ppt/tags/tag746.xml><?xml version="1.0" encoding="utf-8"?>
<p:tagLst xmlns:p="http://schemas.openxmlformats.org/presentationml/2006/main">
  <p:tag name="AS_UNIQUEID" val="808"/>
</p:tagLst>
</file>

<file path=ppt/tags/tag747.xml><?xml version="1.0" encoding="utf-8"?>
<p:tagLst xmlns:p="http://schemas.openxmlformats.org/presentationml/2006/main">
  <p:tag name="AS_UNIQUEID" val="809"/>
</p:tagLst>
</file>

<file path=ppt/tags/tag748.xml><?xml version="1.0" encoding="utf-8"?>
<p:tagLst xmlns:p="http://schemas.openxmlformats.org/presentationml/2006/main">
  <p:tag name="AS_UNIQUEID" val="810"/>
</p:tagLst>
</file>

<file path=ppt/tags/tag749.xml><?xml version="1.0" encoding="utf-8"?>
<p:tagLst xmlns:p="http://schemas.openxmlformats.org/presentationml/2006/main">
  <p:tag name="AS_UNIQUEID" val="811"/>
</p:tagLst>
</file>

<file path=ppt/tags/tag75.xml><?xml version="1.0" encoding="utf-8"?>
<p:tagLst xmlns:p="http://schemas.openxmlformats.org/presentationml/2006/main">
  <p:tag name="AS_UNIQUEID" val="143"/>
</p:tagLst>
</file>

<file path=ppt/tags/tag750.xml><?xml version="1.0" encoding="utf-8"?>
<p:tagLst xmlns:p="http://schemas.openxmlformats.org/presentationml/2006/main">
  <p:tag name="AS_UNIQUEID" val="812"/>
</p:tagLst>
</file>

<file path=ppt/tags/tag751.xml><?xml version="1.0" encoding="utf-8"?>
<p:tagLst xmlns:p="http://schemas.openxmlformats.org/presentationml/2006/main">
  <p:tag name="AS_UNIQUEID" val="813"/>
</p:tagLst>
</file>

<file path=ppt/tags/tag752.xml><?xml version="1.0" encoding="utf-8"?>
<p:tagLst xmlns:p="http://schemas.openxmlformats.org/presentationml/2006/main">
  <p:tag name="AS_UNIQUEID" val="814"/>
</p:tagLst>
</file>

<file path=ppt/tags/tag753.xml><?xml version="1.0" encoding="utf-8"?>
<p:tagLst xmlns:p="http://schemas.openxmlformats.org/presentationml/2006/main">
  <p:tag name="AS_UNIQUEID" val="815"/>
</p:tagLst>
</file>

<file path=ppt/tags/tag754.xml><?xml version="1.0" encoding="utf-8"?>
<p:tagLst xmlns:p="http://schemas.openxmlformats.org/presentationml/2006/main">
  <p:tag name="AS_UNIQUEID" val="816"/>
</p:tagLst>
</file>

<file path=ppt/tags/tag755.xml><?xml version="1.0" encoding="utf-8"?>
<p:tagLst xmlns:p="http://schemas.openxmlformats.org/presentationml/2006/main">
  <p:tag name="AS_UNIQUEID" val="817"/>
</p:tagLst>
</file>

<file path=ppt/tags/tag756.xml><?xml version="1.0" encoding="utf-8"?>
<p:tagLst xmlns:p="http://schemas.openxmlformats.org/presentationml/2006/main">
  <p:tag name="AS_UNIQUEID" val="818"/>
</p:tagLst>
</file>

<file path=ppt/tags/tag757.xml><?xml version="1.0" encoding="utf-8"?>
<p:tagLst xmlns:p="http://schemas.openxmlformats.org/presentationml/2006/main">
  <p:tag name="AS_UNIQUEID" val="819"/>
</p:tagLst>
</file>

<file path=ppt/tags/tag758.xml><?xml version="1.0" encoding="utf-8"?>
<p:tagLst xmlns:p="http://schemas.openxmlformats.org/presentationml/2006/main">
  <p:tag name="AS_UNIQUEID" val="820"/>
</p:tagLst>
</file>

<file path=ppt/tags/tag759.xml><?xml version="1.0" encoding="utf-8"?>
<p:tagLst xmlns:p="http://schemas.openxmlformats.org/presentationml/2006/main">
  <p:tag name="AS_UNIQUEID" val="821"/>
</p:tagLst>
</file>

<file path=ppt/tags/tag76.xml><?xml version="1.0" encoding="utf-8"?>
<p:tagLst xmlns:p="http://schemas.openxmlformats.org/presentationml/2006/main">
  <p:tag name="AS_UNIQUEID" val="144"/>
</p:tagLst>
</file>

<file path=ppt/tags/tag760.xml><?xml version="1.0" encoding="utf-8"?>
<p:tagLst xmlns:p="http://schemas.openxmlformats.org/presentationml/2006/main">
  <p:tag name="AS_UNIQUEID" val="822"/>
</p:tagLst>
</file>

<file path=ppt/tags/tag761.xml><?xml version="1.0" encoding="utf-8"?>
<p:tagLst xmlns:p="http://schemas.openxmlformats.org/presentationml/2006/main">
  <p:tag name="AS_UNIQUEID" val="823"/>
</p:tagLst>
</file>

<file path=ppt/tags/tag762.xml><?xml version="1.0" encoding="utf-8"?>
<p:tagLst xmlns:p="http://schemas.openxmlformats.org/presentationml/2006/main">
  <p:tag name="AS_UNIQUEID" val="824"/>
</p:tagLst>
</file>

<file path=ppt/tags/tag763.xml><?xml version="1.0" encoding="utf-8"?>
<p:tagLst xmlns:p="http://schemas.openxmlformats.org/presentationml/2006/main">
  <p:tag name="AS_UNIQUEID" val="825"/>
</p:tagLst>
</file>

<file path=ppt/tags/tag764.xml><?xml version="1.0" encoding="utf-8"?>
<p:tagLst xmlns:p="http://schemas.openxmlformats.org/presentationml/2006/main">
  <p:tag name="AS_UNIQUEID" val="826"/>
</p:tagLst>
</file>

<file path=ppt/tags/tag765.xml><?xml version="1.0" encoding="utf-8"?>
<p:tagLst xmlns:p="http://schemas.openxmlformats.org/presentationml/2006/main">
  <p:tag name="AS_UNIQUEID" val="827"/>
</p:tagLst>
</file>

<file path=ppt/tags/tag766.xml><?xml version="1.0" encoding="utf-8"?>
<p:tagLst xmlns:p="http://schemas.openxmlformats.org/presentationml/2006/main">
  <p:tag name="AS_UNIQUEID" val="828"/>
</p:tagLst>
</file>

<file path=ppt/tags/tag767.xml><?xml version="1.0" encoding="utf-8"?>
<p:tagLst xmlns:p="http://schemas.openxmlformats.org/presentationml/2006/main">
  <p:tag name="AS_UNIQUEID" val="829"/>
</p:tagLst>
</file>

<file path=ppt/tags/tag768.xml><?xml version="1.0" encoding="utf-8"?>
<p:tagLst xmlns:p="http://schemas.openxmlformats.org/presentationml/2006/main">
  <p:tag name="AS_UNIQUEID" val="830"/>
</p:tagLst>
</file>

<file path=ppt/tags/tag769.xml><?xml version="1.0" encoding="utf-8"?>
<p:tagLst xmlns:p="http://schemas.openxmlformats.org/presentationml/2006/main">
  <p:tag name="AS_UNIQUEID" val="831"/>
</p:tagLst>
</file>

<file path=ppt/tags/tag77.xml><?xml version="1.0" encoding="utf-8"?>
<p:tagLst xmlns:p="http://schemas.openxmlformats.org/presentationml/2006/main">
  <p:tag name="AS_UNIQUEID" val="145"/>
</p:tagLst>
</file>

<file path=ppt/tags/tag770.xml><?xml version="1.0" encoding="utf-8"?>
<p:tagLst xmlns:p="http://schemas.openxmlformats.org/presentationml/2006/main">
  <p:tag name="AS_UNIQUEID" val="832"/>
</p:tagLst>
</file>

<file path=ppt/tags/tag771.xml><?xml version="1.0" encoding="utf-8"?>
<p:tagLst xmlns:p="http://schemas.openxmlformats.org/presentationml/2006/main">
  <p:tag name="AS_UNIQUEID" val="833"/>
</p:tagLst>
</file>

<file path=ppt/tags/tag772.xml><?xml version="1.0" encoding="utf-8"?>
<p:tagLst xmlns:p="http://schemas.openxmlformats.org/presentationml/2006/main">
  <p:tag name="AS_UNIQUEID" val="834"/>
</p:tagLst>
</file>

<file path=ppt/tags/tag773.xml><?xml version="1.0" encoding="utf-8"?>
<p:tagLst xmlns:p="http://schemas.openxmlformats.org/presentationml/2006/main">
  <p:tag name="AS_UNIQUEID" val="835"/>
</p:tagLst>
</file>

<file path=ppt/tags/tag774.xml><?xml version="1.0" encoding="utf-8"?>
<p:tagLst xmlns:p="http://schemas.openxmlformats.org/presentationml/2006/main">
  <p:tag name="AS_UNIQUEID" val="836"/>
</p:tagLst>
</file>

<file path=ppt/tags/tag775.xml><?xml version="1.0" encoding="utf-8"?>
<p:tagLst xmlns:p="http://schemas.openxmlformats.org/presentationml/2006/main">
  <p:tag name="AS_UNIQUEID" val="837"/>
</p:tagLst>
</file>

<file path=ppt/tags/tag776.xml><?xml version="1.0" encoding="utf-8"?>
<p:tagLst xmlns:p="http://schemas.openxmlformats.org/presentationml/2006/main">
  <p:tag name="AS_UNIQUEID" val="838"/>
</p:tagLst>
</file>

<file path=ppt/tags/tag777.xml><?xml version="1.0" encoding="utf-8"?>
<p:tagLst xmlns:p="http://schemas.openxmlformats.org/presentationml/2006/main">
  <p:tag name="AS_UNIQUEID" val="839"/>
</p:tagLst>
</file>

<file path=ppt/tags/tag778.xml><?xml version="1.0" encoding="utf-8"?>
<p:tagLst xmlns:p="http://schemas.openxmlformats.org/presentationml/2006/main">
  <p:tag name="AS_UNIQUEID" val="840"/>
</p:tagLst>
</file>

<file path=ppt/tags/tag779.xml><?xml version="1.0" encoding="utf-8"?>
<p:tagLst xmlns:p="http://schemas.openxmlformats.org/presentationml/2006/main">
  <p:tag name="AS_UNIQUEID" val="841"/>
</p:tagLst>
</file>

<file path=ppt/tags/tag78.xml><?xml version="1.0" encoding="utf-8"?>
<p:tagLst xmlns:p="http://schemas.openxmlformats.org/presentationml/2006/main">
  <p:tag name="AS_UNIQUEID" val="146"/>
</p:tagLst>
</file>

<file path=ppt/tags/tag780.xml><?xml version="1.0" encoding="utf-8"?>
<p:tagLst xmlns:p="http://schemas.openxmlformats.org/presentationml/2006/main">
  <p:tag name="AS_UNIQUEID" val="842"/>
</p:tagLst>
</file>

<file path=ppt/tags/tag781.xml><?xml version="1.0" encoding="utf-8"?>
<p:tagLst xmlns:p="http://schemas.openxmlformats.org/presentationml/2006/main">
  <p:tag name="AS_UNIQUEID" val="843"/>
</p:tagLst>
</file>

<file path=ppt/tags/tag782.xml><?xml version="1.0" encoding="utf-8"?>
<p:tagLst xmlns:p="http://schemas.openxmlformats.org/presentationml/2006/main">
  <p:tag name="AS_UNIQUEID" val="844"/>
</p:tagLst>
</file>

<file path=ppt/tags/tag783.xml><?xml version="1.0" encoding="utf-8"?>
<p:tagLst xmlns:p="http://schemas.openxmlformats.org/presentationml/2006/main">
  <p:tag name="AS_UNIQUEID" val="845"/>
</p:tagLst>
</file>

<file path=ppt/tags/tag784.xml><?xml version="1.0" encoding="utf-8"?>
<p:tagLst xmlns:p="http://schemas.openxmlformats.org/presentationml/2006/main">
  <p:tag name="AS_UNIQUEID" val="846"/>
</p:tagLst>
</file>

<file path=ppt/tags/tag785.xml><?xml version="1.0" encoding="utf-8"?>
<p:tagLst xmlns:p="http://schemas.openxmlformats.org/presentationml/2006/main">
  <p:tag name="AS_UNIQUEID" val="847"/>
</p:tagLst>
</file>

<file path=ppt/tags/tag786.xml><?xml version="1.0" encoding="utf-8"?>
<p:tagLst xmlns:p="http://schemas.openxmlformats.org/presentationml/2006/main">
  <p:tag name="AS_UNIQUEID" val="848"/>
</p:tagLst>
</file>

<file path=ppt/tags/tag787.xml><?xml version="1.0" encoding="utf-8"?>
<p:tagLst xmlns:p="http://schemas.openxmlformats.org/presentationml/2006/main">
  <p:tag name="AS_UNIQUEID" val="849"/>
</p:tagLst>
</file>

<file path=ppt/tags/tag788.xml><?xml version="1.0" encoding="utf-8"?>
<p:tagLst xmlns:p="http://schemas.openxmlformats.org/presentationml/2006/main">
  <p:tag name="AS_UNIQUEID" val="850"/>
</p:tagLst>
</file>

<file path=ppt/tags/tag789.xml><?xml version="1.0" encoding="utf-8"?>
<p:tagLst xmlns:p="http://schemas.openxmlformats.org/presentationml/2006/main">
  <p:tag name="AS_UNIQUEID" val="851"/>
</p:tagLst>
</file>

<file path=ppt/tags/tag79.xml><?xml version="1.0" encoding="utf-8"?>
<p:tagLst xmlns:p="http://schemas.openxmlformats.org/presentationml/2006/main">
  <p:tag name="AS_UNIQUEID" val="147"/>
</p:tagLst>
</file>

<file path=ppt/tags/tag790.xml><?xml version="1.0" encoding="utf-8"?>
<p:tagLst xmlns:p="http://schemas.openxmlformats.org/presentationml/2006/main">
  <p:tag name="AS_UNIQUEID" val="852"/>
</p:tagLst>
</file>

<file path=ppt/tags/tag791.xml><?xml version="1.0" encoding="utf-8"?>
<p:tagLst xmlns:p="http://schemas.openxmlformats.org/presentationml/2006/main">
  <p:tag name="AS_UNIQUEID" val="853"/>
</p:tagLst>
</file>

<file path=ppt/tags/tag792.xml><?xml version="1.0" encoding="utf-8"?>
<p:tagLst xmlns:p="http://schemas.openxmlformats.org/presentationml/2006/main">
  <p:tag name="AS_UNIQUEID" val="854"/>
</p:tagLst>
</file>

<file path=ppt/tags/tag793.xml><?xml version="1.0" encoding="utf-8"?>
<p:tagLst xmlns:p="http://schemas.openxmlformats.org/presentationml/2006/main">
  <p:tag name="AS_UNIQUEID" val="855"/>
</p:tagLst>
</file>

<file path=ppt/tags/tag794.xml><?xml version="1.0" encoding="utf-8"?>
<p:tagLst xmlns:p="http://schemas.openxmlformats.org/presentationml/2006/main">
  <p:tag name="AS_UNIQUEID" val="856"/>
</p:tagLst>
</file>

<file path=ppt/tags/tag795.xml><?xml version="1.0" encoding="utf-8"?>
<p:tagLst xmlns:p="http://schemas.openxmlformats.org/presentationml/2006/main">
  <p:tag name="AS_UNIQUEID" val="857"/>
</p:tagLst>
</file>

<file path=ppt/tags/tag796.xml><?xml version="1.0" encoding="utf-8"?>
<p:tagLst xmlns:p="http://schemas.openxmlformats.org/presentationml/2006/main">
  <p:tag name="AS_UNIQUEID" val="858"/>
</p:tagLst>
</file>

<file path=ppt/tags/tag797.xml><?xml version="1.0" encoding="utf-8"?>
<p:tagLst xmlns:p="http://schemas.openxmlformats.org/presentationml/2006/main">
  <p:tag name="AS_UNIQUEID" val="859"/>
</p:tagLst>
</file>

<file path=ppt/tags/tag798.xml><?xml version="1.0" encoding="utf-8"?>
<p:tagLst xmlns:p="http://schemas.openxmlformats.org/presentationml/2006/main">
  <p:tag name="AS_UNIQUEID" val="860"/>
</p:tagLst>
</file>

<file path=ppt/tags/tag799.xml><?xml version="1.0" encoding="utf-8"?>
<p:tagLst xmlns:p="http://schemas.openxmlformats.org/presentationml/2006/main">
  <p:tag name="AS_UNIQUEID" val="861"/>
</p:tagLst>
</file>

<file path=ppt/tags/tag8.xml><?xml version="1.0" encoding="utf-8"?>
<p:tagLst xmlns:p="http://schemas.openxmlformats.org/presentationml/2006/main">
  <p:tag name="AS_UNIQUEID" val="76"/>
</p:tagLst>
</file>

<file path=ppt/tags/tag80.xml><?xml version="1.0" encoding="utf-8"?>
<p:tagLst xmlns:p="http://schemas.openxmlformats.org/presentationml/2006/main">
  <p:tag name="AS_UNIQUEID" val="148"/>
</p:tagLst>
</file>

<file path=ppt/tags/tag800.xml><?xml version="1.0" encoding="utf-8"?>
<p:tagLst xmlns:p="http://schemas.openxmlformats.org/presentationml/2006/main">
  <p:tag name="AS_UNIQUEID" val="862"/>
</p:tagLst>
</file>

<file path=ppt/tags/tag801.xml><?xml version="1.0" encoding="utf-8"?>
<p:tagLst xmlns:p="http://schemas.openxmlformats.org/presentationml/2006/main">
  <p:tag name="AS_UNIQUEID" val="863"/>
</p:tagLst>
</file>

<file path=ppt/tags/tag802.xml><?xml version="1.0" encoding="utf-8"?>
<p:tagLst xmlns:p="http://schemas.openxmlformats.org/presentationml/2006/main">
  <p:tag name="AS_UNIQUEID" val="864"/>
</p:tagLst>
</file>

<file path=ppt/tags/tag803.xml><?xml version="1.0" encoding="utf-8"?>
<p:tagLst xmlns:p="http://schemas.openxmlformats.org/presentationml/2006/main">
  <p:tag name="AS_UNIQUEID" val="865"/>
</p:tagLst>
</file>

<file path=ppt/tags/tag804.xml><?xml version="1.0" encoding="utf-8"?>
<p:tagLst xmlns:p="http://schemas.openxmlformats.org/presentationml/2006/main">
  <p:tag name="AS_UNIQUEID" val="866"/>
</p:tagLst>
</file>

<file path=ppt/tags/tag805.xml><?xml version="1.0" encoding="utf-8"?>
<p:tagLst xmlns:p="http://schemas.openxmlformats.org/presentationml/2006/main">
  <p:tag name="AS_UNIQUEID" val="867"/>
</p:tagLst>
</file>

<file path=ppt/tags/tag806.xml><?xml version="1.0" encoding="utf-8"?>
<p:tagLst xmlns:p="http://schemas.openxmlformats.org/presentationml/2006/main">
  <p:tag name="AS_UNIQUEID" val="868"/>
</p:tagLst>
</file>

<file path=ppt/tags/tag807.xml><?xml version="1.0" encoding="utf-8"?>
<p:tagLst xmlns:p="http://schemas.openxmlformats.org/presentationml/2006/main">
  <p:tag name="AS_UNIQUEID" val="869"/>
</p:tagLst>
</file>

<file path=ppt/tags/tag808.xml><?xml version="1.0" encoding="utf-8"?>
<p:tagLst xmlns:p="http://schemas.openxmlformats.org/presentationml/2006/main">
  <p:tag name="AS_UNIQUEID" val="870"/>
</p:tagLst>
</file>

<file path=ppt/tags/tag809.xml><?xml version="1.0" encoding="utf-8"?>
<p:tagLst xmlns:p="http://schemas.openxmlformats.org/presentationml/2006/main">
  <p:tag name="AS_UNIQUEID" val="871"/>
</p:tagLst>
</file>

<file path=ppt/tags/tag81.xml><?xml version="1.0" encoding="utf-8"?>
<p:tagLst xmlns:p="http://schemas.openxmlformats.org/presentationml/2006/main">
  <p:tag name="AS_UNIQUEID" val="149"/>
</p:tagLst>
</file>

<file path=ppt/tags/tag810.xml><?xml version="1.0" encoding="utf-8"?>
<p:tagLst xmlns:p="http://schemas.openxmlformats.org/presentationml/2006/main">
  <p:tag name="AS_UNIQUEID" val="872"/>
</p:tagLst>
</file>

<file path=ppt/tags/tag811.xml><?xml version="1.0" encoding="utf-8"?>
<p:tagLst xmlns:p="http://schemas.openxmlformats.org/presentationml/2006/main">
  <p:tag name="AS_UNIQUEID" val="873"/>
</p:tagLst>
</file>

<file path=ppt/tags/tag812.xml><?xml version="1.0" encoding="utf-8"?>
<p:tagLst xmlns:p="http://schemas.openxmlformats.org/presentationml/2006/main">
  <p:tag name="AS_UNIQUEID" val="874"/>
</p:tagLst>
</file>

<file path=ppt/tags/tag813.xml><?xml version="1.0" encoding="utf-8"?>
<p:tagLst xmlns:p="http://schemas.openxmlformats.org/presentationml/2006/main">
  <p:tag name="AS_UNIQUEID" val="875"/>
</p:tagLst>
</file>

<file path=ppt/tags/tag814.xml><?xml version="1.0" encoding="utf-8"?>
<p:tagLst xmlns:p="http://schemas.openxmlformats.org/presentationml/2006/main">
  <p:tag name="AS_UNIQUEID" val="876"/>
</p:tagLst>
</file>

<file path=ppt/tags/tag815.xml><?xml version="1.0" encoding="utf-8"?>
<p:tagLst xmlns:p="http://schemas.openxmlformats.org/presentationml/2006/main">
  <p:tag name="AS_UNIQUEID" val="877"/>
</p:tagLst>
</file>

<file path=ppt/tags/tag816.xml><?xml version="1.0" encoding="utf-8"?>
<p:tagLst xmlns:p="http://schemas.openxmlformats.org/presentationml/2006/main">
  <p:tag name="AS_UNIQUEID" val="878"/>
</p:tagLst>
</file>

<file path=ppt/tags/tag817.xml><?xml version="1.0" encoding="utf-8"?>
<p:tagLst xmlns:p="http://schemas.openxmlformats.org/presentationml/2006/main">
  <p:tag name="AS_UNIQUEID" val="879"/>
</p:tagLst>
</file>

<file path=ppt/tags/tag818.xml><?xml version="1.0" encoding="utf-8"?>
<p:tagLst xmlns:p="http://schemas.openxmlformats.org/presentationml/2006/main">
  <p:tag name="AS_UNIQUEID" val="880"/>
</p:tagLst>
</file>

<file path=ppt/tags/tag819.xml><?xml version="1.0" encoding="utf-8"?>
<p:tagLst xmlns:p="http://schemas.openxmlformats.org/presentationml/2006/main">
  <p:tag name="AS_UNIQUEID" val="881"/>
</p:tagLst>
</file>

<file path=ppt/tags/tag82.xml><?xml version="1.0" encoding="utf-8"?>
<p:tagLst xmlns:p="http://schemas.openxmlformats.org/presentationml/2006/main">
  <p:tag name="AS_UNIQUEID" val="150"/>
</p:tagLst>
</file>

<file path=ppt/tags/tag820.xml><?xml version="1.0" encoding="utf-8"?>
<p:tagLst xmlns:p="http://schemas.openxmlformats.org/presentationml/2006/main">
  <p:tag name="AS_UNIQUEID" val="882"/>
</p:tagLst>
</file>

<file path=ppt/tags/tag821.xml><?xml version="1.0" encoding="utf-8"?>
<p:tagLst xmlns:p="http://schemas.openxmlformats.org/presentationml/2006/main">
  <p:tag name="AS_UNIQUEID" val="883"/>
</p:tagLst>
</file>

<file path=ppt/tags/tag822.xml><?xml version="1.0" encoding="utf-8"?>
<p:tagLst xmlns:p="http://schemas.openxmlformats.org/presentationml/2006/main">
  <p:tag name="AS_UNIQUEID" val="884"/>
</p:tagLst>
</file>

<file path=ppt/tags/tag823.xml><?xml version="1.0" encoding="utf-8"?>
<p:tagLst xmlns:p="http://schemas.openxmlformats.org/presentationml/2006/main">
  <p:tag name="AS_UNIQUEID" val="885"/>
</p:tagLst>
</file>

<file path=ppt/tags/tag824.xml><?xml version="1.0" encoding="utf-8"?>
<p:tagLst xmlns:p="http://schemas.openxmlformats.org/presentationml/2006/main">
  <p:tag name="AS_UNIQUEID" val="886"/>
</p:tagLst>
</file>

<file path=ppt/tags/tag825.xml><?xml version="1.0" encoding="utf-8"?>
<p:tagLst xmlns:p="http://schemas.openxmlformats.org/presentationml/2006/main">
  <p:tag name="AS_UNIQUEID" val="887"/>
</p:tagLst>
</file>

<file path=ppt/tags/tag826.xml><?xml version="1.0" encoding="utf-8"?>
<p:tagLst xmlns:p="http://schemas.openxmlformats.org/presentationml/2006/main">
  <p:tag name="AS_UNIQUEID" val="888"/>
</p:tagLst>
</file>

<file path=ppt/tags/tag827.xml><?xml version="1.0" encoding="utf-8"?>
<p:tagLst xmlns:p="http://schemas.openxmlformats.org/presentationml/2006/main">
  <p:tag name="AS_UNIQUEID" val="889"/>
</p:tagLst>
</file>

<file path=ppt/tags/tag828.xml><?xml version="1.0" encoding="utf-8"?>
<p:tagLst xmlns:p="http://schemas.openxmlformats.org/presentationml/2006/main">
  <p:tag name="AS_UNIQUEID" val="890"/>
</p:tagLst>
</file>

<file path=ppt/tags/tag829.xml><?xml version="1.0" encoding="utf-8"?>
<p:tagLst xmlns:p="http://schemas.openxmlformats.org/presentationml/2006/main">
  <p:tag name="AS_UNIQUEID" val="891"/>
</p:tagLst>
</file>

<file path=ppt/tags/tag83.xml><?xml version="1.0" encoding="utf-8"?>
<p:tagLst xmlns:p="http://schemas.openxmlformats.org/presentationml/2006/main">
  <p:tag name="AS_UNIQUEID" val="151"/>
</p:tagLst>
</file>

<file path=ppt/tags/tag830.xml><?xml version="1.0" encoding="utf-8"?>
<p:tagLst xmlns:p="http://schemas.openxmlformats.org/presentationml/2006/main">
  <p:tag name="AS_UNIQUEID" val="892"/>
</p:tagLst>
</file>

<file path=ppt/tags/tag831.xml><?xml version="1.0" encoding="utf-8"?>
<p:tagLst xmlns:p="http://schemas.openxmlformats.org/presentationml/2006/main">
  <p:tag name="AS_UNIQUEID" val="893"/>
</p:tagLst>
</file>

<file path=ppt/tags/tag832.xml><?xml version="1.0" encoding="utf-8"?>
<p:tagLst xmlns:p="http://schemas.openxmlformats.org/presentationml/2006/main">
  <p:tag name="AS_UNIQUEID" val="894"/>
</p:tagLst>
</file>

<file path=ppt/tags/tag833.xml><?xml version="1.0" encoding="utf-8"?>
<p:tagLst xmlns:p="http://schemas.openxmlformats.org/presentationml/2006/main">
  <p:tag name="AS_UNIQUEID" val="895"/>
</p:tagLst>
</file>

<file path=ppt/tags/tag834.xml><?xml version="1.0" encoding="utf-8"?>
<p:tagLst xmlns:p="http://schemas.openxmlformats.org/presentationml/2006/main">
  <p:tag name="AS_UNIQUEID" val="896"/>
</p:tagLst>
</file>

<file path=ppt/tags/tag835.xml><?xml version="1.0" encoding="utf-8"?>
<p:tagLst xmlns:p="http://schemas.openxmlformats.org/presentationml/2006/main">
  <p:tag name="AS_UNIQUEID" val="897"/>
</p:tagLst>
</file>

<file path=ppt/tags/tag836.xml><?xml version="1.0" encoding="utf-8"?>
<p:tagLst xmlns:p="http://schemas.openxmlformats.org/presentationml/2006/main">
  <p:tag name="AS_UNIQUEID" val="898"/>
</p:tagLst>
</file>

<file path=ppt/tags/tag837.xml><?xml version="1.0" encoding="utf-8"?>
<p:tagLst xmlns:p="http://schemas.openxmlformats.org/presentationml/2006/main">
  <p:tag name="AS_UNIQUEID" val="899"/>
</p:tagLst>
</file>

<file path=ppt/tags/tag838.xml><?xml version="1.0" encoding="utf-8"?>
<p:tagLst xmlns:p="http://schemas.openxmlformats.org/presentationml/2006/main">
  <p:tag name="AS_UNIQUEID" val="900"/>
</p:tagLst>
</file>

<file path=ppt/tags/tag839.xml><?xml version="1.0" encoding="utf-8"?>
<p:tagLst xmlns:p="http://schemas.openxmlformats.org/presentationml/2006/main">
  <p:tag name="AS_UNIQUEID" val="901"/>
</p:tagLst>
</file>

<file path=ppt/tags/tag84.xml><?xml version="1.0" encoding="utf-8"?>
<p:tagLst xmlns:p="http://schemas.openxmlformats.org/presentationml/2006/main">
  <p:tag name="AS_UNIQUEID" val="152"/>
</p:tagLst>
</file>

<file path=ppt/tags/tag840.xml><?xml version="1.0" encoding="utf-8"?>
<p:tagLst xmlns:p="http://schemas.openxmlformats.org/presentationml/2006/main">
  <p:tag name="AS_UNIQUEID" val="902"/>
</p:tagLst>
</file>

<file path=ppt/tags/tag841.xml><?xml version="1.0" encoding="utf-8"?>
<p:tagLst xmlns:p="http://schemas.openxmlformats.org/presentationml/2006/main">
  <p:tag name="AS_UNIQUEID" val="903"/>
</p:tagLst>
</file>

<file path=ppt/tags/tag842.xml><?xml version="1.0" encoding="utf-8"?>
<p:tagLst xmlns:p="http://schemas.openxmlformats.org/presentationml/2006/main">
  <p:tag name="AS_UNIQUEID" val="904"/>
</p:tagLst>
</file>

<file path=ppt/tags/tag843.xml><?xml version="1.0" encoding="utf-8"?>
<p:tagLst xmlns:p="http://schemas.openxmlformats.org/presentationml/2006/main">
  <p:tag name="AS_UNIQUEID" val="905"/>
</p:tagLst>
</file>

<file path=ppt/tags/tag844.xml><?xml version="1.0" encoding="utf-8"?>
<p:tagLst xmlns:p="http://schemas.openxmlformats.org/presentationml/2006/main">
  <p:tag name="AS_UNIQUEID" val="906"/>
</p:tagLst>
</file>

<file path=ppt/tags/tag845.xml><?xml version="1.0" encoding="utf-8"?>
<p:tagLst xmlns:p="http://schemas.openxmlformats.org/presentationml/2006/main">
  <p:tag name="AS_UNIQUEID" val="907"/>
</p:tagLst>
</file>

<file path=ppt/tags/tag846.xml><?xml version="1.0" encoding="utf-8"?>
<p:tagLst xmlns:p="http://schemas.openxmlformats.org/presentationml/2006/main">
  <p:tag name="AS_UNIQUEID" val="908"/>
</p:tagLst>
</file>

<file path=ppt/tags/tag847.xml><?xml version="1.0" encoding="utf-8"?>
<p:tagLst xmlns:p="http://schemas.openxmlformats.org/presentationml/2006/main">
  <p:tag name="AS_UNIQUEID" val="909"/>
</p:tagLst>
</file>

<file path=ppt/tags/tag848.xml><?xml version="1.0" encoding="utf-8"?>
<p:tagLst xmlns:p="http://schemas.openxmlformats.org/presentationml/2006/main">
  <p:tag name="AS_UNIQUEID" val="910"/>
</p:tagLst>
</file>

<file path=ppt/tags/tag849.xml><?xml version="1.0" encoding="utf-8"?>
<p:tagLst xmlns:p="http://schemas.openxmlformats.org/presentationml/2006/main">
  <p:tag name="AS_UNIQUEID" val="911"/>
</p:tagLst>
</file>

<file path=ppt/tags/tag85.xml><?xml version="1.0" encoding="utf-8"?>
<p:tagLst xmlns:p="http://schemas.openxmlformats.org/presentationml/2006/main">
  <p:tag name="AS_UNIQUEID" val="153"/>
</p:tagLst>
</file>

<file path=ppt/tags/tag850.xml><?xml version="1.0" encoding="utf-8"?>
<p:tagLst xmlns:p="http://schemas.openxmlformats.org/presentationml/2006/main">
  <p:tag name="AS_UNIQUEID" val="912"/>
</p:tagLst>
</file>

<file path=ppt/tags/tag851.xml><?xml version="1.0" encoding="utf-8"?>
<p:tagLst xmlns:p="http://schemas.openxmlformats.org/presentationml/2006/main">
  <p:tag name="AS_UNIQUEID" val="913"/>
</p:tagLst>
</file>

<file path=ppt/tags/tag852.xml><?xml version="1.0" encoding="utf-8"?>
<p:tagLst xmlns:p="http://schemas.openxmlformats.org/presentationml/2006/main">
  <p:tag name="AS_UNIQUEID" val="914"/>
</p:tagLst>
</file>

<file path=ppt/tags/tag853.xml><?xml version="1.0" encoding="utf-8"?>
<p:tagLst xmlns:p="http://schemas.openxmlformats.org/presentationml/2006/main">
  <p:tag name="AS_UNIQUEID" val="915"/>
</p:tagLst>
</file>

<file path=ppt/tags/tag854.xml><?xml version="1.0" encoding="utf-8"?>
<p:tagLst xmlns:p="http://schemas.openxmlformats.org/presentationml/2006/main">
  <p:tag name="AS_UNIQUEID" val="916"/>
</p:tagLst>
</file>

<file path=ppt/tags/tag855.xml><?xml version="1.0" encoding="utf-8"?>
<p:tagLst xmlns:p="http://schemas.openxmlformats.org/presentationml/2006/main">
  <p:tag name="AS_UNIQUEID" val="917"/>
</p:tagLst>
</file>

<file path=ppt/tags/tag856.xml><?xml version="1.0" encoding="utf-8"?>
<p:tagLst xmlns:p="http://schemas.openxmlformats.org/presentationml/2006/main">
  <p:tag name="AS_UNIQUEID" val="918"/>
</p:tagLst>
</file>

<file path=ppt/tags/tag857.xml><?xml version="1.0" encoding="utf-8"?>
<p:tagLst xmlns:p="http://schemas.openxmlformats.org/presentationml/2006/main">
  <p:tag name="AS_UNIQUEID" val="919"/>
</p:tagLst>
</file>

<file path=ppt/tags/tag858.xml><?xml version="1.0" encoding="utf-8"?>
<p:tagLst xmlns:p="http://schemas.openxmlformats.org/presentationml/2006/main">
  <p:tag name="AS_UNIQUEID" val="920"/>
</p:tagLst>
</file>

<file path=ppt/tags/tag859.xml><?xml version="1.0" encoding="utf-8"?>
<p:tagLst xmlns:p="http://schemas.openxmlformats.org/presentationml/2006/main">
  <p:tag name="AS_UNIQUEID" val="921"/>
</p:tagLst>
</file>

<file path=ppt/tags/tag86.xml><?xml version="1.0" encoding="utf-8"?>
<p:tagLst xmlns:p="http://schemas.openxmlformats.org/presentationml/2006/main">
  <p:tag name="AS_UNIQUEID" val="154"/>
</p:tagLst>
</file>

<file path=ppt/tags/tag860.xml><?xml version="1.0" encoding="utf-8"?>
<p:tagLst xmlns:p="http://schemas.openxmlformats.org/presentationml/2006/main">
  <p:tag name="AS_UNIQUEID" val="922"/>
</p:tagLst>
</file>

<file path=ppt/tags/tag861.xml><?xml version="1.0" encoding="utf-8"?>
<p:tagLst xmlns:p="http://schemas.openxmlformats.org/presentationml/2006/main">
  <p:tag name="AS_UNIQUEID" val="923"/>
</p:tagLst>
</file>

<file path=ppt/tags/tag862.xml><?xml version="1.0" encoding="utf-8"?>
<p:tagLst xmlns:p="http://schemas.openxmlformats.org/presentationml/2006/main">
  <p:tag name="AS_UNIQUEID" val="924"/>
</p:tagLst>
</file>

<file path=ppt/tags/tag863.xml><?xml version="1.0" encoding="utf-8"?>
<p:tagLst xmlns:p="http://schemas.openxmlformats.org/presentationml/2006/main">
  <p:tag name="AS_UNIQUEID" val="925"/>
</p:tagLst>
</file>

<file path=ppt/tags/tag864.xml><?xml version="1.0" encoding="utf-8"?>
<p:tagLst xmlns:p="http://schemas.openxmlformats.org/presentationml/2006/main">
  <p:tag name="AS_UNIQUEID" val="926"/>
</p:tagLst>
</file>

<file path=ppt/tags/tag865.xml><?xml version="1.0" encoding="utf-8"?>
<p:tagLst xmlns:p="http://schemas.openxmlformats.org/presentationml/2006/main">
  <p:tag name="AS_UNIQUEID" val="927"/>
</p:tagLst>
</file>

<file path=ppt/tags/tag866.xml><?xml version="1.0" encoding="utf-8"?>
<p:tagLst xmlns:p="http://schemas.openxmlformats.org/presentationml/2006/main">
  <p:tag name="AS_UNIQUEID" val="928"/>
</p:tagLst>
</file>

<file path=ppt/tags/tag867.xml><?xml version="1.0" encoding="utf-8"?>
<p:tagLst xmlns:p="http://schemas.openxmlformats.org/presentationml/2006/main">
  <p:tag name="AS_UNIQUEID" val="929"/>
</p:tagLst>
</file>

<file path=ppt/tags/tag868.xml><?xml version="1.0" encoding="utf-8"?>
<p:tagLst xmlns:p="http://schemas.openxmlformats.org/presentationml/2006/main">
  <p:tag name="AS_UNIQUEID" val="930"/>
</p:tagLst>
</file>

<file path=ppt/tags/tag869.xml><?xml version="1.0" encoding="utf-8"?>
<p:tagLst xmlns:p="http://schemas.openxmlformats.org/presentationml/2006/main">
  <p:tag name="AS_UNIQUEID" val="931"/>
</p:tagLst>
</file>

<file path=ppt/tags/tag87.xml><?xml version="1.0" encoding="utf-8"?>
<p:tagLst xmlns:p="http://schemas.openxmlformats.org/presentationml/2006/main">
  <p:tag name="AS_UNIQUEID" val="155"/>
</p:tagLst>
</file>

<file path=ppt/tags/tag870.xml><?xml version="1.0" encoding="utf-8"?>
<p:tagLst xmlns:p="http://schemas.openxmlformats.org/presentationml/2006/main">
  <p:tag name="AS_UNIQUEID" val="932"/>
</p:tagLst>
</file>

<file path=ppt/tags/tag871.xml><?xml version="1.0" encoding="utf-8"?>
<p:tagLst xmlns:p="http://schemas.openxmlformats.org/presentationml/2006/main">
  <p:tag name="AS_UNIQUEID" val="933"/>
</p:tagLst>
</file>

<file path=ppt/tags/tag872.xml><?xml version="1.0" encoding="utf-8"?>
<p:tagLst xmlns:p="http://schemas.openxmlformats.org/presentationml/2006/main">
  <p:tag name="AS_UNIQUEID" val="934"/>
</p:tagLst>
</file>

<file path=ppt/tags/tag873.xml><?xml version="1.0" encoding="utf-8"?>
<p:tagLst xmlns:p="http://schemas.openxmlformats.org/presentationml/2006/main">
  <p:tag name="AS_UNIQUEID" val="935"/>
</p:tagLst>
</file>

<file path=ppt/tags/tag874.xml><?xml version="1.0" encoding="utf-8"?>
<p:tagLst xmlns:p="http://schemas.openxmlformats.org/presentationml/2006/main">
  <p:tag name="AS_UNIQUEID" val="936"/>
</p:tagLst>
</file>

<file path=ppt/tags/tag875.xml><?xml version="1.0" encoding="utf-8"?>
<p:tagLst xmlns:p="http://schemas.openxmlformats.org/presentationml/2006/main">
  <p:tag name="AS_UNIQUEID" val="937"/>
</p:tagLst>
</file>

<file path=ppt/tags/tag876.xml><?xml version="1.0" encoding="utf-8"?>
<p:tagLst xmlns:p="http://schemas.openxmlformats.org/presentationml/2006/main">
  <p:tag name="AS_UNIQUEID" val="938"/>
</p:tagLst>
</file>

<file path=ppt/tags/tag877.xml><?xml version="1.0" encoding="utf-8"?>
<p:tagLst xmlns:p="http://schemas.openxmlformats.org/presentationml/2006/main">
  <p:tag name="AS_UNIQUEID" val="939"/>
</p:tagLst>
</file>

<file path=ppt/tags/tag878.xml><?xml version="1.0" encoding="utf-8"?>
<p:tagLst xmlns:p="http://schemas.openxmlformats.org/presentationml/2006/main">
  <p:tag name="AS_UNIQUEID" val="940"/>
</p:tagLst>
</file>

<file path=ppt/tags/tag879.xml><?xml version="1.0" encoding="utf-8"?>
<p:tagLst xmlns:p="http://schemas.openxmlformats.org/presentationml/2006/main">
  <p:tag name="AS_UNIQUEID" val="941"/>
</p:tagLst>
</file>

<file path=ppt/tags/tag88.xml><?xml version="1.0" encoding="utf-8"?>
<p:tagLst xmlns:p="http://schemas.openxmlformats.org/presentationml/2006/main">
  <p:tag name="AS_UNIQUEID" val="156"/>
</p:tagLst>
</file>

<file path=ppt/tags/tag880.xml><?xml version="1.0" encoding="utf-8"?>
<p:tagLst xmlns:p="http://schemas.openxmlformats.org/presentationml/2006/main">
  <p:tag name="AS_UNIQUEID" val="942"/>
</p:tagLst>
</file>

<file path=ppt/tags/tag881.xml><?xml version="1.0" encoding="utf-8"?>
<p:tagLst xmlns:p="http://schemas.openxmlformats.org/presentationml/2006/main">
  <p:tag name="AS_UNIQUEID" val="943"/>
</p:tagLst>
</file>

<file path=ppt/tags/tag882.xml><?xml version="1.0" encoding="utf-8"?>
<p:tagLst xmlns:p="http://schemas.openxmlformats.org/presentationml/2006/main">
  <p:tag name="AS_UNIQUEID" val="944"/>
</p:tagLst>
</file>

<file path=ppt/tags/tag883.xml><?xml version="1.0" encoding="utf-8"?>
<p:tagLst xmlns:p="http://schemas.openxmlformats.org/presentationml/2006/main">
  <p:tag name="AS_UNIQUEID" val="945"/>
</p:tagLst>
</file>

<file path=ppt/tags/tag884.xml><?xml version="1.0" encoding="utf-8"?>
<p:tagLst xmlns:p="http://schemas.openxmlformats.org/presentationml/2006/main">
  <p:tag name="AS_UNIQUEID" val="946"/>
</p:tagLst>
</file>

<file path=ppt/tags/tag885.xml><?xml version="1.0" encoding="utf-8"?>
<p:tagLst xmlns:p="http://schemas.openxmlformats.org/presentationml/2006/main">
  <p:tag name="AS_UNIQUEID" val="947"/>
</p:tagLst>
</file>

<file path=ppt/tags/tag886.xml><?xml version="1.0" encoding="utf-8"?>
<p:tagLst xmlns:p="http://schemas.openxmlformats.org/presentationml/2006/main">
  <p:tag name="AS_UNIQUEID" val="948"/>
</p:tagLst>
</file>

<file path=ppt/tags/tag887.xml><?xml version="1.0" encoding="utf-8"?>
<p:tagLst xmlns:p="http://schemas.openxmlformats.org/presentationml/2006/main">
  <p:tag name="AS_UNIQUEID" val="949"/>
</p:tagLst>
</file>

<file path=ppt/tags/tag888.xml><?xml version="1.0" encoding="utf-8"?>
<p:tagLst xmlns:p="http://schemas.openxmlformats.org/presentationml/2006/main">
  <p:tag name="AS_UNIQUEID" val="950"/>
</p:tagLst>
</file>

<file path=ppt/tags/tag889.xml><?xml version="1.0" encoding="utf-8"?>
<p:tagLst xmlns:p="http://schemas.openxmlformats.org/presentationml/2006/main">
  <p:tag name="AS_UNIQUEID" val="951"/>
</p:tagLst>
</file>

<file path=ppt/tags/tag89.xml><?xml version="1.0" encoding="utf-8"?>
<p:tagLst xmlns:p="http://schemas.openxmlformats.org/presentationml/2006/main">
  <p:tag name="AS_UNIQUEID" val="157"/>
</p:tagLst>
</file>

<file path=ppt/tags/tag890.xml><?xml version="1.0" encoding="utf-8"?>
<p:tagLst xmlns:p="http://schemas.openxmlformats.org/presentationml/2006/main">
  <p:tag name="AS_UNIQUEID" val="952"/>
</p:tagLst>
</file>

<file path=ppt/tags/tag891.xml><?xml version="1.0" encoding="utf-8"?>
<p:tagLst xmlns:p="http://schemas.openxmlformats.org/presentationml/2006/main">
  <p:tag name="AS_UNIQUEID" val="953"/>
</p:tagLst>
</file>

<file path=ppt/tags/tag892.xml><?xml version="1.0" encoding="utf-8"?>
<p:tagLst xmlns:p="http://schemas.openxmlformats.org/presentationml/2006/main">
  <p:tag name="AS_UNIQUEID" val="954"/>
</p:tagLst>
</file>

<file path=ppt/tags/tag893.xml><?xml version="1.0" encoding="utf-8"?>
<p:tagLst xmlns:p="http://schemas.openxmlformats.org/presentationml/2006/main">
  <p:tag name="AS_UNIQUEID" val="955"/>
</p:tagLst>
</file>

<file path=ppt/tags/tag894.xml><?xml version="1.0" encoding="utf-8"?>
<p:tagLst xmlns:p="http://schemas.openxmlformats.org/presentationml/2006/main">
  <p:tag name="AS_UNIQUEID" val="956"/>
</p:tagLst>
</file>

<file path=ppt/tags/tag895.xml><?xml version="1.0" encoding="utf-8"?>
<p:tagLst xmlns:p="http://schemas.openxmlformats.org/presentationml/2006/main">
  <p:tag name="AS_UNIQUEID" val="957"/>
</p:tagLst>
</file>

<file path=ppt/tags/tag896.xml><?xml version="1.0" encoding="utf-8"?>
<p:tagLst xmlns:p="http://schemas.openxmlformats.org/presentationml/2006/main">
  <p:tag name="AS_UNIQUEID" val="958"/>
</p:tagLst>
</file>

<file path=ppt/tags/tag897.xml><?xml version="1.0" encoding="utf-8"?>
<p:tagLst xmlns:p="http://schemas.openxmlformats.org/presentationml/2006/main">
  <p:tag name="AS_UNIQUEID" val="959"/>
</p:tagLst>
</file>

<file path=ppt/tags/tag898.xml><?xml version="1.0" encoding="utf-8"?>
<p:tagLst xmlns:p="http://schemas.openxmlformats.org/presentationml/2006/main">
  <p:tag name="AS_UNIQUEID" val="960"/>
</p:tagLst>
</file>

<file path=ppt/tags/tag899.xml><?xml version="1.0" encoding="utf-8"?>
<p:tagLst xmlns:p="http://schemas.openxmlformats.org/presentationml/2006/main">
  <p:tag name="AS_UNIQUEID" val="961"/>
</p:tagLst>
</file>

<file path=ppt/tags/tag9.xml><?xml version="1.0" encoding="utf-8"?>
<p:tagLst xmlns:p="http://schemas.openxmlformats.org/presentationml/2006/main">
  <p:tag name="AS_UNIQUEID" val="77"/>
</p:tagLst>
</file>

<file path=ppt/tags/tag90.xml><?xml version="1.0" encoding="utf-8"?>
<p:tagLst xmlns:p="http://schemas.openxmlformats.org/presentationml/2006/main">
  <p:tag name="AS_UNIQUEID" val="158"/>
</p:tagLst>
</file>

<file path=ppt/tags/tag900.xml><?xml version="1.0" encoding="utf-8"?>
<p:tagLst xmlns:p="http://schemas.openxmlformats.org/presentationml/2006/main">
  <p:tag name="AS_UNIQUEID" val="962"/>
</p:tagLst>
</file>

<file path=ppt/tags/tag901.xml><?xml version="1.0" encoding="utf-8"?>
<p:tagLst xmlns:p="http://schemas.openxmlformats.org/presentationml/2006/main">
  <p:tag name="AS_UNIQUEID" val="963"/>
</p:tagLst>
</file>

<file path=ppt/tags/tag902.xml><?xml version="1.0" encoding="utf-8"?>
<p:tagLst xmlns:p="http://schemas.openxmlformats.org/presentationml/2006/main">
  <p:tag name="AS_UNIQUEID" val="964"/>
</p:tagLst>
</file>

<file path=ppt/tags/tag903.xml><?xml version="1.0" encoding="utf-8"?>
<p:tagLst xmlns:p="http://schemas.openxmlformats.org/presentationml/2006/main">
  <p:tag name="AS_UNIQUEID" val="965"/>
</p:tagLst>
</file>

<file path=ppt/tags/tag904.xml><?xml version="1.0" encoding="utf-8"?>
<p:tagLst xmlns:p="http://schemas.openxmlformats.org/presentationml/2006/main">
  <p:tag name="AS_UNIQUEID" val="966"/>
</p:tagLst>
</file>

<file path=ppt/tags/tag905.xml><?xml version="1.0" encoding="utf-8"?>
<p:tagLst xmlns:p="http://schemas.openxmlformats.org/presentationml/2006/main">
  <p:tag name="AS_UNIQUEID" val="967"/>
</p:tagLst>
</file>

<file path=ppt/tags/tag906.xml><?xml version="1.0" encoding="utf-8"?>
<p:tagLst xmlns:p="http://schemas.openxmlformats.org/presentationml/2006/main">
  <p:tag name="AS_UNIQUEID" val="968"/>
</p:tagLst>
</file>

<file path=ppt/tags/tag907.xml><?xml version="1.0" encoding="utf-8"?>
<p:tagLst xmlns:p="http://schemas.openxmlformats.org/presentationml/2006/main">
  <p:tag name="AS_UNIQUEID" val="969"/>
</p:tagLst>
</file>

<file path=ppt/tags/tag908.xml><?xml version="1.0" encoding="utf-8"?>
<p:tagLst xmlns:p="http://schemas.openxmlformats.org/presentationml/2006/main">
  <p:tag name="AS_UNIQUEID" val="970"/>
</p:tagLst>
</file>

<file path=ppt/tags/tag909.xml><?xml version="1.0" encoding="utf-8"?>
<p:tagLst xmlns:p="http://schemas.openxmlformats.org/presentationml/2006/main">
  <p:tag name="AS_UNIQUEID" val="971"/>
</p:tagLst>
</file>

<file path=ppt/tags/tag91.xml><?xml version="1.0" encoding="utf-8"?>
<p:tagLst xmlns:p="http://schemas.openxmlformats.org/presentationml/2006/main">
  <p:tag name="AS_UNIQUEID" val="159"/>
</p:tagLst>
</file>

<file path=ppt/tags/tag910.xml><?xml version="1.0" encoding="utf-8"?>
<p:tagLst xmlns:p="http://schemas.openxmlformats.org/presentationml/2006/main">
  <p:tag name="AS_UNIQUEID" val="972"/>
</p:tagLst>
</file>

<file path=ppt/tags/tag911.xml><?xml version="1.0" encoding="utf-8"?>
<p:tagLst xmlns:p="http://schemas.openxmlformats.org/presentationml/2006/main">
  <p:tag name="AS_UNIQUEID" val="973"/>
</p:tagLst>
</file>

<file path=ppt/tags/tag912.xml><?xml version="1.0" encoding="utf-8"?>
<p:tagLst xmlns:p="http://schemas.openxmlformats.org/presentationml/2006/main">
  <p:tag name="AS_UNIQUEID" val="974"/>
</p:tagLst>
</file>

<file path=ppt/tags/tag913.xml><?xml version="1.0" encoding="utf-8"?>
<p:tagLst xmlns:p="http://schemas.openxmlformats.org/presentationml/2006/main">
  <p:tag name="AS_UNIQUEID" val="975"/>
</p:tagLst>
</file>

<file path=ppt/tags/tag914.xml><?xml version="1.0" encoding="utf-8"?>
<p:tagLst xmlns:p="http://schemas.openxmlformats.org/presentationml/2006/main">
  <p:tag name="AS_UNIQUEID" val="976"/>
</p:tagLst>
</file>

<file path=ppt/tags/tag915.xml><?xml version="1.0" encoding="utf-8"?>
<p:tagLst xmlns:p="http://schemas.openxmlformats.org/presentationml/2006/main">
  <p:tag name="AS_UNIQUEID" val="977"/>
</p:tagLst>
</file>

<file path=ppt/tags/tag916.xml><?xml version="1.0" encoding="utf-8"?>
<p:tagLst xmlns:p="http://schemas.openxmlformats.org/presentationml/2006/main">
  <p:tag name="AS_UNIQUEID" val="978"/>
</p:tagLst>
</file>

<file path=ppt/tags/tag917.xml><?xml version="1.0" encoding="utf-8"?>
<p:tagLst xmlns:p="http://schemas.openxmlformats.org/presentationml/2006/main">
  <p:tag name="AS_UNIQUEID" val="979"/>
</p:tagLst>
</file>

<file path=ppt/tags/tag918.xml><?xml version="1.0" encoding="utf-8"?>
<p:tagLst xmlns:p="http://schemas.openxmlformats.org/presentationml/2006/main">
  <p:tag name="AS_UNIQUEID" val="980"/>
</p:tagLst>
</file>

<file path=ppt/tags/tag919.xml><?xml version="1.0" encoding="utf-8"?>
<p:tagLst xmlns:p="http://schemas.openxmlformats.org/presentationml/2006/main">
  <p:tag name="AS_UNIQUEID" val="981"/>
</p:tagLst>
</file>

<file path=ppt/tags/tag92.xml><?xml version="1.0" encoding="utf-8"?>
<p:tagLst xmlns:p="http://schemas.openxmlformats.org/presentationml/2006/main">
  <p:tag name="AS_UNIQUEID" val="160"/>
</p:tagLst>
</file>

<file path=ppt/tags/tag920.xml><?xml version="1.0" encoding="utf-8"?>
<p:tagLst xmlns:p="http://schemas.openxmlformats.org/presentationml/2006/main">
  <p:tag name="AS_UNIQUEID" val="982"/>
</p:tagLst>
</file>

<file path=ppt/tags/tag921.xml><?xml version="1.0" encoding="utf-8"?>
<p:tagLst xmlns:p="http://schemas.openxmlformats.org/presentationml/2006/main">
  <p:tag name="AS_UNIQUEID" val="983"/>
</p:tagLst>
</file>

<file path=ppt/tags/tag922.xml><?xml version="1.0" encoding="utf-8"?>
<p:tagLst xmlns:p="http://schemas.openxmlformats.org/presentationml/2006/main">
  <p:tag name="AS_UNIQUEID" val="984"/>
</p:tagLst>
</file>

<file path=ppt/tags/tag923.xml><?xml version="1.0" encoding="utf-8"?>
<p:tagLst xmlns:p="http://schemas.openxmlformats.org/presentationml/2006/main">
  <p:tag name="AS_UNIQUEID" val="985"/>
</p:tagLst>
</file>

<file path=ppt/tags/tag924.xml><?xml version="1.0" encoding="utf-8"?>
<p:tagLst xmlns:p="http://schemas.openxmlformats.org/presentationml/2006/main">
  <p:tag name="AS_UNIQUEID" val="986"/>
</p:tagLst>
</file>

<file path=ppt/tags/tag925.xml><?xml version="1.0" encoding="utf-8"?>
<p:tagLst xmlns:p="http://schemas.openxmlformats.org/presentationml/2006/main">
  <p:tag name="AS_UNIQUEID" val="987"/>
</p:tagLst>
</file>

<file path=ppt/tags/tag926.xml><?xml version="1.0" encoding="utf-8"?>
<p:tagLst xmlns:p="http://schemas.openxmlformats.org/presentationml/2006/main">
  <p:tag name="AS_UNIQUEID" val="988"/>
</p:tagLst>
</file>

<file path=ppt/tags/tag927.xml><?xml version="1.0" encoding="utf-8"?>
<p:tagLst xmlns:p="http://schemas.openxmlformats.org/presentationml/2006/main">
  <p:tag name="AS_UNIQUEID" val="989"/>
</p:tagLst>
</file>

<file path=ppt/tags/tag928.xml><?xml version="1.0" encoding="utf-8"?>
<p:tagLst xmlns:p="http://schemas.openxmlformats.org/presentationml/2006/main">
  <p:tag name="AS_UNIQUEID" val="990"/>
</p:tagLst>
</file>

<file path=ppt/tags/tag929.xml><?xml version="1.0" encoding="utf-8"?>
<p:tagLst xmlns:p="http://schemas.openxmlformats.org/presentationml/2006/main">
  <p:tag name="AS_UNIQUEID" val="991"/>
</p:tagLst>
</file>

<file path=ppt/tags/tag93.xml><?xml version="1.0" encoding="utf-8"?>
<p:tagLst xmlns:p="http://schemas.openxmlformats.org/presentationml/2006/main">
  <p:tag name="AS_UNIQUEID" val="161"/>
</p:tagLst>
</file>

<file path=ppt/tags/tag930.xml><?xml version="1.0" encoding="utf-8"?>
<p:tagLst xmlns:p="http://schemas.openxmlformats.org/presentationml/2006/main">
  <p:tag name="AS_UNIQUEID" val="992"/>
</p:tagLst>
</file>

<file path=ppt/tags/tag931.xml><?xml version="1.0" encoding="utf-8"?>
<p:tagLst xmlns:p="http://schemas.openxmlformats.org/presentationml/2006/main">
  <p:tag name="AS_UNIQUEID" val="993"/>
</p:tagLst>
</file>

<file path=ppt/tags/tag932.xml><?xml version="1.0" encoding="utf-8"?>
<p:tagLst xmlns:p="http://schemas.openxmlformats.org/presentationml/2006/main">
  <p:tag name="AS_UNIQUEID" val="994"/>
</p:tagLst>
</file>

<file path=ppt/tags/tag933.xml><?xml version="1.0" encoding="utf-8"?>
<p:tagLst xmlns:p="http://schemas.openxmlformats.org/presentationml/2006/main">
  <p:tag name="AS_UNIQUEID" val="995"/>
</p:tagLst>
</file>

<file path=ppt/tags/tag934.xml><?xml version="1.0" encoding="utf-8"?>
<p:tagLst xmlns:p="http://schemas.openxmlformats.org/presentationml/2006/main">
  <p:tag name="AS_UNIQUEID" val="996"/>
</p:tagLst>
</file>

<file path=ppt/tags/tag935.xml><?xml version="1.0" encoding="utf-8"?>
<p:tagLst xmlns:p="http://schemas.openxmlformats.org/presentationml/2006/main">
  <p:tag name="AS_UNIQUEID" val="997"/>
</p:tagLst>
</file>

<file path=ppt/tags/tag936.xml><?xml version="1.0" encoding="utf-8"?>
<p:tagLst xmlns:p="http://schemas.openxmlformats.org/presentationml/2006/main">
  <p:tag name="AS_UNIQUEID" val="998"/>
</p:tagLst>
</file>

<file path=ppt/tags/tag937.xml><?xml version="1.0" encoding="utf-8"?>
<p:tagLst xmlns:p="http://schemas.openxmlformats.org/presentationml/2006/main">
  <p:tag name="AS_UNIQUEID" val="999"/>
</p:tagLst>
</file>

<file path=ppt/tags/tag938.xml><?xml version="1.0" encoding="utf-8"?>
<p:tagLst xmlns:p="http://schemas.openxmlformats.org/presentationml/2006/main">
  <p:tag name="AS_UNIQUEID" val="1000"/>
</p:tagLst>
</file>

<file path=ppt/tags/tag939.xml><?xml version="1.0" encoding="utf-8"?>
<p:tagLst xmlns:p="http://schemas.openxmlformats.org/presentationml/2006/main">
  <p:tag name="AS_UNIQUEID" val="1001"/>
</p:tagLst>
</file>

<file path=ppt/tags/tag94.xml><?xml version="1.0" encoding="utf-8"?>
<p:tagLst xmlns:p="http://schemas.openxmlformats.org/presentationml/2006/main">
  <p:tag name="AS_UNIQUEID" val="162"/>
</p:tagLst>
</file>

<file path=ppt/tags/tag940.xml><?xml version="1.0" encoding="utf-8"?>
<p:tagLst xmlns:p="http://schemas.openxmlformats.org/presentationml/2006/main">
  <p:tag name="AS_UNIQUEID" val="1002"/>
</p:tagLst>
</file>

<file path=ppt/tags/tag941.xml><?xml version="1.0" encoding="utf-8"?>
<p:tagLst xmlns:p="http://schemas.openxmlformats.org/presentationml/2006/main">
  <p:tag name="AS_UNIQUEID" val="1003"/>
</p:tagLst>
</file>

<file path=ppt/tags/tag942.xml><?xml version="1.0" encoding="utf-8"?>
<p:tagLst xmlns:p="http://schemas.openxmlformats.org/presentationml/2006/main">
  <p:tag name="AS_UNIQUEID" val="1004"/>
</p:tagLst>
</file>

<file path=ppt/tags/tag943.xml><?xml version="1.0" encoding="utf-8"?>
<p:tagLst xmlns:p="http://schemas.openxmlformats.org/presentationml/2006/main">
  <p:tag name="AS_UNIQUEID" val="1005"/>
</p:tagLst>
</file>

<file path=ppt/tags/tag944.xml><?xml version="1.0" encoding="utf-8"?>
<p:tagLst xmlns:p="http://schemas.openxmlformats.org/presentationml/2006/main">
  <p:tag name="AS_UNIQUEID" val="1006"/>
</p:tagLst>
</file>

<file path=ppt/tags/tag945.xml><?xml version="1.0" encoding="utf-8"?>
<p:tagLst xmlns:p="http://schemas.openxmlformats.org/presentationml/2006/main">
  <p:tag name="AS_UNIQUEID" val="1007"/>
</p:tagLst>
</file>

<file path=ppt/tags/tag946.xml><?xml version="1.0" encoding="utf-8"?>
<p:tagLst xmlns:p="http://schemas.openxmlformats.org/presentationml/2006/main">
  <p:tag name="AS_UNIQUEID" val="1008"/>
</p:tagLst>
</file>

<file path=ppt/tags/tag947.xml><?xml version="1.0" encoding="utf-8"?>
<p:tagLst xmlns:p="http://schemas.openxmlformats.org/presentationml/2006/main">
  <p:tag name="AS_UNIQUEID" val="1009"/>
</p:tagLst>
</file>

<file path=ppt/tags/tag948.xml><?xml version="1.0" encoding="utf-8"?>
<p:tagLst xmlns:p="http://schemas.openxmlformats.org/presentationml/2006/main">
  <p:tag name="AS_UNIQUEID" val="1010"/>
</p:tagLst>
</file>

<file path=ppt/tags/tag949.xml><?xml version="1.0" encoding="utf-8"?>
<p:tagLst xmlns:p="http://schemas.openxmlformats.org/presentationml/2006/main">
  <p:tag name="AS_UNIQUEID" val="1011"/>
</p:tagLst>
</file>

<file path=ppt/tags/tag95.xml><?xml version="1.0" encoding="utf-8"?>
<p:tagLst xmlns:p="http://schemas.openxmlformats.org/presentationml/2006/main">
  <p:tag name="AS_UNIQUEID" val="163"/>
</p:tagLst>
</file>

<file path=ppt/tags/tag950.xml><?xml version="1.0" encoding="utf-8"?>
<p:tagLst xmlns:p="http://schemas.openxmlformats.org/presentationml/2006/main">
  <p:tag name="AS_UNIQUEID" val="1012"/>
</p:tagLst>
</file>

<file path=ppt/tags/tag951.xml><?xml version="1.0" encoding="utf-8"?>
<p:tagLst xmlns:p="http://schemas.openxmlformats.org/presentationml/2006/main">
  <p:tag name="AS_UNIQUEID" val="1013"/>
</p:tagLst>
</file>

<file path=ppt/tags/tag952.xml><?xml version="1.0" encoding="utf-8"?>
<p:tagLst xmlns:p="http://schemas.openxmlformats.org/presentationml/2006/main">
  <p:tag name="AS_UNIQUEID" val="1014"/>
</p:tagLst>
</file>

<file path=ppt/tags/tag953.xml><?xml version="1.0" encoding="utf-8"?>
<p:tagLst xmlns:p="http://schemas.openxmlformats.org/presentationml/2006/main">
  <p:tag name="AS_UNIQUEID" val="1015"/>
</p:tagLst>
</file>

<file path=ppt/tags/tag954.xml><?xml version="1.0" encoding="utf-8"?>
<p:tagLst xmlns:p="http://schemas.openxmlformats.org/presentationml/2006/main">
  <p:tag name="AS_UNIQUEID" val="1016"/>
</p:tagLst>
</file>

<file path=ppt/tags/tag955.xml><?xml version="1.0" encoding="utf-8"?>
<p:tagLst xmlns:p="http://schemas.openxmlformats.org/presentationml/2006/main">
  <p:tag name="AS_UNIQUEID" val="1017"/>
</p:tagLst>
</file>

<file path=ppt/tags/tag956.xml><?xml version="1.0" encoding="utf-8"?>
<p:tagLst xmlns:p="http://schemas.openxmlformats.org/presentationml/2006/main">
  <p:tag name="AS_UNIQUEID" val="1018"/>
</p:tagLst>
</file>

<file path=ppt/tags/tag957.xml><?xml version="1.0" encoding="utf-8"?>
<p:tagLst xmlns:p="http://schemas.openxmlformats.org/presentationml/2006/main">
  <p:tag name="AS_UNIQUEID" val="1019"/>
</p:tagLst>
</file>

<file path=ppt/tags/tag958.xml><?xml version="1.0" encoding="utf-8"?>
<p:tagLst xmlns:p="http://schemas.openxmlformats.org/presentationml/2006/main">
  <p:tag name="AS_UNIQUEID" val="1020"/>
</p:tagLst>
</file>

<file path=ppt/tags/tag959.xml><?xml version="1.0" encoding="utf-8"?>
<p:tagLst xmlns:p="http://schemas.openxmlformats.org/presentationml/2006/main">
  <p:tag name="AS_UNIQUEID" val="1021"/>
</p:tagLst>
</file>

<file path=ppt/tags/tag96.xml><?xml version="1.0" encoding="utf-8"?>
<p:tagLst xmlns:p="http://schemas.openxmlformats.org/presentationml/2006/main">
  <p:tag name="AS_UNIQUEID" val="164"/>
</p:tagLst>
</file>

<file path=ppt/tags/tag960.xml><?xml version="1.0" encoding="utf-8"?>
<p:tagLst xmlns:p="http://schemas.openxmlformats.org/presentationml/2006/main">
  <p:tag name="AS_UNIQUEID" val="1022"/>
</p:tagLst>
</file>

<file path=ppt/tags/tag961.xml><?xml version="1.0" encoding="utf-8"?>
<p:tagLst xmlns:p="http://schemas.openxmlformats.org/presentationml/2006/main">
  <p:tag name="AS_UNIQUEID" val="1023"/>
</p:tagLst>
</file>

<file path=ppt/tags/tag962.xml><?xml version="1.0" encoding="utf-8"?>
<p:tagLst xmlns:p="http://schemas.openxmlformats.org/presentationml/2006/main">
  <p:tag name="AS_UNIQUEID" val="1024"/>
</p:tagLst>
</file>

<file path=ppt/tags/tag963.xml><?xml version="1.0" encoding="utf-8"?>
<p:tagLst xmlns:p="http://schemas.openxmlformats.org/presentationml/2006/main">
  <p:tag name="AS_UNIQUEID" val="1025"/>
</p:tagLst>
</file>

<file path=ppt/tags/tag964.xml><?xml version="1.0" encoding="utf-8"?>
<p:tagLst xmlns:p="http://schemas.openxmlformats.org/presentationml/2006/main">
  <p:tag name="AS_UNIQUEID" val="1026"/>
</p:tagLst>
</file>

<file path=ppt/tags/tag965.xml><?xml version="1.0" encoding="utf-8"?>
<p:tagLst xmlns:p="http://schemas.openxmlformats.org/presentationml/2006/main">
  <p:tag name="AS_UNIQUEID" val="1027"/>
</p:tagLst>
</file>

<file path=ppt/tags/tag966.xml><?xml version="1.0" encoding="utf-8"?>
<p:tagLst xmlns:p="http://schemas.openxmlformats.org/presentationml/2006/main">
  <p:tag name="AS_UNIQUEID" val="1028"/>
</p:tagLst>
</file>

<file path=ppt/tags/tag967.xml><?xml version="1.0" encoding="utf-8"?>
<p:tagLst xmlns:p="http://schemas.openxmlformats.org/presentationml/2006/main">
  <p:tag name="AS_UNIQUEID" val="1029"/>
</p:tagLst>
</file>

<file path=ppt/tags/tag968.xml><?xml version="1.0" encoding="utf-8"?>
<p:tagLst xmlns:p="http://schemas.openxmlformats.org/presentationml/2006/main">
  <p:tag name="AS_UNIQUEID" val="1030"/>
</p:tagLst>
</file>

<file path=ppt/tags/tag969.xml><?xml version="1.0" encoding="utf-8"?>
<p:tagLst xmlns:p="http://schemas.openxmlformats.org/presentationml/2006/main">
  <p:tag name="AS_UNIQUEID" val="1031"/>
</p:tagLst>
</file>

<file path=ppt/tags/tag97.xml><?xml version="1.0" encoding="utf-8"?>
<p:tagLst xmlns:p="http://schemas.openxmlformats.org/presentationml/2006/main">
  <p:tag name="AS_UNIQUEID" val="165"/>
</p:tagLst>
</file>

<file path=ppt/tags/tag970.xml><?xml version="1.0" encoding="utf-8"?>
<p:tagLst xmlns:p="http://schemas.openxmlformats.org/presentationml/2006/main">
  <p:tag name="AS_UNIQUEID" val="1032"/>
</p:tagLst>
</file>

<file path=ppt/tags/tag971.xml><?xml version="1.0" encoding="utf-8"?>
<p:tagLst xmlns:p="http://schemas.openxmlformats.org/presentationml/2006/main">
  <p:tag name="AS_UNIQUEID" val="1033"/>
</p:tagLst>
</file>

<file path=ppt/tags/tag972.xml><?xml version="1.0" encoding="utf-8"?>
<p:tagLst xmlns:p="http://schemas.openxmlformats.org/presentationml/2006/main">
  <p:tag name="AS_UNIQUEID" val="1034"/>
</p:tagLst>
</file>

<file path=ppt/tags/tag973.xml><?xml version="1.0" encoding="utf-8"?>
<p:tagLst xmlns:p="http://schemas.openxmlformats.org/presentationml/2006/main">
  <p:tag name="AS_UNIQUEID" val="1035"/>
</p:tagLst>
</file>

<file path=ppt/tags/tag974.xml><?xml version="1.0" encoding="utf-8"?>
<p:tagLst xmlns:p="http://schemas.openxmlformats.org/presentationml/2006/main">
  <p:tag name="AS_UNIQUEID" val="1036"/>
</p:tagLst>
</file>

<file path=ppt/tags/tag975.xml><?xml version="1.0" encoding="utf-8"?>
<p:tagLst xmlns:p="http://schemas.openxmlformats.org/presentationml/2006/main">
  <p:tag name="AS_UNIQUEID" val="1037"/>
</p:tagLst>
</file>

<file path=ppt/tags/tag976.xml><?xml version="1.0" encoding="utf-8"?>
<p:tagLst xmlns:p="http://schemas.openxmlformats.org/presentationml/2006/main">
  <p:tag name="AS_UNIQUEID" val="1038"/>
</p:tagLst>
</file>

<file path=ppt/tags/tag977.xml><?xml version="1.0" encoding="utf-8"?>
<p:tagLst xmlns:p="http://schemas.openxmlformats.org/presentationml/2006/main">
  <p:tag name="AS_UNIQUEID" val="1039"/>
</p:tagLst>
</file>

<file path=ppt/tags/tag978.xml><?xml version="1.0" encoding="utf-8"?>
<p:tagLst xmlns:p="http://schemas.openxmlformats.org/presentationml/2006/main">
  <p:tag name="AS_UNIQUEID" val="1040"/>
</p:tagLst>
</file>

<file path=ppt/tags/tag979.xml><?xml version="1.0" encoding="utf-8"?>
<p:tagLst xmlns:p="http://schemas.openxmlformats.org/presentationml/2006/main">
  <p:tag name="AS_UNIQUEID" val="1041"/>
</p:tagLst>
</file>

<file path=ppt/tags/tag98.xml><?xml version="1.0" encoding="utf-8"?>
<p:tagLst xmlns:p="http://schemas.openxmlformats.org/presentationml/2006/main">
  <p:tag name="AS_UNIQUEID" val="166"/>
</p:tagLst>
</file>

<file path=ppt/tags/tag980.xml><?xml version="1.0" encoding="utf-8"?>
<p:tagLst xmlns:p="http://schemas.openxmlformats.org/presentationml/2006/main">
  <p:tag name="AS_UNIQUEID" val="1042"/>
</p:tagLst>
</file>

<file path=ppt/tags/tag981.xml><?xml version="1.0" encoding="utf-8"?>
<p:tagLst xmlns:p="http://schemas.openxmlformats.org/presentationml/2006/main">
  <p:tag name="AS_UNIQUEID" val="1043"/>
</p:tagLst>
</file>

<file path=ppt/tags/tag982.xml><?xml version="1.0" encoding="utf-8"?>
<p:tagLst xmlns:p="http://schemas.openxmlformats.org/presentationml/2006/main">
  <p:tag name="AS_UNIQUEID" val="1044"/>
</p:tagLst>
</file>

<file path=ppt/tags/tag983.xml><?xml version="1.0" encoding="utf-8"?>
<p:tagLst xmlns:p="http://schemas.openxmlformats.org/presentationml/2006/main">
  <p:tag name="AS_UNIQUEID" val="1045"/>
</p:tagLst>
</file>

<file path=ppt/tags/tag984.xml><?xml version="1.0" encoding="utf-8"?>
<p:tagLst xmlns:p="http://schemas.openxmlformats.org/presentationml/2006/main">
  <p:tag name="AS_UNIQUEID" val="1046"/>
</p:tagLst>
</file>

<file path=ppt/tags/tag985.xml><?xml version="1.0" encoding="utf-8"?>
<p:tagLst xmlns:p="http://schemas.openxmlformats.org/presentationml/2006/main">
  <p:tag name="AS_UNIQUEID" val="1047"/>
</p:tagLst>
</file>

<file path=ppt/tags/tag986.xml><?xml version="1.0" encoding="utf-8"?>
<p:tagLst xmlns:p="http://schemas.openxmlformats.org/presentationml/2006/main">
  <p:tag name="AS_UNIQUEID" val="1048"/>
</p:tagLst>
</file>

<file path=ppt/tags/tag987.xml><?xml version="1.0" encoding="utf-8"?>
<p:tagLst xmlns:p="http://schemas.openxmlformats.org/presentationml/2006/main">
  <p:tag name="AS_UNIQUEID" val="1049"/>
</p:tagLst>
</file>

<file path=ppt/tags/tag988.xml><?xml version="1.0" encoding="utf-8"?>
<p:tagLst xmlns:p="http://schemas.openxmlformats.org/presentationml/2006/main">
  <p:tag name="AS_UNIQUEID" val="1050"/>
</p:tagLst>
</file>

<file path=ppt/tags/tag989.xml><?xml version="1.0" encoding="utf-8"?>
<p:tagLst xmlns:p="http://schemas.openxmlformats.org/presentationml/2006/main">
  <p:tag name="AS_UNIQUEID" val="1051"/>
</p:tagLst>
</file>

<file path=ppt/tags/tag99.xml><?xml version="1.0" encoding="utf-8"?>
<p:tagLst xmlns:p="http://schemas.openxmlformats.org/presentationml/2006/main">
  <p:tag name="AS_UNIQUEID" val="167"/>
</p:tagLst>
</file>

<file path=ppt/tags/tag990.xml><?xml version="1.0" encoding="utf-8"?>
<p:tagLst xmlns:p="http://schemas.openxmlformats.org/presentationml/2006/main">
  <p:tag name="AS_UNIQUEID" val="1052"/>
</p:tagLst>
</file>

<file path=ppt/tags/tag991.xml><?xml version="1.0" encoding="utf-8"?>
<p:tagLst xmlns:p="http://schemas.openxmlformats.org/presentationml/2006/main">
  <p:tag name="AS_UNIQUEID" val="1053"/>
</p:tagLst>
</file>

<file path=ppt/tags/tag992.xml><?xml version="1.0" encoding="utf-8"?>
<p:tagLst xmlns:p="http://schemas.openxmlformats.org/presentationml/2006/main">
  <p:tag name="AS_UNIQUEID" val="1054"/>
</p:tagLst>
</file>

<file path=ppt/tags/tag993.xml><?xml version="1.0" encoding="utf-8"?>
<p:tagLst xmlns:p="http://schemas.openxmlformats.org/presentationml/2006/main">
  <p:tag name="AS_UNIQUEID" val="1055"/>
</p:tagLst>
</file>

<file path=ppt/tags/tag994.xml><?xml version="1.0" encoding="utf-8"?>
<p:tagLst xmlns:p="http://schemas.openxmlformats.org/presentationml/2006/main">
  <p:tag name="AS_UNIQUEID" val="1056"/>
</p:tagLst>
</file>

<file path=ppt/tags/tag995.xml><?xml version="1.0" encoding="utf-8"?>
<p:tagLst xmlns:p="http://schemas.openxmlformats.org/presentationml/2006/main">
  <p:tag name="AS_UNIQUEID" val="1057"/>
</p:tagLst>
</file>

<file path=ppt/tags/tag996.xml><?xml version="1.0" encoding="utf-8"?>
<p:tagLst xmlns:p="http://schemas.openxmlformats.org/presentationml/2006/main">
  <p:tag name="AS_UNIQUEID" val="1058"/>
</p:tagLst>
</file>

<file path=ppt/tags/tag997.xml><?xml version="1.0" encoding="utf-8"?>
<p:tagLst xmlns:p="http://schemas.openxmlformats.org/presentationml/2006/main">
  <p:tag name="AS_UNIQUEID" val="1059"/>
</p:tagLst>
</file>

<file path=ppt/tags/tag998.xml><?xml version="1.0" encoding="utf-8"?>
<p:tagLst xmlns:p="http://schemas.openxmlformats.org/presentationml/2006/main">
  <p:tag name="AS_UNIQUEID" val="1060"/>
</p:tagLst>
</file>

<file path=ppt/tags/tag999.xml><?xml version="1.0" encoding="utf-8"?>
<p:tagLst xmlns:p="http://schemas.openxmlformats.org/presentationml/2006/main">
  <p:tag name="AS_UNIQUEID" val="1061"/>
</p:tagLst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jpeg" /></Relationships>
</file>

<file path=ppt/theme/theme1.xml><?xml version="1.0" encoding="utf-8"?>
<a:theme xmlns:r="http://schemas.openxmlformats.org/officeDocument/2006/relationships"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Arial"/>
        <a:cs typeface="Arial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Arial"/>
        <a:cs typeface="Arial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1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Arial"/>
        <a:cs typeface="Arial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Arial"/>
        <a:cs typeface="Arial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2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Arial"/>
        <a:cs typeface="Arial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Arial"/>
        <a:cs typeface="Arial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296</Paragraphs>
  <Slides>38</Slides>
  <Notes>10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baseType="lpstr" size="62">
      <vt:lpstr>Arial</vt:lpstr>
      <vt:lpstr>宋体</vt:lpstr>
      <vt:lpstr>Tw Cen MT</vt:lpstr>
      <vt:lpstr>华文仿宋</vt:lpstr>
      <vt:lpstr>微软雅黑</vt:lpstr>
      <vt:lpstr>Wingdings</vt:lpstr>
      <vt:lpstr>Wingdings 2</vt:lpstr>
      <vt:lpstr>Calibri</vt:lpstr>
      <vt:lpstr>方正粗宋简体</vt:lpstr>
      <vt:lpstr>Times New Roman</vt:lpstr>
      <vt:lpstr>黑体</vt:lpstr>
      <vt:lpstr>方正姚体</vt:lpstr>
      <vt:lpstr>Garamond</vt:lpstr>
      <vt:lpstr>华文中宋</vt:lpstr>
      <vt:lpstr>Monotype Corsiva</vt:lpstr>
      <vt:lpstr>楷体_GB2312</vt:lpstr>
      <vt:lpstr>华文行楷</vt:lpstr>
      <vt:lpstr>Comic Sans MS</vt:lpstr>
      <vt:lpstr>IPAPANNEW</vt:lpstr>
      <vt:lpstr>华文楷体</vt:lpstr>
      <vt:lpstr>等线</vt:lpstr>
      <vt:lpstr>Symbol</vt:lpstr>
      <vt:lpstr>楷体</vt:lpstr>
      <vt:lpstr>默认设计模板</vt:lpstr>
      <vt:lpstr>PowerPoint Presentation</vt:lpstr>
      <vt:lpstr>PowerPoint Presentation</vt:lpstr>
      <vt:lpstr>实验：探究加速度与力、质量的关系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议一议</vt:lpstr>
      <vt:lpstr>议一议</vt:lpstr>
      <vt:lpstr>PowerPoint Presentation</vt:lpstr>
      <vt:lpstr>1、下列对牛顿第二定律的表达式F＝ma及其变形公式的理解，正确的是：(         )  A、由F＝ma可知，物体所受的合外力与物体的质量成正比，与物体的加速度成正比；  B、由m＝F／a可知，物体的质量与其所受的合外力成 正比，与其运动的加速度成反比；  C．由a＝F／m可知，物体的加速度与其所受的合外力成正比，与其质量成反比；  D、由m＝F／a可知，物体的质量可以通过测量它的加速度和它所受到的合外力而求得。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用牛顿第二定律解题的一般步骤：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课后讨论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2021-11-15T16:05:44.822</cp:lastPrinted>
  <dcterms:created xsi:type="dcterms:W3CDTF">2021-11-15T16:05:44Z</dcterms:created>
  <dcterms:modified xsi:type="dcterms:W3CDTF">2021-11-15T08:05:55Z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