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8" d="100"/>
          <a:sy n="78" d="100"/>
        </p:scale>
        <p:origin x="4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0777-55A3-43BA-A9FB-66C974332CCD}" type="datetimeFigureOut">
              <a:rPr lang="pt-BR" smtClean="0"/>
              <a:t>28/09/2016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25FB4-D90D-45E2-A252-973CCAF70B7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57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0777-55A3-43BA-A9FB-66C974332CCD}" type="datetimeFigureOut">
              <a:rPr lang="pt-BR" smtClean="0"/>
              <a:t>28/09/2016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25FB4-D90D-45E2-A252-973CCAF70B7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99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0777-55A3-43BA-A9FB-66C974332CCD}" type="datetimeFigureOut">
              <a:rPr lang="pt-BR" smtClean="0"/>
              <a:t>28/09/2016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25FB4-D90D-45E2-A252-973CCAF70B7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81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0777-55A3-43BA-A9FB-66C974332CCD}" type="datetimeFigureOut">
              <a:rPr lang="pt-BR" smtClean="0"/>
              <a:t>28/09/2016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25FB4-D90D-45E2-A252-973CCAF70B7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402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0777-55A3-43BA-A9FB-66C974332CCD}" type="datetimeFigureOut">
              <a:rPr lang="pt-BR" smtClean="0"/>
              <a:t>28/09/2016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25FB4-D90D-45E2-A252-973CCAF70B7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4719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0777-55A3-43BA-A9FB-66C974332CCD}" type="datetimeFigureOut">
              <a:rPr lang="pt-BR" smtClean="0"/>
              <a:t>28/09/2016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25FB4-D90D-45E2-A252-973CCAF70B7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5702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0777-55A3-43BA-A9FB-66C974332CCD}" type="datetimeFigureOut">
              <a:rPr lang="pt-BR" smtClean="0"/>
              <a:t>28/09/2016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25FB4-D90D-45E2-A252-973CCAF70B7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9888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0777-55A3-43BA-A9FB-66C974332CCD}" type="datetimeFigureOut">
              <a:rPr lang="pt-BR" smtClean="0"/>
              <a:t>28/09/2016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25FB4-D90D-45E2-A252-973CCAF70B7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159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0777-55A3-43BA-A9FB-66C974332CCD}" type="datetimeFigureOut">
              <a:rPr lang="pt-BR" smtClean="0"/>
              <a:t>28/09/2016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25FB4-D90D-45E2-A252-973CCAF70B7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1613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0777-55A3-43BA-A9FB-66C974332CCD}" type="datetimeFigureOut">
              <a:rPr lang="pt-BR" smtClean="0"/>
              <a:t>28/09/2016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25FB4-D90D-45E2-A252-973CCAF70B7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7164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0777-55A3-43BA-A9FB-66C974332CCD}" type="datetimeFigureOut">
              <a:rPr lang="pt-BR" smtClean="0"/>
              <a:t>28/09/2016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25FB4-D90D-45E2-A252-973CCAF70B7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8495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D0777-55A3-43BA-A9FB-66C974332CCD}" type="datetimeFigureOut">
              <a:rPr lang="pt-BR" smtClean="0"/>
              <a:t>28/09/2016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25FB4-D90D-45E2-A252-973CCAF70B7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6659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/>
          <p:cNvSpPr/>
          <p:nvPr/>
        </p:nvSpPr>
        <p:spPr>
          <a:xfrm>
            <a:off x="3669957" y="2162432"/>
            <a:ext cx="5274276" cy="373174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800" b="1" dirty="0"/>
              <a:t>Tela de Inicio</a:t>
            </a:r>
          </a:p>
        </p:txBody>
      </p:sp>
      <p:sp>
        <p:nvSpPr>
          <p:cNvPr id="5" name="Retângulo: Cantos Arredondados 4"/>
          <p:cNvSpPr/>
          <p:nvPr/>
        </p:nvSpPr>
        <p:spPr>
          <a:xfrm>
            <a:off x="5128054" y="3419928"/>
            <a:ext cx="3188044" cy="370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: Cantos Arredondados 5"/>
          <p:cNvSpPr/>
          <p:nvPr/>
        </p:nvSpPr>
        <p:spPr>
          <a:xfrm>
            <a:off x="5128053" y="4195119"/>
            <a:ext cx="3188045" cy="370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000" dirty="0"/>
              <a:t>Ao entra no Game o Usuário deve fazer login</a:t>
            </a:r>
          </a:p>
          <a:p>
            <a:pPr marL="0" indent="0" algn="ctr">
              <a:buNone/>
            </a:pPr>
            <a:endParaRPr lang="pt-BR" sz="2000" dirty="0"/>
          </a:p>
          <a:p>
            <a:pPr marL="0" indent="0" algn="ctr">
              <a:buNone/>
            </a:pPr>
            <a:r>
              <a:rPr lang="pt-BR" sz="2000" dirty="0">
                <a:solidFill>
                  <a:schemeClr val="bg1"/>
                </a:solidFill>
                <a:latin typeface="Algerian" panose="04020705040A02060702" pitchFamily="82" charset="0"/>
              </a:rPr>
              <a:t>Game Celle</a:t>
            </a:r>
          </a:p>
          <a:p>
            <a:pPr marL="0" indent="0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sz="2000" dirty="0">
                <a:solidFill>
                  <a:schemeClr val="bg1"/>
                </a:solidFill>
              </a:rPr>
              <a:t>                                                        Login         CELLE        </a:t>
            </a:r>
          </a:p>
          <a:p>
            <a:pPr marL="0" indent="0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sz="2000" dirty="0">
                <a:solidFill>
                  <a:schemeClr val="bg1"/>
                </a:solidFill>
              </a:rPr>
              <a:t>                                                        Senha        ******</a:t>
            </a:r>
          </a:p>
          <a:p>
            <a:pPr marL="0" indent="0">
              <a:buNone/>
            </a:pPr>
            <a:r>
              <a:rPr lang="pt-BR" sz="2000" dirty="0"/>
              <a:t>					</a:t>
            </a:r>
          </a:p>
          <a:p>
            <a:pPr marL="0" indent="0">
              <a:buNone/>
            </a:pPr>
            <a:r>
              <a:rPr lang="pt-BR" sz="2000" dirty="0"/>
              <a:t>					</a:t>
            </a:r>
          </a:p>
        </p:txBody>
      </p:sp>
      <p:sp>
        <p:nvSpPr>
          <p:cNvPr id="10" name="Retângulo: Cantos Arredondados 9"/>
          <p:cNvSpPr/>
          <p:nvPr/>
        </p:nvSpPr>
        <p:spPr>
          <a:xfrm>
            <a:off x="5713971" y="4905717"/>
            <a:ext cx="1186248" cy="395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Entrar</a:t>
            </a:r>
          </a:p>
        </p:txBody>
      </p:sp>
      <p:sp>
        <p:nvSpPr>
          <p:cNvPr id="9" name="Botão de ação: Som 8">
            <a:hlinkClick r:id="" action="ppaction://noaction" highlightClick="1">
              <a:snd r:embed="rId2" name="applause.wav"/>
            </a:hlinkClick>
          </p:cNvPr>
          <p:cNvSpPr/>
          <p:nvPr/>
        </p:nvSpPr>
        <p:spPr>
          <a:xfrm>
            <a:off x="7994823" y="5514398"/>
            <a:ext cx="321275" cy="308919"/>
          </a:xfrm>
          <a:prstGeom prst="actionButtonSou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2399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/>
          <p:cNvSpPr/>
          <p:nvPr/>
        </p:nvSpPr>
        <p:spPr>
          <a:xfrm>
            <a:off x="2517689" y="2384854"/>
            <a:ext cx="7156622" cy="426308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Introdução</a:t>
            </a:r>
          </a:p>
          <a:p>
            <a:pPr algn="ctr"/>
            <a:r>
              <a:rPr lang="pt-BR" dirty="0"/>
              <a:t>Ex: Como funciona, de quem foi a ideia do game, objetivo.</a:t>
            </a:r>
          </a:p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800" b="1" dirty="0"/>
              <a:t>Tela De 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Nessa tela terá dicas, de como funcionará o jogo ou ate mesmo a voz de IVO narrando o texto.</a:t>
            </a:r>
          </a:p>
          <a:p>
            <a:pPr marL="0" indent="0">
              <a:buNone/>
            </a:pPr>
            <a:r>
              <a:rPr lang="pt-BR" sz="2000" dirty="0"/>
              <a:t>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pt-BR" sz="2000" dirty="0"/>
              <a:t>		 </a:t>
            </a:r>
            <a:r>
              <a:rPr lang="pt-BR" sz="2000" dirty="0">
                <a:solidFill>
                  <a:schemeClr val="bg1"/>
                </a:solidFill>
                <a:latin typeface="Algerian" panose="04020705040A02060702" pitchFamily="82" charset="0"/>
              </a:rPr>
              <a:t>Celle</a:t>
            </a:r>
            <a:r>
              <a:rPr lang="pt-BR" sz="2000" dirty="0">
                <a:solidFill>
                  <a:schemeClr val="bg1"/>
                </a:solidFill>
              </a:rPr>
              <a:t>                                                        Usuário</a:t>
            </a:r>
          </a:p>
        </p:txBody>
      </p:sp>
      <p:cxnSp>
        <p:nvCxnSpPr>
          <p:cNvPr id="11" name="Conector reto 10"/>
          <p:cNvCxnSpPr/>
          <p:nvPr/>
        </p:nvCxnSpPr>
        <p:spPr>
          <a:xfrm>
            <a:off x="2517689" y="3034291"/>
            <a:ext cx="7156622" cy="12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: Cantos Arredondados 17"/>
          <p:cNvSpPr/>
          <p:nvPr/>
        </p:nvSpPr>
        <p:spPr>
          <a:xfrm>
            <a:off x="7599405" y="2618753"/>
            <a:ext cx="1742303" cy="2718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Botão de ação: Som 18">
            <a:hlinkClick r:id="" action="ppaction://noaction" highlightClick="1">
              <a:snd r:embed="rId2" name="applause.wav"/>
            </a:hlinkClick>
          </p:cNvPr>
          <p:cNvSpPr/>
          <p:nvPr/>
        </p:nvSpPr>
        <p:spPr>
          <a:xfrm>
            <a:off x="8309918" y="6094349"/>
            <a:ext cx="321275" cy="308919"/>
          </a:xfrm>
          <a:prstGeom prst="actionButtonSou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5615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/>
          <p:cNvSpPr/>
          <p:nvPr/>
        </p:nvSpPr>
        <p:spPr>
          <a:xfrm>
            <a:off x="838200" y="1532238"/>
            <a:ext cx="10515600" cy="493034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Elipse 20"/>
          <p:cNvSpPr/>
          <p:nvPr/>
        </p:nvSpPr>
        <p:spPr>
          <a:xfrm>
            <a:off x="1519881" y="2677041"/>
            <a:ext cx="2854410" cy="2680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32342"/>
          </a:xfrm>
        </p:spPr>
        <p:txBody>
          <a:bodyPr>
            <a:normAutofit/>
          </a:bodyPr>
          <a:lstStyle/>
          <a:p>
            <a:pPr algn="ctr"/>
            <a:r>
              <a:rPr lang="pt-BR" sz="2800" dirty="0"/>
              <a:t>Tela do Jogo Nível 1 (30 Fases)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332342"/>
            <a:ext cx="10515600" cy="4351338"/>
          </a:xfrm>
        </p:spPr>
        <p:txBody>
          <a:bodyPr/>
          <a:lstStyle/>
          <a:p>
            <a:endParaRPr lang="pt-BR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  <a:latin typeface="Algerian" panose="04020705040A02060702" pitchFamily="82" charset="0"/>
              </a:rPr>
              <a:t>  Celle</a:t>
            </a:r>
            <a:r>
              <a:rPr lang="pt-BR" dirty="0">
                <a:solidFill>
                  <a:schemeClr val="bg1"/>
                </a:solidFill>
              </a:rPr>
              <a:t>                                              Usuário              Nível        Fase  </a:t>
            </a:r>
            <a:endParaRPr lang="pt-BR" dirty="0"/>
          </a:p>
        </p:txBody>
      </p:sp>
      <p:cxnSp>
        <p:nvCxnSpPr>
          <p:cNvPr id="11" name="Conector reto 10"/>
          <p:cNvCxnSpPr/>
          <p:nvPr/>
        </p:nvCxnSpPr>
        <p:spPr>
          <a:xfrm flipV="1">
            <a:off x="838200" y="2335427"/>
            <a:ext cx="10515600" cy="12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: Cantos Arredondados 12"/>
          <p:cNvSpPr/>
          <p:nvPr/>
        </p:nvSpPr>
        <p:spPr>
          <a:xfrm>
            <a:off x="7053135" y="1917831"/>
            <a:ext cx="1013254" cy="333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3" name="Conector reto 22"/>
          <p:cNvCxnSpPr>
            <a:stCxn id="21" idx="0"/>
            <a:endCxn id="21" idx="4"/>
          </p:cNvCxnSpPr>
          <p:nvPr/>
        </p:nvCxnSpPr>
        <p:spPr>
          <a:xfrm>
            <a:off x="2947086" y="2677041"/>
            <a:ext cx="0" cy="268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to 26"/>
          <p:cNvCxnSpPr>
            <a:stCxn id="21" idx="2"/>
            <a:endCxn id="21" idx="6"/>
          </p:cNvCxnSpPr>
          <p:nvPr/>
        </p:nvCxnSpPr>
        <p:spPr>
          <a:xfrm>
            <a:off x="1519881" y="4017535"/>
            <a:ext cx="28544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tângulo 32"/>
          <p:cNvSpPr/>
          <p:nvPr/>
        </p:nvSpPr>
        <p:spPr>
          <a:xfrm>
            <a:off x="1519882" y="5458770"/>
            <a:ext cx="2854410" cy="554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TEMA</a:t>
            </a:r>
          </a:p>
        </p:txBody>
      </p:sp>
      <p:sp>
        <p:nvSpPr>
          <p:cNvPr id="39" name="Retângulo: Cantos Arredondados 38"/>
          <p:cNvSpPr/>
          <p:nvPr/>
        </p:nvSpPr>
        <p:spPr>
          <a:xfrm>
            <a:off x="5263978" y="2562484"/>
            <a:ext cx="5708822" cy="34504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0" name="Retângulo: Cantos Arredondados 39"/>
          <p:cNvSpPr/>
          <p:nvPr/>
        </p:nvSpPr>
        <p:spPr>
          <a:xfrm>
            <a:off x="6925962" y="2727197"/>
            <a:ext cx="2384854" cy="32127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Objetos e Comprimentos</a:t>
            </a:r>
          </a:p>
        </p:txBody>
      </p:sp>
      <p:sp>
        <p:nvSpPr>
          <p:cNvPr id="41" name="Retângulo: Cantos Arredondados 40"/>
          <p:cNvSpPr/>
          <p:nvPr/>
        </p:nvSpPr>
        <p:spPr>
          <a:xfrm>
            <a:off x="6078238" y="3579215"/>
            <a:ext cx="1013254" cy="7290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IMG1</a:t>
            </a:r>
          </a:p>
        </p:txBody>
      </p:sp>
      <p:sp>
        <p:nvSpPr>
          <p:cNvPr id="45" name="Retângulo: Cantos Arredondados 44"/>
          <p:cNvSpPr/>
          <p:nvPr/>
        </p:nvSpPr>
        <p:spPr>
          <a:xfrm>
            <a:off x="7611762" y="3579215"/>
            <a:ext cx="1013254" cy="7290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IMG2</a:t>
            </a:r>
          </a:p>
        </p:txBody>
      </p:sp>
      <p:sp>
        <p:nvSpPr>
          <p:cNvPr id="46" name="Retângulo: Cantos Arredondados 45"/>
          <p:cNvSpPr/>
          <p:nvPr/>
        </p:nvSpPr>
        <p:spPr>
          <a:xfrm>
            <a:off x="9179525" y="3579215"/>
            <a:ext cx="1013254" cy="7290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IMG3</a:t>
            </a:r>
          </a:p>
        </p:txBody>
      </p:sp>
      <p:sp>
        <p:nvSpPr>
          <p:cNvPr id="47" name="Retângulo: Cantos Arredondados 46"/>
          <p:cNvSpPr/>
          <p:nvPr/>
        </p:nvSpPr>
        <p:spPr>
          <a:xfrm>
            <a:off x="7091492" y="4911557"/>
            <a:ext cx="2088034" cy="7290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RESPOSTA</a:t>
            </a:r>
          </a:p>
        </p:txBody>
      </p:sp>
      <p:sp>
        <p:nvSpPr>
          <p:cNvPr id="48" name="Botão de ação: Som 47">
            <a:hlinkClick r:id="" action="ppaction://noaction" highlightClick="1">
              <a:snd r:embed="rId2" name="applause.wav"/>
            </a:hlinkClick>
          </p:cNvPr>
          <p:cNvSpPr/>
          <p:nvPr/>
        </p:nvSpPr>
        <p:spPr>
          <a:xfrm>
            <a:off x="10192779" y="6055177"/>
            <a:ext cx="321275" cy="308919"/>
          </a:xfrm>
          <a:prstGeom prst="actionButtonSou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0" name="Retângulo: Cantos Arredondados 49"/>
          <p:cNvSpPr/>
          <p:nvPr/>
        </p:nvSpPr>
        <p:spPr>
          <a:xfrm>
            <a:off x="10216719" y="1903240"/>
            <a:ext cx="594670" cy="333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1" name="Retângulo: Cantos Arredondados 50"/>
          <p:cNvSpPr/>
          <p:nvPr/>
        </p:nvSpPr>
        <p:spPr>
          <a:xfrm>
            <a:off x="8882190" y="1903539"/>
            <a:ext cx="594670" cy="333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1571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/>
          <p:cNvSpPr/>
          <p:nvPr/>
        </p:nvSpPr>
        <p:spPr>
          <a:xfrm>
            <a:off x="838200" y="1532238"/>
            <a:ext cx="10515600" cy="493034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Elipse 20"/>
          <p:cNvSpPr/>
          <p:nvPr/>
        </p:nvSpPr>
        <p:spPr>
          <a:xfrm>
            <a:off x="1519881" y="2677041"/>
            <a:ext cx="2854410" cy="2680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32342"/>
          </a:xfrm>
        </p:spPr>
        <p:txBody>
          <a:bodyPr>
            <a:normAutofit/>
          </a:bodyPr>
          <a:lstStyle/>
          <a:p>
            <a:pPr algn="ctr"/>
            <a:r>
              <a:rPr lang="pt-BR" sz="2800" dirty="0"/>
              <a:t>Tela do Jogo Nível 2 (50 Fases)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332342"/>
            <a:ext cx="10515600" cy="4351338"/>
          </a:xfrm>
        </p:spPr>
        <p:txBody>
          <a:bodyPr/>
          <a:lstStyle/>
          <a:p>
            <a:endParaRPr lang="pt-BR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  <a:latin typeface="Algerian" panose="04020705040A02060702" pitchFamily="82" charset="0"/>
              </a:rPr>
              <a:t>  Celle</a:t>
            </a:r>
            <a:r>
              <a:rPr lang="pt-BR" dirty="0">
                <a:solidFill>
                  <a:schemeClr val="bg1"/>
                </a:solidFill>
              </a:rPr>
              <a:t>                                              Usuário              Nível        Fase  </a:t>
            </a:r>
            <a:endParaRPr lang="pt-BR" dirty="0"/>
          </a:p>
        </p:txBody>
      </p:sp>
      <p:cxnSp>
        <p:nvCxnSpPr>
          <p:cNvPr id="11" name="Conector reto 10"/>
          <p:cNvCxnSpPr/>
          <p:nvPr/>
        </p:nvCxnSpPr>
        <p:spPr>
          <a:xfrm flipV="1">
            <a:off x="838200" y="2335427"/>
            <a:ext cx="10515600" cy="12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: Cantos Arredondados 12"/>
          <p:cNvSpPr/>
          <p:nvPr/>
        </p:nvSpPr>
        <p:spPr>
          <a:xfrm>
            <a:off x="7053135" y="1917831"/>
            <a:ext cx="1013254" cy="333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3" name="Conector reto 22"/>
          <p:cNvCxnSpPr>
            <a:stCxn id="21" idx="0"/>
            <a:endCxn id="21" idx="4"/>
          </p:cNvCxnSpPr>
          <p:nvPr/>
        </p:nvCxnSpPr>
        <p:spPr>
          <a:xfrm>
            <a:off x="2947086" y="2677041"/>
            <a:ext cx="0" cy="268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to 26"/>
          <p:cNvCxnSpPr>
            <a:stCxn id="21" idx="2"/>
            <a:endCxn id="21" idx="6"/>
          </p:cNvCxnSpPr>
          <p:nvPr/>
        </p:nvCxnSpPr>
        <p:spPr>
          <a:xfrm>
            <a:off x="1519881" y="4017535"/>
            <a:ext cx="28544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tângulo 32"/>
          <p:cNvSpPr/>
          <p:nvPr/>
        </p:nvSpPr>
        <p:spPr>
          <a:xfrm>
            <a:off x="1519882" y="5458770"/>
            <a:ext cx="2854410" cy="554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TEMA</a:t>
            </a:r>
          </a:p>
        </p:txBody>
      </p:sp>
      <p:sp>
        <p:nvSpPr>
          <p:cNvPr id="39" name="Retângulo: Cantos Arredondados 38"/>
          <p:cNvSpPr/>
          <p:nvPr/>
        </p:nvSpPr>
        <p:spPr>
          <a:xfrm>
            <a:off x="5263978" y="2562484"/>
            <a:ext cx="5708822" cy="34504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0" name="Retângulo: Cantos Arredondados 39"/>
          <p:cNvSpPr/>
          <p:nvPr/>
        </p:nvSpPr>
        <p:spPr>
          <a:xfrm>
            <a:off x="6925962" y="2727197"/>
            <a:ext cx="2384854" cy="32127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Complete a  Frase</a:t>
            </a:r>
          </a:p>
        </p:txBody>
      </p:sp>
      <p:sp>
        <p:nvSpPr>
          <p:cNvPr id="41" name="Retângulo: Cantos Arredondados 40"/>
          <p:cNvSpPr/>
          <p:nvPr/>
        </p:nvSpPr>
        <p:spPr>
          <a:xfrm>
            <a:off x="5720536" y="3207502"/>
            <a:ext cx="4829946" cy="4608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....</a:t>
            </a:r>
          </a:p>
        </p:txBody>
      </p:sp>
      <p:sp>
        <p:nvSpPr>
          <p:cNvPr id="47" name="Retângulo: Cantos Arredondados 46"/>
          <p:cNvSpPr/>
          <p:nvPr/>
        </p:nvSpPr>
        <p:spPr>
          <a:xfrm>
            <a:off x="5720537" y="4911557"/>
            <a:ext cx="4829946" cy="7290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RESPOSTA</a:t>
            </a:r>
          </a:p>
        </p:txBody>
      </p:sp>
      <p:sp>
        <p:nvSpPr>
          <p:cNvPr id="48" name="Botão de ação: Som 47">
            <a:hlinkClick r:id="" action="ppaction://noaction" highlightClick="1">
              <a:snd r:embed="rId2" name="applause.wav"/>
            </a:hlinkClick>
          </p:cNvPr>
          <p:cNvSpPr/>
          <p:nvPr/>
        </p:nvSpPr>
        <p:spPr>
          <a:xfrm>
            <a:off x="10192779" y="6055177"/>
            <a:ext cx="321275" cy="308919"/>
          </a:xfrm>
          <a:prstGeom prst="actionButtonSou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0" name="Retângulo: Cantos Arredondados 49"/>
          <p:cNvSpPr/>
          <p:nvPr/>
        </p:nvSpPr>
        <p:spPr>
          <a:xfrm>
            <a:off x="10216719" y="1903240"/>
            <a:ext cx="594670" cy="333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1" name="Retângulo: Cantos Arredondados 50"/>
          <p:cNvSpPr/>
          <p:nvPr/>
        </p:nvSpPr>
        <p:spPr>
          <a:xfrm>
            <a:off x="8882190" y="1903539"/>
            <a:ext cx="594670" cy="333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6" name="Conector reto 5"/>
          <p:cNvCxnSpPr>
            <a:stCxn id="21" idx="1"/>
            <a:endCxn id="21" idx="5"/>
          </p:cNvCxnSpPr>
          <p:nvPr/>
        </p:nvCxnSpPr>
        <p:spPr>
          <a:xfrm>
            <a:off x="1937900" y="3069663"/>
            <a:ext cx="2018372" cy="18957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reto 7"/>
          <p:cNvCxnSpPr>
            <a:stCxn id="21" idx="3"/>
            <a:endCxn id="21" idx="7"/>
          </p:cNvCxnSpPr>
          <p:nvPr/>
        </p:nvCxnSpPr>
        <p:spPr>
          <a:xfrm flipV="1">
            <a:off x="1937900" y="3069663"/>
            <a:ext cx="2018372" cy="18957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tângulo: Cantos Arredondados 24"/>
          <p:cNvSpPr/>
          <p:nvPr/>
        </p:nvSpPr>
        <p:spPr>
          <a:xfrm>
            <a:off x="6096000" y="4017535"/>
            <a:ext cx="829962" cy="46796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Dica1</a:t>
            </a:r>
          </a:p>
        </p:txBody>
      </p:sp>
      <p:sp>
        <p:nvSpPr>
          <p:cNvPr id="26" name="Retângulo: Cantos Arredondados 25"/>
          <p:cNvSpPr/>
          <p:nvPr/>
        </p:nvSpPr>
        <p:spPr>
          <a:xfrm>
            <a:off x="7720528" y="4017535"/>
            <a:ext cx="829962" cy="46796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Dica2</a:t>
            </a:r>
          </a:p>
        </p:txBody>
      </p:sp>
      <p:sp>
        <p:nvSpPr>
          <p:cNvPr id="28" name="Retângulo: Cantos Arredondados 27"/>
          <p:cNvSpPr/>
          <p:nvPr/>
        </p:nvSpPr>
        <p:spPr>
          <a:xfrm>
            <a:off x="9242853" y="4017535"/>
            <a:ext cx="829962" cy="46796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Dica3</a:t>
            </a:r>
          </a:p>
        </p:txBody>
      </p:sp>
    </p:spTree>
    <p:extLst>
      <p:ext uri="{BB962C8B-B14F-4D97-AF65-F5344CB8AC3E}">
        <p14:creationId xmlns:p14="http://schemas.microsoft.com/office/powerpoint/2010/main" val="3343501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/>
          <p:cNvSpPr/>
          <p:nvPr/>
        </p:nvSpPr>
        <p:spPr>
          <a:xfrm>
            <a:off x="838200" y="1532238"/>
            <a:ext cx="10515600" cy="493034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Elipse 20"/>
          <p:cNvSpPr/>
          <p:nvPr/>
        </p:nvSpPr>
        <p:spPr>
          <a:xfrm>
            <a:off x="1519881" y="2677041"/>
            <a:ext cx="2854410" cy="2680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32342"/>
          </a:xfrm>
        </p:spPr>
        <p:txBody>
          <a:bodyPr>
            <a:normAutofit/>
          </a:bodyPr>
          <a:lstStyle/>
          <a:p>
            <a:pPr algn="ctr"/>
            <a:r>
              <a:rPr lang="pt-BR" sz="2800" dirty="0"/>
              <a:t>Tela do Jogo Nível 3 (60 Fases)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332342"/>
            <a:ext cx="10515600" cy="4351338"/>
          </a:xfrm>
        </p:spPr>
        <p:txBody>
          <a:bodyPr/>
          <a:lstStyle/>
          <a:p>
            <a:endParaRPr lang="pt-BR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  <a:latin typeface="Algerian" panose="04020705040A02060702" pitchFamily="82" charset="0"/>
              </a:rPr>
              <a:t>  Celle</a:t>
            </a:r>
            <a:r>
              <a:rPr lang="pt-BR" dirty="0">
                <a:solidFill>
                  <a:schemeClr val="bg1"/>
                </a:solidFill>
              </a:rPr>
              <a:t>                                              Usuário              Nível        Fase  </a:t>
            </a:r>
            <a:endParaRPr lang="pt-BR" dirty="0"/>
          </a:p>
        </p:txBody>
      </p:sp>
      <p:cxnSp>
        <p:nvCxnSpPr>
          <p:cNvPr id="11" name="Conector reto 10"/>
          <p:cNvCxnSpPr/>
          <p:nvPr/>
        </p:nvCxnSpPr>
        <p:spPr>
          <a:xfrm flipV="1">
            <a:off x="838200" y="2335427"/>
            <a:ext cx="10515600" cy="12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: Cantos Arredondados 12"/>
          <p:cNvSpPr/>
          <p:nvPr/>
        </p:nvSpPr>
        <p:spPr>
          <a:xfrm>
            <a:off x="7053135" y="1917831"/>
            <a:ext cx="1013254" cy="333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3" name="Conector reto 22"/>
          <p:cNvCxnSpPr>
            <a:stCxn id="21" idx="0"/>
            <a:endCxn id="21" idx="4"/>
          </p:cNvCxnSpPr>
          <p:nvPr/>
        </p:nvCxnSpPr>
        <p:spPr>
          <a:xfrm>
            <a:off x="2947086" y="2677041"/>
            <a:ext cx="0" cy="268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to 26"/>
          <p:cNvCxnSpPr>
            <a:stCxn id="21" idx="2"/>
            <a:endCxn id="21" idx="6"/>
          </p:cNvCxnSpPr>
          <p:nvPr/>
        </p:nvCxnSpPr>
        <p:spPr>
          <a:xfrm>
            <a:off x="1519881" y="4017535"/>
            <a:ext cx="28544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tângulo 32"/>
          <p:cNvSpPr/>
          <p:nvPr/>
        </p:nvSpPr>
        <p:spPr>
          <a:xfrm>
            <a:off x="1519882" y="5458770"/>
            <a:ext cx="2854410" cy="554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TEMA</a:t>
            </a:r>
          </a:p>
        </p:txBody>
      </p:sp>
      <p:sp>
        <p:nvSpPr>
          <p:cNvPr id="39" name="Retângulo: Cantos Arredondados 38"/>
          <p:cNvSpPr/>
          <p:nvPr/>
        </p:nvSpPr>
        <p:spPr>
          <a:xfrm>
            <a:off x="5263978" y="2562484"/>
            <a:ext cx="5708822" cy="34504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0" name="Retângulo: Cantos Arredondados 39"/>
          <p:cNvSpPr/>
          <p:nvPr/>
        </p:nvSpPr>
        <p:spPr>
          <a:xfrm>
            <a:off x="6925962" y="2727197"/>
            <a:ext cx="2384854" cy="32127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Escrevendo Frases</a:t>
            </a:r>
          </a:p>
        </p:txBody>
      </p:sp>
      <p:sp>
        <p:nvSpPr>
          <p:cNvPr id="41" name="Retângulo: Cantos Arredondados 40"/>
          <p:cNvSpPr/>
          <p:nvPr/>
        </p:nvSpPr>
        <p:spPr>
          <a:xfrm>
            <a:off x="5801496" y="3579215"/>
            <a:ext cx="4712558" cy="7290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Frases em Português</a:t>
            </a:r>
          </a:p>
        </p:txBody>
      </p:sp>
      <p:sp>
        <p:nvSpPr>
          <p:cNvPr id="47" name="Retângulo: Cantos Arredondados 46"/>
          <p:cNvSpPr/>
          <p:nvPr/>
        </p:nvSpPr>
        <p:spPr>
          <a:xfrm>
            <a:off x="5801496" y="4911557"/>
            <a:ext cx="4712558" cy="7290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RESPOSTA em INGLES</a:t>
            </a:r>
          </a:p>
        </p:txBody>
      </p:sp>
      <p:sp>
        <p:nvSpPr>
          <p:cNvPr id="48" name="Botão de ação: Som 47">
            <a:hlinkClick r:id="" action="ppaction://noaction" highlightClick="1">
              <a:snd r:embed="rId2" name="applause.wav"/>
            </a:hlinkClick>
          </p:cNvPr>
          <p:cNvSpPr/>
          <p:nvPr/>
        </p:nvSpPr>
        <p:spPr>
          <a:xfrm>
            <a:off x="10192779" y="6055177"/>
            <a:ext cx="321275" cy="308919"/>
          </a:xfrm>
          <a:prstGeom prst="actionButtonSou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0" name="Retângulo: Cantos Arredondados 49"/>
          <p:cNvSpPr/>
          <p:nvPr/>
        </p:nvSpPr>
        <p:spPr>
          <a:xfrm>
            <a:off x="10216719" y="1903240"/>
            <a:ext cx="594670" cy="333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1" name="Retângulo: Cantos Arredondados 50"/>
          <p:cNvSpPr/>
          <p:nvPr/>
        </p:nvSpPr>
        <p:spPr>
          <a:xfrm>
            <a:off x="8882190" y="1903539"/>
            <a:ext cx="594670" cy="333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6" name="Conector reto 5"/>
          <p:cNvCxnSpPr>
            <a:stCxn id="21" idx="1"/>
            <a:endCxn id="21" idx="5"/>
          </p:cNvCxnSpPr>
          <p:nvPr/>
        </p:nvCxnSpPr>
        <p:spPr>
          <a:xfrm>
            <a:off x="1937900" y="3069663"/>
            <a:ext cx="2018372" cy="18957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reto 7"/>
          <p:cNvCxnSpPr>
            <a:stCxn id="21" idx="3"/>
            <a:endCxn id="21" idx="7"/>
          </p:cNvCxnSpPr>
          <p:nvPr/>
        </p:nvCxnSpPr>
        <p:spPr>
          <a:xfrm flipV="1">
            <a:off x="1937900" y="3069663"/>
            <a:ext cx="2018372" cy="18957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867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130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Algerian</vt:lpstr>
      <vt:lpstr>Arial</vt:lpstr>
      <vt:lpstr>Calibri</vt:lpstr>
      <vt:lpstr>Calibri Light</vt:lpstr>
      <vt:lpstr>Tema do Office</vt:lpstr>
      <vt:lpstr>Tela de Inicio</vt:lpstr>
      <vt:lpstr>Tela De Introdução</vt:lpstr>
      <vt:lpstr>Tela do Jogo Nível 1 (30 Fases)</vt:lpstr>
      <vt:lpstr>Tela do Jogo Nível 2 (50 Fases) </vt:lpstr>
      <vt:lpstr>Tela do Jogo Nível 3 (60 Fases)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HENRIQUE ..</dc:creator>
  <cp:lastModifiedBy>HENRIQUE ..</cp:lastModifiedBy>
  <cp:revision>10</cp:revision>
  <dcterms:created xsi:type="dcterms:W3CDTF">2016-09-28T11:00:06Z</dcterms:created>
  <dcterms:modified xsi:type="dcterms:W3CDTF">2016-09-28T12:06:24Z</dcterms:modified>
</cp:coreProperties>
</file>