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3FD34-3832-518E-D29C-D833746D2B23}" v="42" dt="2025-09-10T12:40:24.524"/>
    <p1510:client id="{3F97C033-8DB7-B055-425F-7C89BE58C740}" v="95" dt="2025-09-10T16:10:07.680"/>
    <p1510:client id="{6832B015-8A86-BAB3-BD7A-1B151D14A69D}" v="231" dt="2025-09-10T10:00:48.969"/>
    <p1510:client id="{FBB1C496-ED02-7815-A4EB-81F1FE9ABA87}" v="110" dt="2025-09-10T07:51:51.8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dukrishnan2k5-ux/naan-muthalvan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45697" y="264080"/>
            <a:ext cx="7629525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Digital Portfolio 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1108" y="1919546"/>
            <a:ext cx="848120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Yadu </a:t>
            </a:r>
            <a:r>
              <a:rPr lang="en-US" sz="2400" dirty="0" err="1"/>
              <a:t>Krishnan.H</a:t>
            </a:r>
            <a:endParaRPr lang="en-US" sz="2400" dirty="0" err="1">
              <a:ea typeface="Calibri"/>
              <a:cs typeface="Calibri"/>
            </a:endParaRPr>
          </a:p>
          <a:p>
            <a:r>
              <a:rPr lang="en-US" sz="2400" dirty="0"/>
              <a:t>REGISTER NO AND NMID: </a:t>
            </a:r>
            <a:r>
              <a:rPr lang="en-US" sz="2400" dirty="0">
                <a:cs typeface="Calibri"/>
              </a:rPr>
              <a:t>2428C0527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AI &amp; ML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KPR College of Arts Science and Research, 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39" y="-642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104956" y="657045"/>
            <a:ext cx="968746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Results:</a:t>
            </a:r>
          </a:p>
          <a:p>
            <a:pPr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Professionally designed portfolio showcasing skills and expertise clearly</a:t>
            </a:r>
            <a:endParaRPr lang="en-IN" dirty="0"/>
          </a:p>
          <a:p>
            <a:pPr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Enhanced user engagement through interactive 3D effects and animations</a:t>
            </a: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Easy navigation and accessibility across all devices</a:t>
            </a:r>
            <a:endParaRPr lang="en-IN" dirty="0"/>
          </a:p>
          <a:p>
            <a:r>
              <a:rPr lang="en-IN" sz="2400" dirty="0">
                <a:latin typeface="Times New Roman"/>
                <a:cs typeface="Times New Roman"/>
              </a:rPr>
              <a:t>Screenshot:   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lang="en-IN" sz="2000" dirty="0">
                <a:ea typeface="Calibri"/>
                <a:cs typeface="Calibri"/>
              </a:rPr>
              <a:t>                            </a:t>
            </a:r>
          </a:p>
        </p:txBody>
      </p:sp>
      <p:pic>
        <p:nvPicPr>
          <p:cNvPr id="14" name="Picture 13" descr="A screenshot of a website&#10;&#10;AI-generated content may be incorrect.">
            <a:extLst>
              <a:ext uri="{FF2B5EF4-FFF2-40B4-BE49-F238E27FC236}">
                <a16:creationId xmlns:a16="http://schemas.microsoft.com/office/drawing/2014/main" id="{29C1D799-25B1-180A-ABEA-4C58A1A3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14" y="2535136"/>
            <a:ext cx="3881888" cy="1873990"/>
          </a:xfrm>
          <a:prstGeom prst="rect">
            <a:avLst/>
          </a:prstGeom>
        </p:spPr>
      </p:pic>
      <p:pic>
        <p:nvPicPr>
          <p:cNvPr id="15" name="Picture 1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A939FB4-D0DD-5520-B209-CDC1AC245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14" y="4853257"/>
            <a:ext cx="3881889" cy="1809748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B8C04D-5BCF-22A8-6F65-F844A02E8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848" y="2539983"/>
            <a:ext cx="3881888" cy="1893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748522" y="1303255"/>
            <a:ext cx="8229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 modern, visually appealing portfolio tailored for a Sports Medicine Specialist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Interactive 3D elements effectively highlight skills and expertise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Smooth navigation and responsive design improve user experience across devices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Clear presentation of About, Skills, Help, and Contact sections ensures professional communication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Engaging design and animations create a lasting impression on visitors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37B6-0156-8CC8-92EF-AAF9044C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 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B4C6-D576-BBCC-C793-1515E2263B80}"/>
              </a:ext>
            </a:extLst>
          </p:cNvPr>
          <p:cNvSpPr txBox="1"/>
          <p:nvPr/>
        </p:nvSpPr>
        <p:spPr>
          <a:xfrm>
            <a:off x="2395268" y="1820174"/>
            <a:ext cx="7056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1155CC"/>
                </a:solidFill>
                <a:latin typeface="Arial"/>
                <a:cs typeface="Arial"/>
                <a:hlinkClick r:id="rId2"/>
              </a:rPr>
              <a:t>https://github.com/yadukrishnan2k5-ux/naan-muthalvan.git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0" y="2705716"/>
            <a:ext cx="7890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latin typeface="Times New Roman"/>
                <a:ea typeface="+mn-lt"/>
                <a:cs typeface="+mn-lt"/>
              </a:rPr>
              <a:t>Sports Medicine Specialist Portfolio</a:t>
            </a:r>
            <a:endParaRPr lang="en-US" b="1" dirty="0">
              <a:latin typeface="Times New Roman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14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675921" y="1846053"/>
            <a:ext cx="6826724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Athletes often get injured due to lack of proper guidance.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Recovery and performance tips are not easily available in one place.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Skills of sports medicine specialists are not shown clearly in normal resumes.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 clear online portfolio is needed to highlight skills and services.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This project creates an online portfolio for a Sports Medicine Specialist.</a:t>
            </a:r>
          </a:p>
          <a:p>
            <a:pPr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The portfolio shows personal details, skills, and services in a clear way.</a:t>
            </a:r>
          </a:p>
          <a:p>
            <a:pPr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It uses modern design with 3D effects for a stylish and professional look.</a:t>
            </a:r>
          </a:p>
          <a:p>
            <a:pPr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It helps athletes, trainers, and organizations easily connect with the specialist.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>
              <a:ea typeface="Calibri"/>
              <a:cs typeface="Calibri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022653"/>
            <a:ext cx="62103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Athletes</a:t>
            </a:r>
            <a:r>
              <a:rPr lang="en-US" sz="2400">
                <a:ea typeface="+mn-lt"/>
                <a:cs typeface="+mn-lt"/>
              </a:rPr>
              <a:t> – who need injury prevention and recovery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Sports Coaches &amp; Trainers</a:t>
            </a:r>
            <a:r>
              <a:rPr lang="en-US" sz="2400" dirty="0">
                <a:ea typeface="+mn-lt"/>
                <a:cs typeface="+mn-lt"/>
              </a:rPr>
              <a:t> – who want expert support for their teams.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Rehabilitation Centers</a:t>
            </a:r>
            <a:r>
              <a:rPr lang="en-US" sz="2400" dirty="0">
                <a:ea typeface="+mn-lt"/>
                <a:cs typeface="+mn-lt"/>
              </a:rPr>
              <a:t> – looking for specialists in recovery programs.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Sports Organizations &amp; Clubs</a:t>
            </a:r>
            <a:r>
              <a:rPr lang="en-US" sz="2400" dirty="0">
                <a:ea typeface="+mn-lt"/>
                <a:cs typeface="+mn-lt"/>
              </a:rPr>
              <a:t> – to hire or consult with experts.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General Public</a:t>
            </a:r>
            <a:r>
              <a:rPr lang="en-US" sz="2400" dirty="0">
                <a:ea typeface="+mn-lt"/>
                <a:cs typeface="+mn-lt"/>
              </a:rPr>
              <a:t> – anyone interested in fitness, therapy, or sports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052313" y="2189508"/>
            <a:ext cx="624840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IN" sz="2400" b="1" dirty="0">
                <a:ea typeface="+mn-lt"/>
                <a:cs typeface="+mn-lt"/>
              </a:rPr>
              <a:t>HTML5</a:t>
            </a:r>
            <a:r>
              <a:rPr lang="en-IN" sz="2400" dirty="0">
                <a:ea typeface="+mn-lt"/>
                <a:cs typeface="+mn-lt"/>
              </a:rPr>
              <a:t> – to create the structure of the portfolio.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ea typeface="+mn-lt"/>
                <a:cs typeface="+mn-lt"/>
              </a:rPr>
              <a:t>CSS3</a:t>
            </a:r>
            <a:r>
              <a:rPr lang="en-IN" sz="2400" dirty="0">
                <a:ea typeface="+mn-lt"/>
                <a:cs typeface="+mn-lt"/>
              </a:rPr>
              <a:t> – for styling, </a:t>
            </a:r>
            <a:r>
              <a:rPr lang="en-IN" sz="2400" dirty="0" err="1">
                <a:ea typeface="+mn-lt"/>
                <a:cs typeface="+mn-lt"/>
              </a:rPr>
              <a:t>colors</a:t>
            </a:r>
            <a:r>
              <a:rPr lang="en-IN" sz="2400" dirty="0">
                <a:ea typeface="+mn-lt"/>
                <a:cs typeface="+mn-lt"/>
              </a:rPr>
              <a:t>, and 3D effects.</a:t>
            </a: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ea typeface="+mn-lt"/>
                <a:cs typeface="+mn-lt"/>
              </a:rPr>
              <a:t>JavaScript</a:t>
            </a:r>
            <a:r>
              <a:rPr lang="en-IN" sz="2400" dirty="0">
                <a:ea typeface="+mn-lt"/>
                <a:cs typeface="+mn-lt"/>
              </a:rPr>
              <a:t> – to add interactivity and animations.</a:t>
            </a: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ea typeface="+mn-lt"/>
                <a:cs typeface="+mn-lt"/>
              </a:rPr>
              <a:t>Responsive Design</a:t>
            </a:r>
            <a:r>
              <a:rPr lang="en-IN" sz="2400" dirty="0">
                <a:ea typeface="+mn-lt"/>
                <a:cs typeface="+mn-lt"/>
              </a:rPr>
              <a:t> – to make the portfolio work on mobile and desktop.</a:t>
            </a: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ea typeface="+mn-lt"/>
                <a:cs typeface="+mn-lt"/>
              </a:rPr>
              <a:t>Web Hosting Platforms</a:t>
            </a:r>
            <a:r>
              <a:rPr lang="en-IN" sz="2400" dirty="0">
                <a:ea typeface="+mn-lt"/>
                <a:cs typeface="+mn-lt"/>
              </a:rPr>
              <a:t> – to publish the portfolio online.</a:t>
            </a: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IN" sz="24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892834" y="1249131"/>
            <a:ext cx="8480425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Modern, clean layout with structured sections for 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smoothreadability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Sections: Home, About Me, Skills/Events 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Showcase,Projects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/Achievements, Contact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Event-themed colors: Gold (highlights/headings) &amp; Dark Blue(backgrounds/buttons)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Interactive 3D hover effects on cards and sticky navigation 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barfor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smooth scrolling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Responsive design with 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glassmorphism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 cards, floating 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elements,and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animated skill meters</a:t>
            </a:r>
            <a:endParaRPr lang="en-US" dirty="0">
              <a:cs typeface="Times New Roman"/>
            </a:endParaRPr>
          </a:p>
          <a:p>
            <a:endParaRPr lang="en-US" sz="2800">
              <a:ea typeface="Calibri"/>
              <a:cs typeface="Calibri"/>
            </a:endParaRPr>
          </a:p>
          <a:p>
            <a:endParaRPr lang="en-I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006415" y="1600200"/>
            <a:ext cx="8153400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ea typeface="+mn-lt"/>
                <a:cs typeface="+mn-lt"/>
              </a:rPr>
              <a:t>Smooth scrolling navigation with sticky menu for easy access to all sections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ea typeface="+mn-lt"/>
                <a:cs typeface="+mn-lt"/>
              </a:rPr>
              <a:t>Interactive 3D skill cards with hover effects to highlight expertise</a:t>
            </a:r>
            <a:endParaRPr lang="en-US" dirty="0"/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ea typeface="+mn-lt"/>
                <a:cs typeface="+mn-lt"/>
              </a:rPr>
              <a:t>Contact form with validation and instant submission feedback</a:t>
            </a:r>
            <a:endParaRPr lang="en-US" dirty="0"/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ea typeface="+mn-lt"/>
                <a:cs typeface="+mn-lt"/>
              </a:rPr>
              <a:t>Responsive design ensuring seamless experience on desktop, tablet, and mobile</a:t>
            </a:r>
            <a:endParaRPr lang="en-IN" dirty="0"/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ea typeface="+mn-lt"/>
                <a:cs typeface="+mn-lt"/>
              </a:rPr>
              <a:t>Animated sections and floating elements to enhance engagement and visual appeal</a:t>
            </a:r>
            <a:endParaRPr lang="en-IN" dirty="0"/>
          </a:p>
          <a:p>
            <a:pPr>
              <a:buFont typeface="Arial" panose="05000000000000000000" pitchFamily="2" charset="2"/>
              <a:buChar char="•"/>
            </a:pPr>
            <a:endParaRPr lang="en-IN" sz="2400" dirty="0"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Wingdings,Sans-Serif" panose="05000000000000000000" pitchFamily="2" charset="2"/>
              <a:buChar char="v"/>
            </a:pPr>
            <a:endParaRPr lang="en-IN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revision>131</cp:revision>
  <dcterms:created xsi:type="dcterms:W3CDTF">2024-03-29T15:07:22Z</dcterms:created>
  <dcterms:modified xsi:type="dcterms:W3CDTF">2025-09-10T16:11:30Z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