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13-Jan-20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13-Jan-20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13-Jan-20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9928-E807-445A-B8CE-48C8D4C79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420" y="1899822"/>
            <a:ext cx="8602463" cy="2568265"/>
          </a:xfrm>
        </p:spPr>
        <p:txBody>
          <a:bodyPr/>
          <a:lstStyle/>
          <a:p>
            <a:r>
              <a:rPr lang="en-US" dirty="0"/>
              <a:t>AUTONOMOUS SURVEILLANCE USING DRONES</a:t>
            </a:r>
          </a:p>
        </p:txBody>
      </p:sp>
    </p:spTree>
    <p:extLst>
      <p:ext uri="{BB962C8B-B14F-4D97-AF65-F5344CB8AC3E}">
        <p14:creationId xmlns:p14="http://schemas.microsoft.com/office/powerpoint/2010/main" val="136460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BD68-42E2-4AFE-B90D-0FA0DF75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02" y="878891"/>
            <a:ext cx="8599299" cy="5544212"/>
          </a:xfrm>
        </p:spPr>
        <p:txBody>
          <a:bodyPr>
            <a:normAutofit/>
          </a:bodyPr>
          <a:lstStyle/>
          <a:p>
            <a:r>
              <a:rPr lang="en-US" sz="2800" b="1" dirty="0"/>
              <a:t>GCS</a:t>
            </a:r>
            <a:r>
              <a:rPr lang="en-US" sz="2800" dirty="0"/>
              <a:t>: It is an interface to drone that gives the pilot/drone a way of communicating with the drone</a:t>
            </a:r>
          </a:p>
          <a:p>
            <a:r>
              <a:rPr lang="en-US" sz="2800" dirty="0"/>
              <a:t>This interface can be used to command drone or simply receive information such as GPS signal health, Battery info, ground speed</a:t>
            </a:r>
          </a:p>
          <a:p>
            <a:r>
              <a:rPr lang="en-US" sz="2800" dirty="0"/>
              <a:t>GCS can refer to Ground control station high level software that present data with a GUI</a:t>
            </a:r>
          </a:p>
          <a:p>
            <a:r>
              <a:rPr lang="en-US" sz="2800" dirty="0"/>
              <a:t>It can be offboard computers which helps in bidirectional communication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861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53D2-E0E5-4E0C-B06F-76AAD41B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0AAE-9B14-4953-AA99-D7EB2C4F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a command line GCS that is lightweight</a:t>
            </a:r>
          </a:p>
          <a:p>
            <a:r>
              <a:rPr lang="en-US" sz="2800" dirty="0"/>
              <a:t>Open source GCS written in Python</a:t>
            </a:r>
          </a:p>
          <a:p>
            <a:r>
              <a:rPr lang="en-US" sz="2800" dirty="0"/>
              <a:t>No fancy button compared to Mission Planner, QGC ground control</a:t>
            </a:r>
          </a:p>
        </p:txBody>
      </p:sp>
    </p:spTree>
    <p:extLst>
      <p:ext uri="{BB962C8B-B14F-4D97-AF65-F5344CB8AC3E}">
        <p14:creationId xmlns:p14="http://schemas.microsoft.com/office/powerpoint/2010/main" val="386981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2A4E-5899-476F-833A-91110CF9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MAVLINK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721D07-7C49-4877-AD5B-C0632AA05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997" y="472067"/>
            <a:ext cx="4198984" cy="10973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2299E6-362A-4FDF-A3BF-C80EAAB2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02" y="1569442"/>
            <a:ext cx="9111464" cy="50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1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8398-B8A3-42F4-8678-76A09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CC52-C570-4835-82B4-21C5F6D43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Standardizes the communication protocol for sending info</a:t>
            </a:r>
          </a:p>
          <a:p>
            <a:r>
              <a:rPr lang="en-US" sz="2800" dirty="0"/>
              <a:t>Standardizes the types of messages that can be sent</a:t>
            </a:r>
          </a:p>
          <a:p>
            <a:r>
              <a:rPr lang="en-US" sz="2800" dirty="0"/>
              <a:t>Allows for bidirectional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1569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03E4-3C7D-4E8B-B886-9291DCD5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" y="488273"/>
            <a:ext cx="8714709" cy="5553090"/>
          </a:xfrm>
        </p:spPr>
        <p:txBody>
          <a:bodyPr>
            <a:normAutofit/>
          </a:bodyPr>
          <a:lstStyle/>
          <a:p>
            <a:r>
              <a:rPr lang="en-US" sz="2800" dirty="0"/>
              <a:t>Mavlink frame size can vary between 8-263 bytes</a:t>
            </a:r>
          </a:p>
          <a:p>
            <a:r>
              <a:rPr lang="en-US" sz="2800" dirty="0"/>
              <a:t>Packet start sign: if it doesn’t start with 0xFE it is not mavlink message</a:t>
            </a:r>
          </a:p>
          <a:p>
            <a:r>
              <a:rPr lang="en-US" sz="2800" dirty="0"/>
              <a:t>System ID :it could be compared to IP address,255-GCS.1-Drone</a:t>
            </a:r>
          </a:p>
          <a:p>
            <a:r>
              <a:rPr lang="en-US" sz="2800" dirty="0"/>
              <a:t>Component ID: Allows to differentiate system normally not used(when controlling Gimbals)</a:t>
            </a:r>
          </a:p>
          <a:p>
            <a:r>
              <a:rPr lang="en-US" sz="2800" dirty="0"/>
              <a:t>Message ID: it denotes the type of message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202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B21AD-91D0-411F-9AFE-890FDFAD4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02" y="1171853"/>
            <a:ext cx="11840320" cy="45989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DA3F5-6A1B-4F9C-A931-42D69FA76094}"/>
              </a:ext>
            </a:extLst>
          </p:cNvPr>
          <p:cNvSpPr txBox="1"/>
          <p:nvPr/>
        </p:nvSpPr>
        <p:spPr>
          <a:xfrm>
            <a:off x="1278384" y="6054571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system-1,target component-0</a:t>
            </a:r>
          </a:p>
        </p:txBody>
      </p:sp>
    </p:spTree>
    <p:extLst>
      <p:ext uri="{BB962C8B-B14F-4D97-AF65-F5344CB8AC3E}">
        <p14:creationId xmlns:p14="http://schemas.microsoft.com/office/powerpoint/2010/main" val="77150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89C3-ACB9-4EC6-B3E6-A70BFDC7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72BC-7B6E-42EA-B460-91A74445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0"/>
            <a:ext cx="10554084" cy="524625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There are many modes supported by Ardupilot Platform.</a:t>
            </a:r>
          </a:p>
          <a:p>
            <a:r>
              <a:rPr lang="en-US" sz="2800" dirty="0"/>
              <a:t>The main modes that we need for our project is AUTO and GUIDED</a:t>
            </a:r>
          </a:p>
          <a:p>
            <a:r>
              <a:rPr lang="en-US" sz="2800" b="1" dirty="0"/>
              <a:t>GUIDED</a:t>
            </a:r>
            <a:r>
              <a:rPr lang="en-US" sz="2800" dirty="0"/>
              <a:t> mode requires GPS, This mode is used to control drone without Remote control</a:t>
            </a:r>
          </a:p>
          <a:p>
            <a:r>
              <a:rPr lang="en-US" sz="2800" b="1" dirty="0"/>
              <a:t>AUTO</a:t>
            </a:r>
            <a:r>
              <a:rPr lang="en-US" sz="2800" dirty="0"/>
              <a:t> mode requires GPS, in this mode we just load latitude, longitude to drone hardware when switched into AUTO mode it automatically flies to that position</a:t>
            </a:r>
          </a:p>
          <a:p>
            <a:r>
              <a:rPr lang="en-US" sz="2800" b="1" dirty="0"/>
              <a:t>RETURN TO LAUNCH</a:t>
            </a:r>
            <a:r>
              <a:rPr lang="en-US" sz="2800" dirty="0"/>
              <a:t> mode requires GPS when switched into this mode it return backs to position where it was initially</a:t>
            </a:r>
          </a:p>
          <a:p>
            <a:r>
              <a:rPr lang="en-US" sz="2800" b="1" dirty="0"/>
              <a:t>LAND</a:t>
            </a:r>
            <a:r>
              <a:rPr lang="en-US" sz="2800" dirty="0"/>
              <a:t> mode requires no GPS when switched into this mode it lands automatically</a:t>
            </a:r>
          </a:p>
          <a:p>
            <a:r>
              <a:rPr lang="en-US" sz="2800" b="1" dirty="0"/>
              <a:t>ALT HOLD</a:t>
            </a:r>
            <a:r>
              <a:rPr lang="en-US" sz="2800" dirty="0"/>
              <a:t> requires no GPS it is used to maintain position using internal barometer present inside flight controller hardware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127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4F1D-6008-4405-925A-57A695E3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Dronekit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4C323-E7F1-4218-BFF6-4C5E3B8C1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6286" y="187866"/>
            <a:ext cx="2133785" cy="21642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B2F515-23E8-4E58-8B14-D4A7C0193ACE}"/>
              </a:ext>
            </a:extLst>
          </p:cNvPr>
          <p:cNvSpPr txBox="1"/>
          <p:nvPr/>
        </p:nvSpPr>
        <p:spPr>
          <a:xfrm>
            <a:off x="1038686" y="2618464"/>
            <a:ext cx="87977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implementation of mavlink in the form of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Gives us high level access to Low level autopilot firmware(Ardupilot and PX4)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 did not need to understand 700,000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281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1DA2-E638-4E92-96DB-D228669C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DRONE BASICS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BCF23-0AA0-47AC-BDC0-6CFD3ACF5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257" y="1930400"/>
            <a:ext cx="8596312" cy="3594147"/>
          </a:xfrm>
        </p:spPr>
      </p:pic>
    </p:spTree>
    <p:extLst>
      <p:ext uri="{BB962C8B-B14F-4D97-AF65-F5344CB8AC3E}">
        <p14:creationId xmlns:p14="http://schemas.microsoft.com/office/powerpoint/2010/main" val="25913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0C20-5781-4832-B190-379DA82A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798991"/>
            <a:ext cx="8643687" cy="5242372"/>
          </a:xfrm>
        </p:spPr>
        <p:txBody>
          <a:bodyPr>
            <a:normAutofit/>
          </a:bodyPr>
          <a:lstStyle/>
          <a:p>
            <a:r>
              <a:rPr lang="en-US" sz="2800" b="1" dirty="0"/>
              <a:t>Drone hardware</a:t>
            </a:r>
            <a:r>
              <a:rPr lang="en-US" sz="2800" dirty="0"/>
              <a:t> consist of Frame ,Bldc Motor, Battery, propellers, ESC.</a:t>
            </a:r>
          </a:p>
          <a:p>
            <a:r>
              <a:rPr lang="en-US" sz="2800" b="1" dirty="0"/>
              <a:t>Flight control</a:t>
            </a:r>
            <a:r>
              <a:rPr lang="en-US" sz="2800" dirty="0"/>
              <a:t> hardware acts as brain of drone, It accept all the command and process it. The normally  used flight controller is Pixhawk.</a:t>
            </a:r>
          </a:p>
          <a:p>
            <a:r>
              <a:rPr lang="en-US" sz="2800" dirty="0"/>
              <a:t>Flight controller consist of IMU, Microprocessor etc.</a:t>
            </a:r>
          </a:p>
          <a:p>
            <a:r>
              <a:rPr lang="en-US" sz="2800" b="1" dirty="0"/>
              <a:t>Flight controller software: </a:t>
            </a:r>
            <a:r>
              <a:rPr lang="en-US" sz="2800" dirty="0"/>
              <a:t>Different firmware's are uploaded into the flight controller.</a:t>
            </a:r>
            <a:r>
              <a:rPr lang="en-US" sz="2800" b="1" dirty="0"/>
              <a:t>PX4</a:t>
            </a:r>
            <a:r>
              <a:rPr lang="en-US" sz="2800" dirty="0"/>
              <a:t> and </a:t>
            </a:r>
            <a:r>
              <a:rPr lang="en-US" sz="2800" b="1" dirty="0"/>
              <a:t>Ardupilot</a:t>
            </a:r>
            <a:r>
              <a:rPr lang="en-US" sz="2800" dirty="0"/>
              <a:t> are two companies that provide firmware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118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93B95B-1171-4491-9866-2B967B7A4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272" y="2477359"/>
            <a:ext cx="3482642" cy="253768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ED9498-3FA9-471E-9956-3437F4D1E64C}"/>
              </a:ext>
            </a:extLst>
          </p:cNvPr>
          <p:cNvSpPr/>
          <p:nvPr/>
        </p:nvSpPr>
        <p:spPr>
          <a:xfrm>
            <a:off x="803392" y="454954"/>
            <a:ext cx="57660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ROLL PITCH YAW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526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240C3C-EF3D-4B7F-A343-6B1C342F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824" y="331438"/>
            <a:ext cx="3917019" cy="2430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7D099-0FD2-4A60-973F-73BD95960301}"/>
              </a:ext>
            </a:extLst>
          </p:cNvPr>
          <p:cNvSpPr txBox="1"/>
          <p:nvPr/>
        </p:nvSpPr>
        <p:spPr>
          <a:xfrm>
            <a:off x="2016709" y="3585348"/>
            <a:ext cx="8318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ROLL: It is the rotation along x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PITCH: It is the rotation along y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YAW: It is the rotation along z axis </a:t>
            </a:r>
          </a:p>
        </p:txBody>
      </p:sp>
    </p:spTree>
    <p:extLst>
      <p:ext uri="{BB962C8B-B14F-4D97-AF65-F5344CB8AC3E}">
        <p14:creationId xmlns:p14="http://schemas.microsoft.com/office/powerpoint/2010/main" val="171735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7963-3590-49D5-8E34-2C35CFFA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84" y="636233"/>
            <a:ext cx="8596668" cy="1320800"/>
          </a:xfrm>
        </p:spPr>
        <p:txBody>
          <a:bodyPr/>
          <a:lstStyle/>
          <a:p>
            <a:r>
              <a:rPr lang="en-US" dirty="0"/>
              <a:t>ARDUPILOT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BB1C1-41D0-436A-8B3F-DD332C32B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330" y="2148395"/>
            <a:ext cx="6756534" cy="2894121"/>
          </a:xfrm>
        </p:spPr>
      </p:pic>
    </p:spTree>
    <p:extLst>
      <p:ext uri="{BB962C8B-B14F-4D97-AF65-F5344CB8AC3E}">
        <p14:creationId xmlns:p14="http://schemas.microsoft.com/office/powerpoint/2010/main" val="368936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3F746-0BD0-4E37-B6B0-F715DBB0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6" y="798990"/>
            <a:ext cx="8830119" cy="5526457"/>
          </a:xfrm>
        </p:spPr>
        <p:txBody>
          <a:bodyPr>
            <a:normAutofit/>
          </a:bodyPr>
          <a:lstStyle/>
          <a:p>
            <a:r>
              <a:rPr lang="en-US" sz="2800" dirty="0"/>
              <a:t>Chris Anderson in 2007 made a drone for his kids. He later developed website </a:t>
            </a:r>
            <a:r>
              <a:rPr lang="en-US" sz="2800" b="1" dirty="0"/>
              <a:t>diydrones.com</a:t>
            </a:r>
          </a:p>
          <a:p>
            <a:r>
              <a:rPr lang="en-US" sz="2800" b="1" dirty="0"/>
              <a:t>APM </a:t>
            </a:r>
            <a:r>
              <a:rPr lang="en-US" sz="2800" dirty="0"/>
              <a:t>stands for ARDUPILOT MEGA</a:t>
            </a:r>
          </a:p>
          <a:p>
            <a:r>
              <a:rPr lang="en-US" sz="2800" dirty="0"/>
              <a:t>The improvements in code led to the development of new hardware</a:t>
            </a:r>
          </a:p>
          <a:p>
            <a:r>
              <a:rPr lang="en-US" sz="2800" dirty="0"/>
              <a:t>In 2013 3DR company along with PX4 introduced Pixhawk</a:t>
            </a:r>
          </a:p>
          <a:p>
            <a:r>
              <a:rPr lang="en-US" sz="2800" dirty="0"/>
              <a:t>APM is seldom used</a:t>
            </a:r>
          </a:p>
          <a:p>
            <a:r>
              <a:rPr lang="en-US" sz="2800" dirty="0"/>
              <a:t>Ardupilot now stands only for software</a:t>
            </a:r>
          </a:p>
        </p:txBody>
      </p:sp>
    </p:spTree>
    <p:extLst>
      <p:ext uri="{BB962C8B-B14F-4D97-AF65-F5344CB8AC3E}">
        <p14:creationId xmlns:p14="http://schemas.microsoft.com/office/powerpoint/2010/main" val="223843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2A39-9B4F-4408-86BE-937F45BE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6EC2-5291-4A09-AEF0-C0344A03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has 700,000 lines of code</a:t>
            </a:r>
          </a:p>
          <a:p>
            <a:r>
              <a:rPr lang="en-US" sz="2800" dirty="0"/>
              <a:t>It provides various flight modes</a:t>
            </a:r>
          </a:p>
          <a:p>
            <a:r>
              <a:rPr lang="en-US" sz="2800" dirty="0"/>
              <a:t>Ardupilot used Advanced Kalman filter to fuse all sensor readings into attitude/position</a:t>
            </a:r>
          </a:p>
          <a:p>
            <a:r>
              <a:rPr lang="en-US" sz="2800" dirty="0"/>
              <a:t>It support different vehicles such as multi-rotor, antenna tracker, rover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254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979C-373D-494D-908F-7CBBE971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CONTOL STATIONS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E3788-4C8C-42B4-91A3-2890F1BD2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353" y="1764907"/>
            <a:ext cx="4785775" cy="3856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4080E-8F8A-4D6F-BF81-4DD0A974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14" y="2034359"/>
            <a:ext cx="2552921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3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542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AUTONOMOUS SURVEILLANCE USING DRONES</vt:lpstr>
      <vt:lpstr>DRONE BASICS</vt:lpstr>
      <vt:lpstr>PowerPoint Presentation</vt:lpstr>
      <vt:lpstr>PowerPoint Presentation</vt:lpstr>
      <vt:lpstr>PowerPoint Presentation</vt:lpstr>
      <vt:lpstr>ARDUPILOT</vt:lpstr>
      <vt:lpstr>PowerPoint Presentation</vt:lpstr>
      <vt:lpstr>ARDUPILOT</vt:lpstr>
      <vt:lpstr>GROUND CONTOL STATIONS</vt:lpstr>
      <vt:lpstr>PowerPoint Presentation</vt:lpstr>
      <vt:lpstr>MAVPROXY</vt:lpstr>
      <vt:lpstr>MAVLINK</vt:lpstr>
      <vt:lpstr>ADAVANTAGES</vt:lpstr>
      <vt:lpstr>PowerPoint Presentation</vt:lpstr>
      <vt:lpstr>PowerPoint Presentation</vt:lpstr>
      <vt:lpstr>MODES</vt:lpstr>
      <vt:lpstr>Dronekit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SURVEILLANCE USING DRONES</dc:title>
  <dc:creator>yadukrishnan j</dc:creator>
  <cp:lastModifiedBy>yadukrishnan j</cp:lastModifiedBy>
  <cp:revision>11</cp:revision>
  <dcterms:created xsi:type="dcterms:W3CDTF">2019-12-22T15:57:25Z</dcterms:created>
  <dcterms:modified xsi:type="dcterms:W3CDTF">2020-01-13T02:04:49Z</dcterms:modified>
</cp:coreProperties>
</file>