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9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ED674-4588-849A-554B-C17C9457E421}" v="42" dt="2021-07-29T17:21:52.085"/>
    <p1510:client id="{2364A245-B7FE-420A-91CD-F8B4CEB94B78}" v="1817" dt="2021-07-14T06:50:57.868"/>
    <p1510:client id="{4D35582B-0769-7FD8-89C4-2F54FE03C520}" v="21" dt="2021-07-30T05:34:58.330"/>
    <p1510:client id="{6114DB5B-B028-9F7B-6D0F-249307E97D69}" v="43" dt="2021-07-27T17:57:48.907"/>
    <p1510:client id="{AB8E61F4-DC0C-DBE1-8878-6CCE9C8210E5}" v="625" dt="2021-07-27T17:30:14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p.ac.za/bitstream/handle/2263/30508/dissertation.pdf?sequence=1&amp;isAllowed=y" TargetMode="External"/><Relationship Id="rId2" Type="http://schemas.openxmlformats.org/officeDocument/2006/relationships/hyperlink" Target="https://papers.ssrn.com/sol3/papers.cfm?abstract_id=33971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oams.com/uploadfile/2015/0602/20150602115256681.pdf" TargetMode="External"/><Relationship Id="rId4" Type="http://schemas.openxmlformats.org/officeDocument/2006/relationships/hyperlink" Target="http://www.ijsrp.org/research-paper-1015/ijsrp-p4612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1536" y="2864846"/>
            <a:ext cx="7539649" cy="1039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Posterama"/>
              </a:rPr>
              <a:t>Inventory Tracker</a:t>
            </a:r>
            <a:endParaRPr lang="en-US"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851" y="4092444"/>
            <a:ext cx="4953549" cy="19335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1600" dirty="0"/>
              <a:t>Project by: Rohan S B [4NN18IS040]</a:t>
            </a:r>
          </a:p>
          <a:p>
            <a:pPr algn="l"/>
            <a:r>
              <a:rPr lang="en-US" sz="1600" dirty="0"/>
              <a:t>                    Abhishek K [4NN18IS002]</a:t>
            </a:r>
          </a:p>
          <a:p>
            <a:pPr algn="l"/>
            <a:r>
              <a:rPr lang="en-US" sz="1600" dirty="0"/>
              <a:t>                    Yadunandan Bhat [4NN18IS057]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Internal Guides: Mr. Sudeep J</a:t>
            </a:r>
            <a:endParaRPr lang="en-US" dirty="0"/>
          </a:p>
          <a:p>
            <a:pPr algn="l"/>
            <a:r>
              <a:rPr lang="en-US" sz="1600" dirty="0"/>
              <a:t>                              Mrs. </a:t>
            </a:r>
            <a:r>
              <a:rPr lang="en-US" sz="1600"/>
              <a:t>Shruthi</a:t>
            </a:r>
            <a:r>
              <a:rPr lang="en-US" sz="1600" dirty="0"/>
              <a:t> B S</a:t>
            </a:r>
          </a:p>
          <a:p>
            <a:pPr algn="l"/>
            <a:endParaRPr lang="en-US" sz="1600" dirty="0"/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6EA445-D0EC-4D99-B651-16651E4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8" y="444313"/>
            <a:ext cx="895350" cy="895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AAF7A-2D23-4C33-8BF9-8CD02FE48C21}"/>
              </a:ext>
            </a:extLst>
          </p:cNvPr>
          <p:cNvSpPr txBox="1"/>
          <p:nvPr/>
        </p:nvSpPr>
        <p:spPr>
          <a:xfrm>
            <a:off x="1577788" y="448235"/>
            <a:ext cx="9879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Posterama"/>
                <a:cs typeface="Posterama"/>
              </a:rPr>
              <a:t>NIE Institute of Technology, Mysuru</a:t>
            </a:r>
            <a:endParaRPr lang="en-US"/>
          </a:p>
          <a:p>
            <a:pPr algn="ctr"/>
            <a:r>
              <a:rPr lang="en-US" dirty="0"/>
              <a:t>Department of Information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E85F-921F-4363-9CB7-BA00EFB4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2465271"/>
            <a:ext cx="2723084" cy="19202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cs typeface="Posterama"/>
              </a:rPr>
              <a:t>Activity</a:t>
            </a:r>
            <a:br>
              <a:rPr lang="en-US" sz="5400" dirty="0">
                <a:cs typeface="Posterama"/>
              </a:rPr>
            </a:br>
            <a:r>
              <a:rPr lang="en-US" sz="5400" dirty="0">
                <a:cs typeface="Posterama"/>
              </a:rPr>
              <a:t>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C43C90-F3D5-470F-94A0-50B50E0B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85" y="1249478"/>
            <a:ext cx="8672913" cy="4351338"/>
          </a:xfrm>
        </p:spPr>
      </p:pic>
    </p:spTree>
    <p:extLst>
      <p:ext uri="{BB962C8B-B14F-4D97-AF65-F5344CB8AC3E}">
        <p14:creationId xmlns:p14="http://schemas.microsoft.com/office/powerpoint/2010/main" val="23073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8D7E8-B368-4A29-B14A-722EB255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2110933"/>
            <a:ext cx="2698465" cy="1789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Model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ACC545-0A2B-4EDF-B5E2-BF7BBE34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802" y="783960"/>
            <a:ext cx="8019140" cy="5294119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FE2439-7277-42A5-86E9-09623E594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81" y="1710416"/>
            <a:ext cx="9934575" cy="3448050"/>
          </a:xfrm>
        </p:spPr>
      </p:pic>
    </p:spTree>
    <p:extLst>
      <p:ext uri="{BB962C8B-B14F-4D97-AF65-F5344CB8AC3E}">
        <p14:creationId xmlns:p14="http://schemas.microsoft.com/office/powerpoint/2010/main" val="142375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AF53-7109-4ABC-9DED-6E323A2C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Future Enhancement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F1C8-04E1-4308-A02F-378AE4CB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could make a GUI for this.</a:t>
            </a:r>
          </a:p>
          <a:p>
            <a:r>
              <a:rPr lang="en-US"/>
              <a:t>We can also make a web app for this and host it on a server for commercial use.</a:t>
            </a:r>
          </a:p>
          <a:p>
            <a:r>
              <a:rPr lang="en-US"/>
              <a:t>We can also add billing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BCDF-2443-4B72-800C-A089EF8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F32-FC41-4331-96CC-838E056F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Overall, this is just a basic implementation of an inventory tracking program.</a:t>
            </a:r>
          </a:p>
          <a:p>
            <a:r>
              <a:rPr lang="en-US">
                <a:ea typeface="+mn-lt"/>
                <a:cs typeface="+mn-lt"/>
              </a:rPr>
              <a:t>This is helpful in maintaining the inventory in a simpler way.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The code used in the program is robust and understandable which helps the user to execute and retrieve the required records with ease.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76C2-3C9C-43F5-9BB7-AA306FEC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Thank you!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C173-152F-4D0F-AB46-53D8A560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36310"/>
            <a:ext cx="10515600" cy="95334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GitHub repos for code reference</a:t>
            </a:r>
          </a:p>
          <a:p>
            <a:r>
              <a:rPr lang="en-US" dirty="0"/>
              <a:t>Diagrams.net for the system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24008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F729-5D77-40A4-9ADB-6F41C3E0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79C2-6E1B-4A55-B803-07BF49C1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Brief Project Overview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Project Uniqueness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Project Analysis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System Requirements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Literature Survey</a:t>
            </a:r>
          </a:p>
          <a:p>
            <a:r>
              <a:rPr lang="en-US" dirty="0">
                <a:ea typeface="+mn-lt"/>
                <a:cs typeface="+mn-lt"/>
              </a:rPr>
              <a:t>Sequence Diagram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Case Diagram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Activity Diagram</a:t>
            </a:r>
          </a:p>
          <a:p>
            <a:r>
              <a:rPr lang="en-US" dirty="0">
                <a:ea typeface="+mn-lt"/>
                <a:cs typeface="+mn-lt"/>
              </a:rPr>
              <a:t>Output Model</a:t>
            </a:r>
          </a:p>
          <a:p>
            <a:r>
              <a:rPr lang="en-US" dirty="0">
                <a:ea typeface="+mn-lt"/>
                <a:cs typeface="+mn-lt"/>
              </a:rPr>
              <a:t>Future Enhancement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Conclusion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AE1F-A17B-4FA6-ACE0-28E20AD3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Brief 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D692-ACED-4613-A713-82FB64CD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 inventory management ensures that the company always has the required materials and products in hand while keeping the cost as low as possible.</a:t>
            </a:r>
          </a:p>
          <a:p>
            <a:r>
              <a:rPr lang="en-US" sz="2400">
                <a:ea typeface="+mn-lt"/>
                <a:cs typeface="+mn-lt"/>
              </a:rPr>
              <a:t>Inventory Management refers to the process of supervising and controlling the stock items of a company.</a:t>
            </a:r>
          </a:p>
          <a:p>
            <a:r>
              <a:rPr lang="en-US" sz="2400">
                <a:ea typeface="+mn-lt"/>
                <a:cs typeface="+mn-lt"/>
              </a:rPr>
              <a:t>Typically, Inventory Management Systems are used by firms that either sell a product or manufacture a product for the purpose of accounting all the tangible goods that allow for a sale of a finished product, or parts for making a product.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50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63A-867F-4C2D-B7FF-4148C17D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Project Uniqueness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C1E1-F075-4F5A-9DCC-2B56B8D8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 and intuitive to use.</a:t>
            </a:r>
          </a:p>
          <a:p>
            <a:r>
              <a:rPr lang="en-US" dirty="0">
                <a:ea typeface="+mn-lt"/>
                <a:cs typeface="+mn-lt"/>
              </a:rPr>
              <a:t>Our project helps in organizing and maintaining data with well designed file structures and by eliminating the legacy methods of maintaining data in physical files.</a:t>
            </a:r>
          </a:p>
          <a:p>
            <a:r>
              <a:rPr lang="en-US" dirty="0"/>
              <a:t>No maintenance required (</a:t>
            </a:r>
            <a:r>
              <a:rPr lang="en-US" dirty="0">
                <a:ea typeface="+mn-lt"/>
                <a:cs typeface="+mn-lt"/>
              </a:rPr>
              <a:t>Overhead of maintaining all the data in physical files can be eliminated).</a:t>
            </a:r>
            <a:endParaRPr lang="en-US" dirty="0"/>
          </a:p>
          <a:p>
            <a:r>
              <a:rPr lang="en-US" dirty="0"/>
              <a:t>Program takes less space on the </a:t>
            </a:r>
            <a:r>
              <a:rPr lang="en-US" dirty="0" err="1"/>
              <a:t>harddisk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9CE-5438-4CB5-B9C6-EC85430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Project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DB3-3D86-49EC-BC90-4D979944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We have used </a:t>
            </a:r>
            <a:r>
              <a:rPr lang="en-US" b="1"/>
              <a:t>Document Processing</a:t>
            </a:r>
            <a:r>
              <a:rPr lang="en-US"/>
              <a:t> and </a:t>
            </a:r>
            <a:r>
              <a:rPr lang="en-US" b="1"/>
              <a:t>Indexing</a:t>
            </a:r>
            <a:r>
              <a:rPr lang="en-US"/>
              <a:t> in this project.</a:t>
            </a:r>
          </a:p>
          <a:p>
            <a:r>
              <a:rPr lang="en-US" b="1">
                <a:ea typeface="+mn-lt"/>
                <a:cs typeface="+mn-lt"/>
              </a:rPr>
              <a:t>Document Processing</a:t>
            </a:r>
            <a:r>
              <a:rPr lang="en-US">
                <a:ea typeface="+mn-lt"/>
                <a:cs typeface="+mn-lt"/>
              </a:rPr>
              <a:t> is used to collect and manipulate data to produce meaningful information.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It includes the basic file operations.</a:t>
            </a:r>
          </a:p>
          <a:p>
            <a:r>
              <a:rPr lang="en-US" b="1">
                <a:ea typeface="+mn-lt"/>
                <a:cs typeface="+mn-lt"/>
              </a:rPr>
              <a:t>Indexing</a:t>
            </a:r>
            <a:r>
              <a:rPr lang="en-US">
                <a:ea typeface="+mn-lt"/>
                <a:cs typeface="+mn-lt"/>
              </a:rPr>
              <a:t> is a data structure technique which allows you to quickly retrieve records from a database file.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An Index is a small table having only two columns. The first column comprises a copy of the primary or candidate key of a table. Its second column contains a set of pointers for holding the address of the disk block where that specific key value stored.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133-EE54-46C8-8384-B556351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System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0D80-40E6-49A1-9ABD-8B5AEF3D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special hardware or software is needed for this program.</a:t>
            </a:r>
          </a:p>
          <a:p>
            <a:r>
              <a:rPr lang="en-US" dirty="0"/>
              <a:t>But the minimum specs are:</a:t>
            </a:r>
          </a:p>
          <a:p>
            <a:r>
              <a:rPr lang="en-US" dirty="0"/>
              <a:t>Processor with 233Mhz or higher clock speed.</a:t>
            </a:r>
          </a:p>
          <a:p>
            <a:r>
              <a:rPr lang="en-US" dirty="0"/>
              <a:t>128 Megabytes or higher RAM.</a:t>
            </a:r>
          </a:p>
          <a:p>
            <a:r>
              <a:rPr lang="en-US" dirty="0"/>
              <a:t>Windows XP or newer OS.</a:t>
            </a:r>
          </a:p>
        </p:txBody>
      </p:sp>
    </p:spTree>
    <p:extLst>
      <p:ext uri="{BB962C8B-B14F-4D97-AF65-F5344CB8AC3E}">
        <p14:creationId xmlns:p14="http://schemas.microsoft.com/office/powerpoint/2010/main" val="209249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5C0A-36F3-4166-B326-4F3094C9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Literature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53E0-06B3-418A-8A12-1A6EEB0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Impact of Inventory Management on Firm’s Efficiency</a:t>
            </a:r>
            <a:r>
              <a:rPr lang="en-US" dirty="0"/>
              <a:t> (</a:t>
            </a:r>
            <a:r>
              <a:rPr lang="en-US" dirty="0">
                <a:ea typeface="+mn-lt"/>
                <a:cs typeface="+mn-lt"/>
              </a:rPr>
              <a:t>This study investigated the effect of various inventory management factors on firm’s efficiency).</a:t>
            </a:r>
          </a:p>
          <a:p>
            <a:r>
              <a:rPr lang="en-US" dirty="0">
                <a:hlinkClick r:id="rId3"/>
              </a:rPr>
              <a:t>Inventory Management as a Determinant for Improvement of Customer Service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An Assessment of the Effects of Inventory Management Procedures on Performance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A Study on Relationship between Inventory Management and Company Performance</a:t>
            </a:r>
            <a:r>
              <a:rPr lang="en-US" dirty="0">
                <a:ea typeface="+mn-lt"/>
                <a:cs typeface="+mn-lt"/>
              </a:rPr>
              <a:t> (This study textile store as an example for the case study)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65242-6F9F-4214-8CB4-CF3FD033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Sequence</a:t>
            </a:r>
            <a:br>
              <a:rPr lang="en-US" sz="5400" dirty="0">
                <a:cs typeface="Posterama"/>
              </a:rPr>
            </a:br>
            <a:r>
              <a:rPr lang="en-US" sz="5400" dirty="0">
                <a:cs typeface="Posterama"/>
              </a:rPr>
              <a:t>Diagram</a:t>
            </a:r>
            <a:endParaRPr lang="en-US" sz="5400" kern="1200" dirty="0">
              <a:latin typeface="+mj-lt"/>
              <a:cs typeface="Posterama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7546ADD-099B-485F-892F-64494556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671" y="567942"/>
            <a:ext cx="6097985" cy="5716862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7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F74D3E-98B3-4431-B56D-D672DF70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7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A4D61A5-29EA-417D-BC5E-C628029B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945515"/>
            <a:ext cx="6402214" cy="4961715"/>
          </a:xfrm>
          <a:prstGeom prst="rect">
            <a:avLst/>
          </a:prstGeom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9691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ExploreVTI</vt:lpstr>
      <vt:lpstr>Inventory Tracker</vt:lpstr>
      <vt:lpstr>Contents</vt:lpstr>
      <vt:lpstr>Brief Project Overview</vt:lpstr>
      <vt:lpstr>Project Uniqueness</vt:lpstr>
      <vt:lpstr>Project Analysis</vt:lpstr>
      <vt:lpstr>System Requirements</vt:lpstr>
      <vt:lpstr>Literature Survey</vt:lpstr>
      <vt:lpstr>Sequence Diagram</vt:lpstr>
      <vt:lpstr>Use Case Diagram</vt:lpstr>
      <vt:lpstr>Activity Diagram</vt:lpstr>
      <vt:lpstr>Output Model</vt:lpstr>
      <vt:lpstr>PowerPoint Presentation</vt:lpstr>
      <vt:lpstr>Future Enhancement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2021-07-14T05:03:06Z</dcterms:created>
  <dcterms:modified xsi:type="dcterms:W3CDTF">2021-07-30T05:35:16Z</dcterms:modified>
</cp:coreProperties>
</file>