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70" r:id="rId12"/>
    <p:sldId id="271" r:id="rId13"/>
    <p:sldId id="264" r:id="rId14"/>
    <p:sldId id="265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ED674-4588-849A-554B-C17C9457E421}" v="42" dt="2021-07-29T17:21:52.085"/>
    <p1510:client id="{2364A245-B7FE-420A-91CD-F8B4CEB94B78}" v="1817" dt="2021-07-14T06:50:57.868"/>
    <p1510:client id="{4D35582B-0769-7FD8-89C4-2F54FE03C520}" v="21" dt="2021-07-30T05:34:58.330"/>
    <p1510:client id="{6114DB5B-B028-9F7B-6D0F-249307E97D69}" v="43" dt="2021-07-27T17:57:48.907"/>
    <p1510:client id="{AB8E61F4-DC0C-DBE1-8878-6CCE9C8210E5}" v="625" dt="2021-07-27T17:30:14.859"/>
    <p1510:client id="{AF9D9279-4DE7-91EC-413C-919BF93906F0}" v="1928" dt="2021-08-06T16:29:53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1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4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6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5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5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ams.com/uploadfile/2015/0602/20150602115256681.pdf" TargetMode="External"/><Relationship Id="rId2" Type="http://schemas.openxmlformats.org/officeDocument/2006/relationships/hyperlink" Target="https://papers.ssrn.com/sol3/papers.cfm?abstract_id=339710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dunandanbhat/InventoryTracker&#8203;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0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1536" y="2864846"/>
            <a:ext cx="7539649" cy="10392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Posterama"/>
              </a:rPr>
              <a:t>Inventory Tracker</a:t>
            </a:r>
            <a:endParaRPr lang="en-US"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851" y="4092444"/>
            <a:ext cx="4953549" cy="193354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1600" dirty="0"/>
              <a:t>Project by: Rohan S B [4NN18IS040]</a:t>
            </a:r>
          </a:p>
          <a:p>
            <a:pPr algn="l"/>
            <a:r>
              <a:rPr lang="en-US" sz="1600" dirty="0"/>
              <a:t>                    Abhishek K [4NN18IS002]</a:t>
            </a:r>
          </a:p>
          <a:p>
            <a:pPr algn="l"/>
            <a:r>
              <a:rPr lang="en-US" sz="1600" dirty="0"/>
              <a:t>                    Yadunandan Bhat [4NN18IS057]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Internal Guides: Mr. Sudeep J</a:t>
            </a:r>
            <a:endParaRPr lang="en-US" dirty="0"/>
          </a:p>
          <a:p>
            <a:pPr algn="l"/>
            <a:r>
              <a:rPr lang="en-US" sz="1600" dirty="0"/>
              <a:t>                              Mrs. </a:t>
            </a:r>
            <a:r>
              <a:rPr lang="en-US" sz="1600"/>
              <a:t>Shruthi</a:t>
            </a:r>
            <a:r>
              <a:rPr lang="en-US" sz="1600" dirty="0"/>
              <a:t> B S</a:t>
            </a:r>
          </a:p>
          <a:p>
            <a:pPr algn="l"/>
            <a:endParaRPr lang="en-US" sz="1600" dirty="0"/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6EA445-D0EC-4D99-B651-16651E4D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8" y="444313"/>
            <a:ext cx="895350" cy="895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AAF7A-2D23-4C33-8BF9-8CD02FE48C21}"/>
              </a:ext>
            </a:extLst>
          </p:cNvPr>
          <p:cNvSpPr txBox="1"/>
          <p:nvPr/>
        </p:nvSpPr>
        <p:spPr>
          <a:xfrm>
            <a:off x="1577788" y="448235"/>
            <a:ext cx="98791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Posterama"/>
                <a:cs typeface="Posterama"/>
              </a:rPr>
              <a:t>NIE Institute of Technology, Mysuru</a:t>
            </a:r>
            <a:endParaRPr lang="en-US"/>
          </a:p>
          <a:p>
            <a:pPr algn="ctr"/>
            <a:r>
              <a:rPr lang="en-US" dirty="0"/>
              <a:t>Department of Information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67A-E4DC-4AF0-B4AF-2501B6B36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7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0DCCD90-ED76-48EE-AF36-D126EE82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6" y="27604"/>
            <a:ext cx="5242931" cy="6812085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6F44051-4863-4594-BBFB-53E8C890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912" y="20444"/>
            <a:ext cx="5112833" cy="68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F39BA9-7328-4781-9A1D-09F92BCE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27" y="44559"/>
            <a:ext cx="4908395" cy="6778174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AF76E52-7DCA-4F6A-9281-9026E26E5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98" y="41156"/>
            <a:ext cx="4908394" cy="67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8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AF53-7109-4ABC-9DED-6E323A2C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Future Enhancements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F1C8-04E1-4308-A02F-378AE4CB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could make a desktop app for this.</a:t>
            </a:r>
          </a:p>
          <a:p>
            <a:r>
              <a:rPr lang="en-US" dirty="0"/>
              <a:t>We can also make a website for this and host it on a server for commercial use.</a:t>
            </a:r>
          </a:p>
          <a:p>
            <a:r>
              <a:rPr lang="en-US" dirty="0"/>
              <a:t>We can also add billing system.</a:t>
            </a:r>
          </a:p>
          <a:p>
            <a:r>
              <a:rPr lang="en-US" dirty="0"/>
              <a:t>We can add inventory report generation.</a:t>
            </a:r>
          </a:p>
          <a:p>
            <a:r>
              <a:rPr lang="en-US" dirty="0"/>
              <a:t>We can add a feature that lets us export the data to an Excel spreadsheet.</a:t>
            </a:r>
          </a:p>
        </p:txBody>
      </p:sp>
    </p:spTree>
    <p:extLst>
      <p:ext uri="{BB962C8B-B14F-4D97-AF65-F5344CB8AC3E}">
        <p14:creationId xmlns:p14="http://schemas.microsoft.com/office/powerpoint/2010/main" val="337486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BCDF-2443-4B72-800C-A089EF81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3F32-FC41-4331-96CC-838E056F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Overall, this is just a basic implementation of an inventory tracking program in C++ using basic file structures.</a:t>
            </a:r>
          </a:p>
          <a:p>
            <a:r>
              <a:rPr lang="en-US" dirty="0">
                <a:ea typeface="+mn-lt"/>
                <a:cs typeface="+mn-lt"/>
              </a:rPr>
              <a:t>This is helpful in maintaining the inventory in a simpler way.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code used in the program is robust and understandable which helps the user to execute and retrieve the required records with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4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5C0A-36F3-4166-B326-4F3094C9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53E0-06B3-418A-8A12-1A6EEB04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Impact of Inventory Management on Firm’s Efficiency</a:t>
            </a:r>
            <a:r>
              <a:rPr lang="en-US" dirty="0"/>
              <a:t> (</a:t>
            </a:r>
            <a:r>
              <a:rPr lang="en-US" dirty="0">
                <a:ea typeface="+mn-lt"/>
                <a:cs typeface="+mn-lt"/>
              </a:rPr>
              <a:t>This study investigated the effect of various inventory management factors on firm’s efficiency).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A Study on Relationship between Inventory Management and Company Performance</a:t>
            </a:r>
            <a:r>
              <a:rPr lang="en-US" dirty="0">
                <a:ea typeface="+mn-lt"/>
                <a:cs typeface="+mn-lt"/>
              </a:rPr>
              <a:t> (This study textile store as an example for the case study)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6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76C2-3C9C-43F5-9BB7-AA306FEC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Thank you!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DF0B7-1579-454C-8560-73163A8AE330}"/>
              </a:ext>
            </a:extLst>
          </p:cNvPr>
          <p:cNvSpPr txBox="1"/>
          <p:nvPr/>
        </p:nvSpPr>
        <p:spPr>
          <a:xfrm>
            <a:off x="833718" y="4787153"/>
            <a:ext cx="83013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Our GitHub repo link is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https://github.com/yadunandanbhat/InventoryTracker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3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F729-5D77-40A4-9ADB-6F41C3E0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79C2-6E1B-4A55-B803-07BF49C1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Introduction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Project Uniqueness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Techniques Used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System Requirements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Sequence Diagram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Case Diagram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Activity Diagram</a:t>
            </a:r>
          </a:p>
          <a:p>
            <a:r>
              <a:rPr lang="en-US" dirty="0">
                <a:ea typeface="+mn-lt"/>
                <a:cs typeface="+mn-lt"/>
              </a:rPr>
              <a:t>Output</a:t>
            </a:r>
          </a:p>
          <a:p>
            <a:r>
              <a:rPr lang="en-US" dirty="0">
                <a:ea typeface="+mn-lt"/>
                <a:cs typeface="+mn-lt"/>
              </a:rPr>
              <a:t>Future Enhancement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Conclusion</a:t>
            </a:r>
          </a:p>
          <a:p>
            <a:r>
              <a:rPr lang="en-US" dirty="0"/>
              <a:t>Bibliography</a:t>
            </a:r>
          </a:p>
          <a:p>
            <a:r>
              <a:rPr lang="en-US" dirty="0"/>
              <a:t>GitHub link</a:t>
            </a:r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AE1F-A17B-4FA6-ACE0-28E20AD3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D692-ACED-4613-A713-82FB64CD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Inventory Management refers to the process of supervising and controlling the stock items of a company.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Inventory management is important because it ensures businesses know what they’ve got in stock, where it is and how much of it they have.</a:t>
            </a:r>
          </a:p>
          <a:p>
            <a:r>
              <a:rPr lang="en-US" sz="2400" dirty="0">
                <a:ea typeface="+mn-lt"/>
                <a:cs typeface="+mn-lt"/>
              </a:rPr>
              <a:t>Inventory management is a difficult business process to do by hand. It takes time, and if you make a mistake while recording, it could negatively impact the business.</a:t>
            </a:r>
          </a:p>
          <a:p>
            <a:r>
              <a:rPr lang="en-US" sz="2400" dirty="0"/>
              <a:t>That's why we need Inventory Tracking software, to make </a:t>
            </a:r>
            <a:r>
              <a:rPr lang="en-US" sz="2400" dirty="0" err="1"/>
              <a:t>inventoring</a:t>
            </a:r>
            <a:r>
              <a:rPr lang="en-US" sz="2400" dirty="0"/>
              <a:t> efficient.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50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B63A-867F-4C2D-B7FF-4148C17D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Project Uniqueness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C1E1-F075-4F5A-9DCC-2B56B8D8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Easy to use command line interface, so no prior technological experience needed.</a:t>
            </a:r>
          </a:p>
          <a:p>
            <a:r>
              <a:rPr lang="en-US" dirty="0">
                <a:ea typeface="+mn-lt"/>
                <a:cs typeface="+mn-lt"/>
              </a:rPr>
              <a:t>Our project is open source, so anybody can download it and use it or even contribute to its development</a:t>
            </a:r>
          </a:p>
          <a:p>
            <a:r>
              <a:rPr lang="en-US" dirty="0"/>
              <a:t>No maintenance required (</a:t>
            </a:r>
            <a:r>
              <a:rPr lang="en-US" dirty="0">
                <a:ea typeface="+mn-lt"/>
                <a:cs typeface="+mn-lt"/>
              </a:rPr>
              <a:t>Overhead of maintaining all the data in physical files can be eliminated).</a:t>
            </a:r>
            <a:endParaRPr lang="en-US" dirty="0"/>
          </a:p>
          <a:p>
            <a:r>
              <a:rPr lang="en-US" dirty="0"/>
              <a:t>Program takes less space on the </a:t>
            </a:r>
            <a:r>
              <a:rPr lang="en-US" dirty="0" err="1"/>
              <a:t>harddisk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6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C9CE-5438-4CB5-B9C6-EC85430A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Techniques Used: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0DB3-3D86-49EC-BC90-4D979944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used </a:t>
            </a:r>
            <a:r>
              <a:rPr lang="en-US" b="1" dirty="0"/>
              <a:t>Document Processing</a:t>
            </a:r>
            <a:r>
              <a:rPr lang="en-US" dirty="0"/>
              <a:t> and </a:t>
            </a:r>
            <a:r>
              <a:rPr lang="en-US" b="1" dirty="0"/>
              <a:t>Indexing</a:t>
            </a:r>
            <a:r>
              <a:rPr lang="en-US" dirty="0"/>
              <a:t> in this project.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Document Processing</a:t>
            </a:r>
            <a:r>
              <a:rPr lang="en-US" dirty="0">
                <a:ea typeface="+mn-lt"/>
                <a:cs typeface="+mn-lt"/>
              </a:rPr>
              <a:t> is used to collect and manipulate the raw product data into specific order. We use variable length record structure.</a:t>
            </a:r>
          </a:p>
          <a:p>
            <a:r>
              <a:rPr lang="en-US" b="1" dirty="0">
                <a:ea typeface="+mn-lt"/>
                <a:cs typeface="+mn-lt"/>
              </a:rPr>
              <a:t>Primary Indexing</a:t>
            </a:r>
            <a:r>
              <a:rPr lang="en-US" dirty="0">
                <a:ea typeface="+mn-lt"/>
                <a:cs typeface="+mn-lt"/>
              </a:rPr>
              <a:t> is also used here to search the product faster.</a:t>
            </a:r>
          </a:p>
          <a:p>
            <a:r>
              <a:rPr lang="en-US" dirty="0"/>
              <a:t>The product ID is used for indexing.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3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B133-EE54-46C8-8384-B556351E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System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E0D80-40E6-49A1-9ABD-8B5AEF3D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minimum requirements are:</a:t>
            </a:r>
          </a:p>
          <a:p>
            <a:r>
              <a:rPr lang="en-US" dirty="0"/>
              <a:t>Core i3 2nd Gen Processor</a:t>
            </a:r>
          </a:p>
          <a:p>
            <a:r>
              <a:rPr lang="en-US" dirty="0"/>
              <a:t>4GB RAM</a:t>
            </a:r>
          </a:p>
          <a:p>
            <a:r>
              <a:rPr lang="en-US" dirty="0"/>
              <a:t>Around 100MB </a:t>
            </a:r>
            <a:r>
              <a:rPr lang="en-US" dirty="0" err="1"/>
              <a:t>harddisk</a:t>
            </a:r>
            <a:r>
              <a:rPr lang="en-US" dirty="0"/>
              <a:t> space</a:t>
            </a:r>
          </a:p>
          <a:p>
            <a:r>
              <a:rPr lang="en-US" dirty="0"/>
              <a:t>C++ Compiler (preferably g++)</a:t>
            </a:r>
          </a:p>
          <a:p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09249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A65242-6F9F-4214-8CB4-CF3FD033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Sequence</a:t>
            </a:r>
            <a:br>
              <a:rPr lang="en-US" sz="5400" dirty="0">
                <a:cs typeface="Posterama"/>
              </a:rPr>
            </a:br>
            <a:r>
              <a:rPr lang="en-US" sz="5400" dirty="0">
                <a:cs typeface="Posterama"/>
              </a:rPr>
              <a:t>Diagram</a:t>
            </a:r>
            <a:endParaRPr lang="en-US" sz="5400" kern="1200" dirty="0">
              <a:latin typeface="+mj-lt"/>
              <a:cs typeface="Posterama"/>
            </a:endParaRP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57546ADD-099B-485F-892F-644945562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8671" y="567942"/>
            <a:ext cx="6097985" cy="5716862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75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7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F74D3E-98B3-4431-B56D-D672DF70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Case</a:t>
            </a:r>
            <a:b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7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A4D61A5-29EA-417D-BC5E-C628029B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57" y="945515"/>
            <a:ext cx="6402214" cy="4961715"/>
          </a:xfrm>
          <a:prstGeom prst="rect">
            <a:avLst/>
          </a:prstGeom>
        </p:spPr>
      </p:pic>
      <p:grpSp>
        <p:nvGrpSpPr>
          <p:cNvPr id="111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3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96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E85F-921F-4363-9CB7-BA00EFB4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3" y="2465271"/>
            <a:ext cx="2723084" cy="1920294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cs typeface="Posterama"/>
              </a:rPr>
              <a:t>Activity</a:t>
            </a:r>
            <a:br>
              <a:rPr lang="en-US" sz="5400" dirty="0">
                <a:cs typeface="Posterama"/>
              </a:rPr>
            </a:br>
            <a:r>
              <a:rPr lang="en-US" sz="5400" dirty="0">
                <a:cs typeface="Posterama"/>
              </a:rPr>
              <a:t>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8C43C90-F3D5-470F-94A0-50B50E0B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885" y="1249478"/>
            <a:ext cx="8672913" cy="4351338"/>
          </a:xfrm>
        </p:spPr>
      </p:pic>
    </p:spTree>
    <p:extLst>
      <p:ext uri="{BB962C8B-B14F-4D97-AF65-F5344CB8AC3E}">
        <p14:creationId xmlns:p14="http://schemas.microsoft.com/office/powerpoint/2010/main" val="230736844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ExploreVTI</vt:lpstr>
      <vt:lpstr>Inventory Tracker</vt:lpstr>
      <vt:lpstr>Contents</vt:lpstr>
      <vt:lpstr>Introduction</vt:lpstr>
      <vt:lpstr>Project Uniqueness</vt:lpstr>
      <vt:lpstr>Techniques Used:</vt:lpstr>
      <vt:lpstr>System Requirements</vt:lpstr>
      <vt:lpstr>Sequence Diagram</vt:lpstr>
      <vt:lpstr>Use Case Diagram</vt:lpstr>
      <vt:lpstr>Activity Diagram</vt:lpstr>
      <vt:lpstr>Output</vt:lpstr>
      <vt:lpstr>PowerPoint Presentation</vt:lpstr>
      <vt:lpstr>PowerPoint Presentation</vt:lpstr>
      <vt:lpstr>Future Enhancements</vt:lpstr>
      <vt:lpstr>Conclusion</vt:lpstr>
      <vt:lpstr>Bibliography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400</cp:revision>
  <dcterms:created xsi:type="dcterms:W3CDTF">2021-07-14T05:03:06Z</dcterms:created>
  <dcterms:modified xsi:type="dcterms:W3CDTF">2021-08-06T16:30:12Z</dcterms:modified>
</cp:coreProperties>
</file>