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66" r:id="rId2"/>
    <p:sldId id="256" r:id="rId3"/>
    <p:sldId id="257" r:id="rId4"/>
    <p:sldId id="258" r:id="rId5"/>
    <p:sldId id="259" r:id="rId6"/>
    <p:sldId id="260" r:id="rId7"/>
    <p:sldId id="261" r:id="rId8"/>
    <p:sldId id="262" r:id="rId9"/>
    <p:sldId id="263"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3386E8-0C51-47C1-A353-44DA52B87842}" type="doc">
      <dgm:prSet loTypeId="urn:microsoft.com/office/officeart/2005/8/layout/pList2" loCatId="picture" qsTypeId="urn:microsoft.com/office/officeart/2005/8/quickstyle/simple1" qsCatId="simple" csTypeId="urn:microsoft.com/office/officeart/2005/8/colors/accent1_2" csCatId="accent1" phldr="1"/>
      <dgm:spPr/>
    </dgm:pt>
    <dgm:pt modelId="{990BF3DF-795E-494D-9140-9A0433CE326F}">
      <dgm:prSet phldrT="[Text]"/>
      <dgm:spPr/>
      <dgm:t>
        <a:bodyPr/>
        <a:lstStyle/>
        <a:p>
          <a:r>
            <a:rPr lang="en-US" dirty="0">
              <a:solidFill>
                <a:schemeClr val="bg2"/>
              </a:solidFill>
            </a:rPr>
            <a:t>Personalized Learning Paths:</a:t>
          </a:r>
        </a:p>
        <a:p>
          <a:endParaRPr lang="en-US" dirty="0"/>
        </a:p>
        <a:p>
          <a:r>
            <a:rPr lang="en-US" dirty="0"/>
            <a:t> </a:t>
          </a:r>
          <a:r>
            <a:rPr lang="en-US" dirty="0">
              <a:solidFill>
                <a:srgbClr val="FF0000"/>
              </a:solidFill>
            </a:rPr>
            <a:t>Create a system that can generate individualized learning paths based on user preferences, goals, and progress.</a:t>
          </a:r>
          <a:endParaRPr lang="en-IN" dirty="0">
            <a:solidFill>
              <a:srgbClr val="FF0000"/>
            </a:solidFill>
          </a:endParaRPr>
        </a:p>
      </dgm:t>
    </dgm:pt>
    <dgm:pt modelId="{7F4452F9-0A82-4504-AA02-EE0FCA2EEAE8}" type="parTrans" cxnId="{7EF9F823-D8A2-46C4-86E3-A5368CA556EA}">
      <dgm:prSet/>
      <dgm:spPr/>
      <dgm:t>
        <a:bodyPr/>
        <a:lstStyle/>
        <a:p>
          <a:endParaRPr lang="en-IN"/>
        </a:p>
      </dgm:t>
    </dgm:pt>
    <dgm:pt modelId="{1F5E0043-B9F2-4E49-AE59-7545CC3616CB}" type="sibTrans" cxnId="{7EF9F823-D8A2-46C4-86E3-A5368CA556EA}">
      <dgm:prSet/>
      <dgm:spPr/>
      <dgm:t>
        <a:bodyPr/>
        <a:lstStyle/>
        <a:p>
          <a:endParaRPr lang="en-IN"/>
        </a:p>
      </dgm:t>
    </dgm:pt>
    <dgm:pt modelId="{AA4D6861-8729-4289-A96C-1B0948B287C8}">
      <dgm:prSet phldrT="[Text]"/>
      <dgm:spPr/>
      <dgm:t>
        <a:bodyPr/>
        <a:lstStyle/>
        <a:p>
          <a:r>
            <a:rPr lang="en-US" dirty="0">
              <a:solidFill>
                <a:schemeClr val="bg1"/>
              </a:solidFill>
            </a:rPr>
            <a:t>Progress Tracking and Analytics</a:t>
          </a:r>
          <a:r>
            <a:rPr lang="en-US" dirty="0"/>
            <a:t>:</a:t>
          </a:r>
        </a:p>
        <a:p>
          <a:endParaRPr lang="en-US" dirty="0"/>
        </a:p>
        <a:p>
          <a:r>
            <a:rPr lang="en-US" dirty="0"/>
            <a:t> </a:t>
          </a:r>
          <a:r>
            <a:rPr lang="en-US" dirty="0">
              <a:solidFill>
                <a:srgbClr val="FF0000"/>
              </a:solidFill>
            </a:rPr>
            <a:t>Implement features to track user progress, provide detailed analytics, and offer insights for improvement.
</a:t>
          </a:r>
          <a:endParaRPr lang="en-IN" dirty="0">
            <a:solidFill>
              <a:srgbClr val="FF0000"/>
            </a:solidFill>
          </a:endParaRPr>
        </a:p>
      </dgm:t>
    </dgm:pt>
    <dgm:pt modelId="{28C5C6C9-FBFB-4B30-9EDF-8C06D3B9D848}" type="parTrans" cxnId="{53B17373-62C1-477F-B5DD-BDCC96247811}">
      <dgm:prSet/>
      <dgm:spPr/>
      <dgm:t>
        <a:bodyPr/>
        <a:lstStyle/>
        <a:p>
          <a:endParaRPr lang="en-IN"/>
        </a:p>
      </dgm:t>
    </dgm:pt>
    <dgm:pt modelId="{DA7933A7-EE17-43C9-9513-F3E58DB06BE3}" type="sibTrans" cxnId="{53B17373-62C1-477F-B5DD-BDCC96247811}">
      <dgm:prSet/>
      <dgm:spPr/>
      <dgm:t>
        <a:bodyPr/>
        <a:lstStyle/>
        <a:p>
          <a:endParaRPr lang="en-IN"/>
        </a:p>
      </dgm:t>
    </dgm:pt>
    <dgm:pt modelId="{0E48B81A-F21A-45B2-854F-C238C9641798}">
      <dgm:prSet/>
      <dgm:spPr/>
      <dgm:t>
        <a:bodyPr/>
        <a:lstStyle/>
        <a:p>
          <a:r>
            <a:rPr lang="en-US" dirty="0"/>
            <a:t> </a:t>
          </a:r>
          <a:r>
            <a:rPr lang="en-US" dirty="0">
              <a:solidFill>
                <a:schemeClr val="bg1"/>
              </a:solidFill>
            </a:rPr>
            <a:t>Teacher or Tutor Support</a:t>
          </a:r>
          <a:r>
            <a:rPr lang="en-US" dirty="0"/>
            <a:t>:</a:t>
          </a:r>
        </a:p>
        <a:p>
          <a:endParaRPr lang="en-US" dirty="0"/>
        </a:p>
        <a:p>
          <a:r>
            <a:rPr lang="en-US" dirty="0">
              <a:solidFill>
                <a:srgbClr val="FF0000"/>
              </a:solidFill>
            </a:rPr>
            <a:t> If applicable, consider providing options for connecting users with teachers or tutors for additional assistance</a:t>
          </a:r>
          <a:r>
            <a:rPr lang="en-US" dirty="0"/>
            <a:t>.
</a:t>
          </a:r>
          <a:endParaRPr lang="en-IN" dirty="0"/>
        </a:p>
      </dgm:t>
    </dgm:pt>
    <dgm:pt modelId="{73E541EE-8233-4444-80D7-0AF46DD05575}" type="parTrans" cxnId="{B5580863-298E-4AEA-9ECE-A1E10FE0AD2A}">
      <dgm:prSet/>
      <dgm:spPr/>
      <dgm:t>
        <a:bodyPr/>
        <a:lstStyle/>
        <a:p>
          <a:endParaRPr lang="en-IN"/>
        </a:p>
      </dgm:t>
    </dgm:pt>
    <dgm:pt modelId="{9D833B00-A1F5-4E7C-9FCE-0D04188EB37D}" type="sibTrans" cxnId="{B5580863-298E-4AEA-9ECE-A1E10FE0AD2A}">
      <dgm:prSet/>
      <dgm:spPr/>
      <dgm:t>
        <a:bodyPr/>
        <a:lstStyle/>
        <a:p>
          <a:endParaRPr lang="en-IN"/>
        </a:p>
      </dgm:t>
    </dgm:pt>
    <dgm:pt modelId="{A5E2E6A9-C19B-435B-BF00-3C107C70CF16}">
      <dgm:prSet/>
      <dgm:spPr/>
      <dgm:t>
        <a:bodyPr/>
        <a:lstStyle/>
        <a:p>
          <a:r>
            <a:rPr lang="en-US" dirty="0">
              <a:solidFill>
                <a:schemeClr val="bg1"/>
              </a:solidFill>
            </a:rPr>
            <a:t>Goal Setting and Achievement</a:t>
          </a:r>
          <a:r>
            <a:rPr lang="en-US" dirty="0"/>
            <a:t>: </a:t>
          </a:r>
        </a:p>
        <a:p>
          <a:endParaRPr lang="en-US" dirty="0"/>
        </a:p>
        <a:p>
          <a:r>
            <a:rPr lang="en-US" dirty="0">
              <a:solidFill>
                <a:srgbClr val="FF0000"/>
              </a:solidFill>
            </a:rPr>
            <a:t>Allow users to set personalized learning goals and provide tools to track progress and celebrate achievements.
</a:t>
          </a:r>
          <a:endParaRPr lang="en-IN" dirty="0">
            <a:solidFill>
              <a:srgbClr val="FF0000"/>
            </a:solidFill>
          </a:endParaRPr>
        </a:p>
      </dgm:t>
    </dgm:pt>
    <dgm:pt modelId="{FED080D7-8EE8-4271-88E9-CB99F34A6330}" type="parTrans" cxnId="{A14C98DF-6CD2-4BA5-85A3-B5545EC85200}">
      <dgm:prSet/>
      <dgm:spPr/>
      <dgm:t>
        <a:bodyPr/>
        <a:lstStyle/>
        <a:p>
          <a:endParaRPr lang="en-IN"/>
        </a:p>
      </dgm:t>
    </dgm:pt>
    <dgm:pt modelId="{163098ED-C058-4FB4-90CA-2D7BCC8AC852}" type="sibTrans" cxnId="{A14C98DF-6CD2-4BA5-85A3-B5545EC85200}">
      <dgm:prSet/>
      <dgm:spPr/>
      <dgm:t>
        <a:bodyPr/>
        <a:lstStyle/>
        <a:p>
          <a:endParaRPr lang="en-IN"/>
        </a:p>
      </dgm:t>
    </dgm:pt>
    <dgm:pt modelId="{14347A29-8356-433F-B560-A87FDF9E1A9E}" type="pres">
      <dgm:prSet presAssocID="{653386E8-0C51-47C1-A353-44DA52B87842}" presName="Name0" presStyleCnt="0">
        <dgm:presLayoutVars>
          <dgm:dir/>
          <dgm:resizeHandles val="exact"/>
        </dgm:presLayoutVars>
      </dgm:prSet>
      <dgm:spPr/>
    </dgm:pt>
    <dgm:pt modelId="{E248A784-D0AB-4EF6-8F8C-D1A36F94AFDF}" type="pres">
      <dgm:prSet presAssocID="{653386E8-0C51-47C1-A353-44DA52B87842}" presName="bkgdShp" presStyleLbl="alignAccFollowNode1" presStyleIdx="0" presStyleCnt="1" custLinFactNeighborX="2564" custLinFactNeighborY="-2500"/>
      <dgm:spPr/>
    </dgm:pt>
    <dgm:pt modelId="{6656E98A-0A18-4BCE-9F69-151A427E8308}" type="pres">
      <dgm:prSet presAssocID="{653386E8-0C51-47C1-A353-44DA52B87842}" presName="linComp" presStyleCnt="0"/>
      <dgm:spPr/>
    </dgm:pt>
    <dgm:pt modelId="{8EF8DB3C-E8B1-42D6-B50E-384B4CDE5666}" type="pres">
      <dgm:prSet presAssocID="{990BF3DF-795E-494D-9140-9A0433CE326F}" presName="compNode" presStyleCnt="0"/>
      <dgm:spPr/>
    </dgm:pt>
    <dgm:pt modelId="{DB8EE05B-4E41-41BF-A048-C4DD1D809BC7}" type="pres">
      <dgm:prSet presAssocID="{990BF3DF-795E-494D-9140-9A0433CE326F}" presName="node" presStyleLbl="node1" presStyleIdx="0" presStyleCnt="4">
        <dgm:presLayoutVars>
          <dgm:bulletEnabled val="1"/>
        </dgm:presLayoutVars>
      </dgm:prSet>
      <dgm:spPr/>
    </dgm:pt>
    <dgm:pt modelId="{D74B7EAB-6DC6-4A87-A957-189F7DFBFC45}" type="pres">
      <dgm:prSet presAssocID="{990BF3DF-795E-494D-9140-9A0433CE326F}" presName="invisiNode" presStyleLbl="node1" presStyleIdx="0" presStyleCnt="4"/>
      <dgm:spPr/>
    </dgm:pt>
    <dgm:pt modelId="{07C69E72-90CD-4D48-B1CB-CA2A85ADFEC7}" type="pres">
      <dgm:prSet presAssocID="{990BF3DF-795E-494D-9140-9A0433CE326F}" presName="imagNode" presStyleLbl="fgImgPlace1" presStyleIdx="0" presStyleCnt="4" custLinFactNeighborX="-2891" custLinFactNeighborY="5191"/>
      <dgm:spPr>
        <a:blipFill rotWithShape="1">
          <a:blip xmlns:r="http://schemas.openxmlformats.org/officeDocument/2006/relationships" r:embed="rId1"/>
          <a:srcRect/>
          <a:stretch>
            <a:fillRect l="-13000" r="-13000"/>
          </a:stretch>
        </a:blipFill>
      </dgm:spPr>
    </dgm:pt>
    <dgm:pt modelId="{0343605E-E949-462C-9178-B761C50B0F2F}" type="pres">
      <dgm:prSet presAssocID="{1F5E0043-B9F2-4E49-AE59-7545CC3616CB}" presName="sibTrans" presStyleLbl="sibTrans2D1" presStyleIdx="0" presStyleCnt="0"/>
      <dgm:spPr/>
    </dgm:pt>
    <dgm:pt modelId="{DC9002DE-1B50-4A05-BE9C-9BA315F11954}" type="pres">
      <dgm:prSet presAssocID="{AA4D6861-8729-4289-A96C-1B0948B287C8}" presName="compNode" presStyleCnt="0"/>
      <dgm:spPr/>
    </dgm:pt>
    <dgm:pt modelId="{14FABC0A-CE49-4BFA-B016-DA8105A0E40B}" type="pres">
      <dgm:prSet presAssocID="{AA4D6861-8729-4289-A96C-1B0948B287C8}" presName="node" presStyleLbl="node1" presStyleIdx="1" presStyleCnt="4">
        <dgm:presLayoutVars>
          <dgm:bulletEnabled val="1"/>
        </dgm:presLayoutVars>
      </dgm:prSet>
      <dgm:spPr/>
    </dgm:pt>
    <dgm:pt modelId="{EADA2758-E619-4F84-99F0-D5C3D6FBF207}" type="pres">
      <dgm:prSet presAssocID="{AA4D6861-8729-4289-A96C-1B0948B287C8}" presName="invisiNode" presStyleLbl="node1" presStyleIdx="1" presStyleCnt="4"/>
      <dgm:spPr/>
    </dgm:pt>
    <dgm:pt modelId="{913C539E-9A71-4ED3-836D-4CFA59CE55A9}" type="pres">
      <dgm:prSet presAssocID="{AA4D6861-8729-4289-A96C-1B0948B287C8}" presName="imagNode" presStyleLbl="fgImgPlace1" presStyleIdx="1" presStyleCnt="4"/>
      <dgm:spPr>
        <a:blipFill rotWithShape="1">
          <a:blip xmlns:r="http://schemas.openxmlformats.org/officeDocument/2006/relationships" r:embed="rId2"/>
          <a:srcRect/>
          <a:stretch>
            <a:fillRect t="-10000" b="-10000"/>
          </a:stretch>
        </a:blipFill>
      </dgm:spPr>
    </dgm:pt>
    <dgm:pt modelId="{CD6CE3BC-2B71-48C1-B8F5-BA661B2D4C84}" type="pres">
      <dgm:prSet presAssocID="{DA7933A7-EE17-43C9-9513-F3E58DB06BE3}" presName="sibTrans" presStyleLbl="sibTrans2D1" presStyleIdx="0" presStyleCnt="0"/>
      <dgm:spPr/>
    </dgm:pt>
    <dgm:pt modelId="{360B3516-5F8E-406B-9B7B-74F418029E77}" type="pres">
      <dgm:prSet presAssocID="{A5E2E6A9-C19B-435B-BF00-3C107C70CF16}" presName="compNode" presStyleCnt="0"/>
      <dgm:spPr/>
    </dgm:pt>
    <dgm:pt modelId="{232560F8-F101-484D-AD0E-9FF233C14090}" type="pres">
      <dgm:prSet presAssocID="{A5E2E6A9-C19B-435B-BF00-3C107C70CF16}" presName="node" presStyleLbl="node1" presStyleIdx="2" presStyleCnt="4">
        <dgm:presLayoutVars>
          <dgm:bulletEnabled val="1"/>
        </dgm:presLayoutVars>
      </dgm:prSet>
      <dgm:spPr/>
    </dgm:pt>
    <dgm:pt modelId="{3EC6CE1B-F7AA-432B-9083-A014EA50120D}" type="pres">
      <dgm:prSet presAssocID="{A5E2E6A9-C19B-435B-BF00-3C107C70CF16}" presName="invisiNode" presStyleLbl="node1" presStyleIdx="2" presStyleCnt="4"/>
      <dgm:spPr/>
    </dgm:pt>
    <dgm:pt modelId="{E91AF078-1259-4BF5-B2AA-861D3A99A10C}" type="pres">
      <dgm:prSet presAssocID="{A5E2E6A9-C19B-435B-BF00-3C107C70CF16}" presName="imagNode" presStyleLbl="fgImgPlace1" presStyleIdx="2" presStyleCnt="4" custLinFactNeighborX="-1406" custLinFactNeighborY="-3586"/>
      <dgm:spPr>
        <a:blipFill rotWithShape="1">
          <a:blip xmlns:r="http://schemas.openxmlformats.org/officeDocument/2006/relationships" r:embed="rId3"/>
          <a:srcRect/>
          <a:stretch>
            <a:fillRect t="-2000" b="-2000"/>
          </a:stretch>
        </a:blipFill>
      </dgm:spPr>
    </dgm:pt>
    <dgm:pt modelId="{9410944D-EFCC-46C9-8556-37FC74200E2F}" type="pres">
      <dgm:prSet presAssocID="{163098ED-C058-4FB4-90CA-2D7BCC8AC852}" presName="sibTrans" presStyleLbl="sibTrans2D1" presStyleIdx="0" presStyleCnt="0"/>
      <dgm:spPr/>
    </dgm:pt>
    <dgm:pt modelId="{F5D874C8-BC2B-4B1C-83FF-DDB87403DE29}" type="pres">
      <dgm:prSet presAssocID="{0E48B81A-F21A-45B2-854F-C238C9641798}" presName="compNode" presStyleCnt="0"/>
      <dgm:spPr/>
    </dgm:pt>
    <dgm:pt modelId="{1C54C779-27A0-4632-BE76-2C348C581C54}" type="pres">
      <dgm:prSet presAssocID="{0E48B81A-F21A-45B2-854F-C238C9641798}" presName="node" presStyleLbl="node1" presStyleIdx="3" presStyleCnt="4">
        <dgm:presLayoutVars>
          <dgm:bulletEnabled val="1"/>
        </dgm:presLayoutVars>
      </dgm:prSet>
      <dgm:spPr/>
    </dgm:pt>
    <dgm:pt modelId="{ABA37C38-E759-44A3-A781-375C9D1E22E7}" type="pres">
      <dgm:prSet presAssocID="{0E48B81A-F21A-45B2-854F-C238C9641798}" presName="invisiNode" presStyleLbl="node1" presStyleIdx="3" presStyleCnt="4"/>
      <dgm:spPr/>
    </dgm:pt>
    <dgm:pt modelId="{869E32D5-DD18-43E7-B935-07F8E1CF78FC}" type="pres">
      <dgm:prSet presAssocID="{0E48B81A-F21A-45B2-854F-C238C9641798}" presName="imagNode" presStyleLbl="fgImgPlace1" presStyleIdx="3" presStyleCnt="4"/>
      <dgm:spPr>
        <a:blipFill rotWithShape="1">
          <a:blip xmlns:r="http://schemas.openxmlformats.org/officeDocument/2006/relationships" r:embed="rId4"/>
          <a:srcRect/>
          <a:stretch>
            <a:fillRect t="-5000" b="-5000"/>
          </a:stretch>
        </a:blipFill>
      </dgm:spPr>
    </dgm:pt>
  </dgm:ptLst>
  <dgm:cxnLst>
    <dgm:cxn modelId="{7EF9F823-D8A2-46C4-86E3-A5368CA556EA}" srcId="{653386E8-0C51-47C1-A353-44DA52B87842}" destId="{990BF3DF-795E-494D-9140-9A0433CE326F}" srcOrd="0" destOrd="0" parTransId="{7F4452F9-0A82-4504-AA02-EE0FCA2EEAE8}" sibTransId="{1F5E0043-B9F2-4E49-AE59-7545CC3616CB}"/>
    <dgm:cxn modelId="{FFCD082A-53D0-4E3B-B8AF-A40099A67A73}" type="presOf" srcId="{990BF3DF-795E-494D-9140-9A0433CE326F}" destId="{DB8EE05B-4E41-41BF-A048-C4DD1D809BC7}" srcOrd="0" destOrd="0" presId="urn:microsoft.com/office/officeart/2005/8/layout/pList2"/>
    <dgm:cxn modelId="{B5580863-298E-4AEA-9ECE-A1E10FE0AD2A}" srcId="{653386E8-0C51-47C1-A353-44DA52B87842}" destId="{0E48B81A-F21A-45B2-854F-C238C9641798}" srcOrd="3" destOrd="0" parTransId="{73E541EE-8233-4444-80D7-0AF46DD05575}" sibTransId="{9D833B00-A1F5-4E7C-9FCE-0D04188EB37D}"/>
    <dgm:cxn modelId="{1EC75A48-840D-438B-B78C-81B792C5D501}" type="presOf" srcId="{AA4D6861-8729-4289-A96C-1B0948B287C8}" destId="{14FABC0A-CE49-4BFA-B016-DA8105A0E40B}" srcOrd="0" destOrd="0" presId="urn:microsoft.com/office/officeart/2005/8/layout/pList2"/>
    <dgm:cxn modelId="{53B17373-62C1-477F-B5DD-BDCC96247811}" srcId="{653386E8-0C51-47C1-A353-44DA52B87842}" destId="{AA4D6861-8729-4289-A96C-1B0948B287C8}" srcOrd="1" destOrd="0" parTransId="{28C5C6C9-FBFB-4B30-9EDF-8C06D3B9D848}" sibTransId="{DA7933A7-EE17-43C9-9513-F3E58DB06BE3}"/>
    <dgm:cxn modelId="{35676D7E-E35D-4C92-ADF6-5B75B582CE7F}" type="presOf" srcId="{DA7933A7-EE17-43C9-9513-F3E58DB06BE3}" destId="{CD6CE3BC-2B71-48C1-B8F5-BA661B2D4C84}" srcOrd="0" destOrd="0" presId="urn:microsoft.com/office/officeart/2005/8/layout/pList2"/>
    <dgm:cxn modelId="{D92D9288-B463-4717-9EDF-D751C3210A0F}" type="presOf" srcId="{A5E2E6A9-C19B-435B-BF00-3C107C70CF16}" destId="{232560F8-F101-484D-AD0E-9FF233C14090}" srcOrd="0" destOrd="0" presId="urn:microsoft.com/office/officeart/2005/8/layout/pList2"/>
    <dgm:cxn modelId="{FD33678F-975A-4800-B48C-E71EC08D9E94}" type="presOf" srcId="{1F5E0043-B9F2-4E49-AE59-7545CC3616CB}" destId="{0343605E-E949-462C-9178-B761C50B0F2F}" srcOrd="0" destOrd="0" presId="urn:microsoft.com/office/officeart/2005/8/layout/pList2"/>
    <dgm:cxn modelId="{FF3CFAA9-8703-4E16-AEE3-E20712DEFF46}" type="presOf" srcId="{0E48B81A-F21A-45B2-854F-C238C9641798}" destId="{1C54C779-27A0-4632-BE76-2C348C581C54}" srcOrd="0" destOrd="0" presId="urn:microsoft.com/office/officeart/2005/8/layout/pList2"/>
    <dgm:cxn modelId="{4EA24EBC-2D18-47DC-9157-DB15171B3205}" type="presOf" srcId="{653386E8-0C51-47C1-A353-44DA52B87842}" destId="{14347A29-8356-433F-B560-A87FDF9E1A9E}" srcOrd="0" destOrd="0" presId="urn:microsoft.com/office/officeart/2005/8/layout/pList2"/>
    <dgm:cxn modelId="{C62571D5-E6DD-4E1A-8BB0-80A20D5EFCA0}" type="presOf" srcId="{163098ED-C058-4FB4-90CA-2D7BCC8AC852}" destId="{9410944D-EFCC-46C9-8556-37FC74200E2F}" srcOrd="0" destOrd="0" presId="urn:microsoft.com/office/officeart/2005/8/layout/pList2"/>
    <dgm:cxn modelId="{A14C98DF-6CD2-4BA5-85A3-B5545EC85200}" srcId="{653386E8-0C51-47C1-A353-44DA52B87842}" destId="{A5E2E6A9-C19B-435B-BF00-3C107C70CF16}" srcOrd="2" destOrd="0" parTransId="{FED080D7-8EE8-4271-88E9-CB99F34A6330}" sibTransId="{163098ED-C058-4FB4-90CA-2D7BCC8AC852}"/>
    <dgm:cxn modelId="{38223405-66B5-486F-A815-B5DF4FC4F2AD}" type="presParOf" srcId="{14347A29-8356-433F-B560-A87FDF9E1A9E}" destId="{E248A784-D0AB-4EF6-8F8C-D1A36F94AFDF}" srcOrd="0" destOrd="0" presId="urn:microsoft.com/office/officeart/2005/8/layout/pList2"/>
    <dgm:cxn modelId="{9597B180-9F40-459A-BD04-8DF9696B4697}" type="presParOf" srcId="{14347A29-8356-433F-B560-A87FDF9E1A9E}" destId="{6656E98A-0A18-4BCE-9F69-151A427E8308}" srcOrd="1" destOrd="0" presId="urn:microsoft.com/office/officeart/2005/8/layout/pList2"/>
    <dgm:cxn modelId="{727562BD-1FDB-4D18-A0A5-10A3B5229F49}" type="presParOf" srcId="{6656E98A-0A18-4BCE-9F69-151A427E8308}" destId="{8EF8DB3C-E8B1-42D6-B50E-384B4CDE5666}" srcOrd="0" destOrd="0" presId="urn:microsoft.com/office/officeart/2005/8/layout/pList2"/>
    <dgm:cxn modelId="{5F0AF19B-C722-4A96-A7C3-0B11169749FB}" type="presParOf" srcId="{8EF8DB3C-E8B1-42D6-B50E-384B4CDE5666}" destId="{DB8EE05B-4E41-41BF-A048-C4DD1D809BC7}" srcOrd="0" destOrd="0" presId="urn:microsoft.com/office/officeart/2005/8/layout/pList2"/>
    <dgm:cxn modelId="{A062A1FC-377E-4C05-849C-09FDC2432AB6}" type="presParOf" srcId="{8EF8DB3C-E8B1-42D6-B50E-384B4CDE5666}" destId="{D74B7EAB-6DC6-4A87-A957-189F7DFBFC45}" srcOrd="1" destOrd="0" presId="urn:microsoft.com/office/officeart/2005/8/layout/pList2"/>
    <dgm:cxn modelId="{B5AC278B-D83C-4F8F-94BF-90446D8F3322}" type="presParOf" srcId="{8EF8DB3C-E8B1-42D6-B50E-384B4CDE5666}" destId="{07C69E72-90CD-4D48-B1CB-CA2A85ADFEC7}" srcOrd="2" destOrd="0" presId="urn:microsoft.com/office/officeart/2005/8/layout/pList2"/>
    <dgm:cxn modelId="{38618B19-3C15-491E-8491-2EA5EBA973FD}" type="presParOf" srcId="{6656E98A-0A18-4BCE-9F69-151A427E8308}" destId="{0343605E-E949-462C-9178-B761C50B0F2F}" srcOrd="1" destOrd="0" presId="urn:microsoft.com/office/officeart/2005/8/layout/pList2"/>
    <dgm:cxn modelId="{FD17E3B8-CFCB-40B2-9BEF-2F01676D667B}" type="presParOf" srcId="{6656E98A-0A18-4BCE-9F69-151A427E8308}" destId="{DC9002DE-1B50-4A05-BE9C-9BA315F11954}" srcOrd="2" destOrd="0" presId="urn:microsoft.com/office/officeart/2005/8/layout/pList2"/>
    <dgm:cxn modelId="{F2A898D4-50B6-4C9A-A50F-F58DDDCD0508}" type="presParOf" srcId="{DC9002DE-1B50-4A05-BE9C-9BA315F11954}" destId="{14FABC0A-CE49-4BFA-B016-DA8105A0E40B}" srcOrd="0" destOrd="0" presId="urn:microsoft.com/office/officeart/2005/8/layout/pList2"/>
    <dgm:cxn modelId="{5C7EB6EA-4E76-4F90-8002-0670AC1390FE}" type="presParOf" srcId="{DC9002DE-1B50-4A05-BE9C-9BA315F11954}" destId="{EADA2758-E619-4F84-99F0-D5C3D6FBF207}" srcOrd="1" destOrd="0" presId="urn:microsoft.com/office/officeart/2005/8/layout/pList2"/>
    <dgm:cxn modelId="{0DAE6679-C2CB-46D1-BFAC-05B0782D766A}" type="presParOf" srcId="{DC9002DE-1B50-4A05-BE9C-9BA315F11954}" destId="{913C539E-9A71-4ED3-836D-4CFA59CE55A9}" srcOrd="2" destOrd="0" presId="urn:microsoft.com/office/officeart/2005/8/layout/pList2"/>
    <dgm:cxn modelId="{5997A716-21EA-4BC3-B8C2-E03E019CD4D7}" type="presParOf" srcId="{6656E98A-0A18-4BCE-9F69-151A427E8308}" destId="{CD6CE3BC-2B71-48C1-B8F5-BA661B2D4C84}" srcOrd="3" destOrd="0" presId="urn:microsoft.com/office/officeart/2005/8/layout/pList2"/>
    <dgm:cxn modelId="{AA0DA05D-4A15-4ADB-BF92-4E8F3DA08D17}" type="presParOf" srcId="{6656E98A-0A18-4BCE-9F69-151A427E8308}" destId="{360B3516-5F8E-406B-9B7B-74F418029E77}" srcOrd="4" destOrd="0" presId="urn:microsoft.com/office/officeart/2005/8/layout/pList2"/>
    <dgm:cxn modelId="{7A8BE402-5A56-4CAA-A878-221427EFF217}" type="presParOf" srcId="{360B3516-5F8E-406B-9B7B-74F418029E77}" destId="{232560F8-F101-484D-AD0E-9FF233C14090}" srcOrd="0" destOrd="0" presId="urn:microsoft.com/office/officeart/2005/8/layout/pList2"/>
    <dgm:cxn modelId="{9FB150D2-7E30-4DCD-83D3-88587437DEA7}" type="presParOf" srcId="{360B3516-5F8E-406B-9B7B-74F418029E77}" destId="{3EC6CE1B-F7AA-432B-9083-A014EA50120D}" srcOrd="1" destOrd="0" presId="urn:microsoft.com/office/officeart/2005/8/layout/pList2"/>
    <dgm:cxn modelId="{376B7C29-C38A-4E9F-8ACF-1D779F73E593}" type="presParOf" srcId="{360B3516-5F8E-406B-9B7B-74F418029E77}" destId="{E91AF078-1259-4BF5-B2AA-861D3A99A10C}" srcOrd="2" destOrd="0" presId="urn:microsoft.com/office/officeart/2005/8/layout/pList2"/>
    <dgm:cxn modelId="{EBBF68B3-6725-4716-8554-AC23B9E6A219}" type="presParOf" srcId="{6656E98A-0A18-4BCE-9F69-151A427E8308}" destId="{9410944D-EFCC-46C9-8556-37FC74200E2F}" srcOrd="5" destOrd="0" presId="urn:microsoft.com/office/officeart/2005/8/layout/pList2"/>
    <dgm:cxn modelId="{0904C9BC-20A1-4312-A182-DB1D140F4F21}" type="presParOf" srcId="{6656E98A-0A18-4BCE-9F69-151A427E8308}" destId="{F5D874C8-BC2B-4B1C-83FF-DDB87403DE29}" srcOrd="6" destOrd="0" presId="urn:microsoft.com/office/officeart/2005/8/layout/pList2"/>
    <dgm:cxn modelId="{11EC0026-410A-464A-B121-146F6AC71132}" type="presParOf" srcId="{F5D874C8-BC2B-4B1C-83FF-DDB87403DE29}" destId="{1C54C779-27A0-4632-BE76-2C348C581C54}" srcOrd="0" destOrd="0" presId="urn:microsoft.com/office/officeart/2005/8/layout/pList2"/>
    <dgm:cxn modelId="{512CB525-6849-426B-A022-9CFFEE0E45A1}" type="presParOf" srcId="{F5D874C8-BC2B-4B1C-83FF-DDB87403DE29}" destId="{ABA37C38-E759-44A3-A781-375C9D1E22E7}" srcOrd="1" destOrd="0" presId="urn:microsoft.com/office/officeart/2005/8/layout/pList2"/>
    <dgm:cxn modelId="{095459CC-D5F4-4699-AA07-43DA47C8C043}" type="presParOf" srcId="{F5D874C8-BC2B-4B1C-83FF-DDB87403DE29}" destId="{869E32D5-DD18-43E7-B935-07F8E1CF78FC}"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48A784-D0AB-4EF6-8F8C-D1A36F94AFDF}">
      <dsp:nvSpPr>
        <dsp:cNvPr id="0" name=""/>
        <dsp:cNvSpPr/>
      </dsp:nvSpPr>
      <dsp:spPr>
        <a:xfrm>
          <a:off x="0" y="0"/>
          <a:ext cx="9926319" cy="2400576"/>
        </a:xfrm>
        <a:prstGeom prst="roundRect">
          <a:avLst>
            <a:gd name="adj" fmla="val 1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C69E72-90CD-4D48-B1CB-CA2A85ADFEC7}">
      <dsp:nvSpPr>
        <dsp:cNvPr id="0" name=""/>
        <dsp:cNvSpPr/>
      </dsp:nvSpPr>
      <dsp:spPr>
        <a:xfrm>
          <a:off x="237827" y="411460"/>
          <a:ext cx="2168668" cy="1760422"/>
        </a:xfrm>
        <a:prstGeom prst="roundRect">
          <a:avLst>
            <a:gd name="adj" fmla="val 10000"/>
          </a:avLst>
        </a:prstGeom>
        <a:blipFill rotWithShape="1">
          <a:blip xmlns:r="http://schemas.openxmlformats.org/officeDocument/2006/relationships" r:embed="rId1"/>
          <a:srcRect/>
          <a:stretch>
            <a:fillRect l="-13000" r="-13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B8EE05B-4E41-41BF-A048-C4DD1D809BC7}">
      <dsp:nvSpPr>
        <dsp:cNvPr id="0" name=""/>
        <dsp:cNvSpPr/>
      </dsp:nvSpPr>
      <dsp:spPr>
        <a:xfrm rot="10800000">
          <a:off x="300523" y="2400576"/>
          <a:ext cx="2168668" cy="2934038"/>
        </a:xfrm>
        <a:prstGeom prst="round2SameRect">
          <a:avLst>
            <a:gd name="adj1" fmla="val 10500"/>
            <a:gd name="adj2" fmla="val 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kern="1200" dirty="0">
              <a:solidFill>
                <a:schemeClr val="bg2"/>
              </a:solidFill>
            </a:rPr>
            <a:t>Personalized Learning Paths:</a:t>
          </a:r>
        </a:p>
        <a:p>
          <a:pPr marL="0" lvl="0" indent="0" algn="ctr" defTabSz="755650">
            <a:lnSpc>
              <a:spcPct val="90000"/>
            </a:lnSpc>
            <a:spcBef>
              <a:spcPct val="0"/>
            </a:spcBef>
            <a:spcAft>
              <a:spcPct val="35000"/>
            </a:spcAft>
            <a:buNone/>
          </a:pPr>
          <a:endParaRPr lang="en-US" sz="1700" kern="1200" dirty="0"/>
        </a:p>
        <a:p>
          <a:pPr marL="0" lvl="0" indent="0" algn="ctr" defTabSz="755650">
            <a:lnSpc>
              <a:spcPct val="90000"/>
            </a:lnSpc>
            <a:spcBef>
              <a:spcPct val="0"/>
            </a:spcBef>
            <a:spcAft>
              <a:spcPct val="35000"/>
            </a:spcAft>
            <a:buNone/>
          </a:pPr>
          <a:r>
            <a:rPr lang="en-US" sz="1700" kern="1200" dirty="0"/>
            <a:t> </a:t>
          </a:r>
          <a:r>
            <a:rPr lang="en-US" sz="1700" kern="1200" dirty="0">
              <a:solidFill>
                <a:srgbClr val="FF0000"/>
              </a:solidFill>
            </a:rPr>
            <a:t>Create a system that can generate individualized learning paths based on user preferences, goals, and progress.</a:t>
          </a:r>
          <a:endParaRPr lang="en-IN" sz="1700" kern="1200" dirty="0">
            <a:solidFill>
              <a:srgbClr val="FF0000"/>
            </a:solidFill>
          </a:endParaRPr>
        </a:p>
      </dsp:txBody>
      <dsp:txXfrm rot="10800000">
        <a:off x="367217" y="2400576"/>
        <a:ext cx="2035280" cy="2867344"/>
      </dsp:txXfrm>
    </dsp:sp>
    <dsp:sp modelId="{913C539E-9A71-4ED3-836D-4CFA59CE55A9}">
      <dsp:nvSpPr>
        <dsp:cNvPr id="0" name=""/>
        <dsp:cNvSpPr/>
      </dsp:nvSpPr>
      <dsp:spPr>
        <a:xfrm>
          <a:off x="2686058" y="320076"/>
          <a:ext cx="2168668" cy="1760422"/>
        </a:xfrm>
        <a:prstGeom prst="roundRect">
          <a:avLst>
            <a:gd name="adj" fmla="val 10000"/>
          </a:avLst>
        </a:prstGeom>
        <a:blipFill rotWithShape="1">
          <a:blip xmlns:r="http://schemas.openxmlformats.org/officeDocument/2006/relationships" r:embed="rId2"/>
          <a:srcRect/>
          <a:stretch>
            <a:fillRect t="-10000" b="-10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4FABC0A-CE49-4BFA-B016-DA8105A0E40B}">
      <dsp:nvSpPr>
        <dsp:cNvPr id="0" name=""/>
        <dsp:cNvSpPr/>
      </dsp:nvSpPr>
      <dsp:spPr>
        <a:xfrm rot="10800000">
          <a:off x="2686058" y="2400576"/>
          <a:ext cx="2168668" cy="2934038"/>
        </a:xfrm>
        <a:prstGeom prst="round2SameRect">
          <a:avLst>
            <a:gd name="adj1" fmla="val 10500"/>
            <a:gd name="adj2" fmla="val 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Progress Tracking and Analytics</a:t>
          </a:r>
          <a:r>
            <a:rPr lang="en-US" sz="1700" kern="1200" dirty="0"/>
            <a:t>:</a:t>
          </a:r>
        </a:p>
        <a:p>
          <a:pPr marL="0" lvl="0" indent="0" algn="ctr" defTabSz="755650">
            <a:lnSpc>
              <a:spcPct val="90000"/>
            </a:lnSpc>
            <a:spcBef>
              <a:spcPct val="0"/>
            </a:spcBef>
            <a:spcAft>
              <a:spcPct val="35000"/>
            </a:spcAft>
            <a:buNone/>
          </a:pPr>
          <a:endParaRPr lang="en-US" sz="1700" kern="1200" dirty="0"/>
        </a:p>
        <a:p>
          <a:pPr marL="0" lvl="0" indent="0" algn="ctr" defTabSz="755650">
            <a:lnSpc>
              <a:spcPct val="90000"/>
            </a:lnSpc>
            <a:spcBef>
              <a:spcPct val="0"/>
            </a:spcBef>
            <a:spcAft>
              <a:spcPct val="35000"/>
            </a:spcAft>
            <a:buNone/>
          </a:pPr>
          <a:r>
            <a:rPr lang="en-US" sz="1700" kern="1200" dirty="0"/>
            <a:t> </a:t>
          </a:r>
          <a:r>
            <a:rPr lang="en-US" sz="1700" kern="1200" dirty="0">
              <a:solidFill>
                <a:srgbClr val="FF0000"/>
              </a:solidFill>
            </a:rPr>
            <a:t>Implement features to track user progress, provide detailed analytics, and offer insights for improvement.
</a:t>
          </a:r>
          <a:endParaRPr lang="en-IN" sz="1700" kern="1200" dirty="0">
            <a:solidFill>
              <a:srgbClr val="FF0000"/>
            </a:solidFill>
          </a:endParaRPr>
        </a:p>
      </dsp:txBody>
      <dsp:txXfrm rot="10800000">
        <a:off x="2752752" y="2400576"/>
        <a:ext cx="2035280" cy="2867344"/>
      </dsp:txXfrm>
    </dsp:sp>
    <dsp:sp modelId="{E91AF078-1259-4BF5-B2AA-861D3A99A10C}">
      <dsp:nvSpPr>
        <dsp:cNvPr id="0" name=""/>
        <dsp:cNvSpPr/>
      </dsp:nvSpPr>
      <dsp:spPr>
        <a:xfrm>
          <a:off x="5041101" y="256948"/>
          <a:ext cx="2168668" cy="1760422"/>
        </a:xfrm>
        <a:prstGeom prst="roundRect">
          <a:avLst>
            <a:gd name="adj" fmla="val 10000"/>
          </a:avLst>
        </a:prstGeom>
        <a:blipFill rotWithShape="1">
          <a:blip xmlns:r="http://schemas.openxmlformats.org/officeDocument/2006/relationships" r:embed="rId3"/>
          <a:srcRect/>
          <a:stretch>
            <a:fillRect t="-2000" b="-2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32560F8-F101-484D-AD0E-9FF233C14090}">
      <dsp:nvSpPr>
        <dsp:cNvPr id="0" name=""/>
        <dsp:cNvSpPr/>
      </dsp:nvSpPr>
      <dsp:spPr>
        <a:xfrm rot="10800000">
          <a:off x="5071593" y="2400576"/>
          <a:ext cx="2168668" cy="2934038"/>
        </a:xfrm>
        <a:prstGeom prst="round2SameRect">
          <a:avLst>
            <a:gd name="adj1" fmla="val 10500"/>
            <a:gd name="adj2" fmla="val 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kern="1200" dirty="0">
              <a:solidFill>
                <a:schemeClr val="bg1"/>
              </a:solidFill>
            </a:rPr>
            <a:t>Goal Setting and Achievement</a:t>
          </a:r>
          <a:r>
            <a:rPr lang="en-US" sz="1700" kern="1200" dirty="0"/>
            <a:t>: </a:t>
          </a:r>
        </a:p>
        <a:p>
          <a:pPr marL="0" lvl="0" indent="0" algn="ctr" defTabSz="755650">
            <a:lnSpc>
              <a:spcPct val="90000"/>
            </a:lnSpc>
            <a:spcBef>
              <a:spcPct val="0"/>
            </a:spcBef>
            <a:spcAft>
              <a:spcPct val="35000"/>
            </a:spcAft>
            <a:buNone/>
          </a:pPr>
          <a:endParaRPr lang="en-US" sz="1700" kern="1200" dirty="0"/>
        </a:p>
        <a:p>
          <a:pPr marL="0" lvl="0" indent="0" algn="ctr" defTabSz="755650">
            <a:lnSpc>
              <a:spcPct val="90000"/>
            </a:lnSpc>
            <a:spcBef>
              <a:spcPct val="0"/>
            </a:spcBef>
            <a:spcAft>
              <a:spcPct val="35000"/>
            </a:spcAft>
            <a:buNone/>
          </a:pPr>
          <a:r>
            <a:rPr lang="en-US" sz="1700" kern="1200" dirty="0">
              <a:solidFill>
                <a:srgbClr val="FF0000"/>
              </a:solidFill>
            </a:rPr>
            <a:t>Allow users to set personalized learning goals and provide tools to track progress and celebrate achievements.
</a:t>
          </a:r>
          <a:endParaRPr lang="en-IN" sz="1700" kern="1200" dirty="0">
            <a:solidFill>
              <a:srgbClr val="FF0000"/>
            </a:solidFill>
          </a:endParaRPr>
        </a:p>
      </dsp:txBody>
      <dsp:txXfrm rot="10800000">
        <a:off x="5138287" y="2400576"/>
        <a:ext cx="2035280" cy="2867344"/>
      </dsp:txXfrm>
    </dsp:sp>
    <dsp:sp modelId="{869E32D5-DD18-43E7-B935-07F8E1CF78FC}">
      <dsp:nvSpPr>
        <dsp:cNvPr id="0" name=""/>
        <dsp:cNvSpPr/>
      </dsp:nvSpPr>
      <dsp:spPr>
        <a:xfrm>
          <a:off x="7457128" y="320076"/>
          <a:ext cx="2168668" cy="1760422"/>
        </a:xfrm>
        <a:prstGeom prst="roundRect">
          <a:avLst>
            <a:gd name="adj" fmla="val 10000"/>
          </a:avLst>
        </a:prstGeom>
        <a:blipFill rotWithShape="1">
          <a:blip xmlns:r="http://schemas.openxmlformats.org/officeDocument/2006/relationships" r:embed="rId4"/>
          <a:srcRect/>
          <a:stretch>
            <a:fillRect t="-5000" b="-5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54C779-27A0-4632-BE76-2C348C581C54}">
      <dsp:nvSpPr>
        <dsp:cNvPr id="0" name=""/>
        <dsp:cNvSpPr/>
      </dsp:nvSpPr>
      <dsp:spPr>
        <a:xfrm rot="10800000">
          <a:off x="7457128" y="2400576"/>
          <a:ext cx="2168668" cy="2934038"/>
        </a:xfrm>
        <a:prstGeom prst="round2SameRect">
          <a:avLst>
            <a:gd name="adj1" fmla="val 10500"/>
            <a:gd name="adj2" fmla="val 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t" anchorCtr="0">
          <a:noAutofit/>
        </a:bodyPr>
        <a:lstStyle/>
        <a:p>
          <a:pPr marL="0" lvl="0" indent="0" algn="ctr" defTabSz="755650">
            <a:lnSpc>
              <a:spcPct val="90000"/>
            </a:lnSpc>
            <a:spcBef>
              <a:spcPct val="0"/>
            </a:spcBef>
            <a:spcAft>
              <a:spcPct val="35000"/>
            </a:spcAft>
            <a:buNone/>
          </a:pPr>
          <a:r>
            <a:rPr lang="en-US" sz="1700" kern="1200" dirty="0"/>
            <a:t> </a:t>
          </a:r>
          <a:r>
            <a:rPr lang="en-US" sz="1700" kern="1200" dirty="0">
              <a:solidFill>
                <a:schemeClr val="bg1"/>
              </a:solidFill>
            </a:rPr>
            <a:t>Teacher or Tutor Support</a:t>
          </a:r>
          <a:r>
            <a:rPr lang="en-US" sz="1700" kern="1200" dirty="0"/>
            <a:t>:</a:t>
          </a:r>
        </a:p>
        <a:p>
          <a:pPr marL="0" lvl="0" indent="0" algn="ctr" defTabSz="755650">
            <a:lnSpc>
              <a:spcPct val="90000"/>
            </a:lnSpc>
            <a:spcBef>
              <a:spcPct val="0"/>
            </a:spcBef>
            <a:spcAft>
              <a:spcPct val="35000"/>
            </a:spcAft>
            <a:buNone/>
          </a:pPr>
          <a:endParaRPr lang="en-US" sz="1700" kern="1200" dirty="0"/>
        </a:p>
        <a:p>
          <a:pPr marL="0" lvl="0" indent="0" algn="ctr" defTabSz="755650">
            <a:lnSpc>
              <a:spcPct val="90000"/>
            </a:lnSpc>
            <a:spcBef>
              <a:spcPct val="0"/>
            </a:spcBef>
            <a:spcAft>
              <a:spcPct val="35000"/>
            </a:spcAft>
            <a:buNone/>
          </a:pPr>
          <a:r>
            <a:rPr lang="en-US" sz="1700" kern="1200" dirty="0">
              <a:solidFill>
                <a:srgbClr val="FF0000"/>
              </a:solidFill>
            </a:rPr>
            <a:t> If applicable, consider providing options for connecting users with teachers or tutors for additional assistance</a:t>
          </a:r>
          <a:r>
            <a:rPr lang="en-US" sz="1700" kern="1200" dirty="0"/>
            <a:t>.
</a:t>
          </a:r>
          <a:endParaRPr lang="en-IN" sz="1700" kern="1200" dirty="0"/>
        </a:p>
      </dsp:txBody>
      <dsp:txXfrm rot="10800000">
        <a:off x="7523822" y="2400576"/>
        <a:ext cx="2035280" cy="2867344"/>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BE84B3-8ED1-450E-AEF7-A0962610BC66}" type="datetimeFigureOut">
              <a:rPr lang="en-IN" smtClean="0"/>
              <a:t>07-10-2024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01503C-0A15-4401-9454-62CD2371366F}" type="slidenum">
              <a:rPr lang="en-IN" smtClean="0"/>
              <a:t>‹#›</a:t>
            </a:fld>
            <a:endParaRPr lang="en-IN"/>
          </a:p>
        </p:txBody>
      </p:sp>
    </p:spTree>
    <p:extLst>
      <p:ext uri="{BB962C8B-B14F-4D97-AF65-F5344CB8AC3E}">
        <p14:creationId xmlns:p14="http://schemas.microsoft.com/office/powerpoint/2010/main" val="3731183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15F2292-B48C-4752-9D6A-18C732789606}" type="datetimeFigureOut">
              <a:rPr lang="en-IN" smtClean="0"/>
              <a:t>07-10-2024</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3DA5FDFF-3F06-4D8A-B9D8-317FD31E934D}" type="slidenum">
              <a:rPr lang="en-IN" smtClean="0"/>
              <a:t>‹#›</a:t>
            </a:fld>
            <a:endParaRPr lang="en-IN"/>
          </a:p>
        </p:txBody>
      </p:sp>
    </p:spTree>
    <p:extLst>
      <p:ext uri="{BB962C8B-B14F-4D97-AF65-F5344CB8AC3E}">
        <p14:creationId xmlns:p14="http://schemas.microsoft.com/office/powerpoint/2010/main" val="1946715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5F2292-B48C-4752-9D6A-18C732789606}"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5FDFF-3F06-4D8A-B9D8-317FD31E934D}" type="slidenum">
              <a:rPr lang="en-IN" smtClean="0"/>
              <a:t>‹#›</a:t>
            </a:fld>
            <a:endParaRPr lang="en-IN"/>
          </a:p>
        </p:txBody>
      </p:sp>
    </p:spTree>
    <p:extLst>
      <p:ext uri="{BB962C8B-B14F-4D97-AF65-F5344CB8AC3E}">
        <p14:creationId xmlns:p14="http://schemas.microsoft.com/office/powerpoint/2010/main" val="1898942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5F2292-B48C-4752-9D6A-18C732789606}"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5FDFF-3F06-4D8A-B9D8-317FD31E934D}" type="slidenum">
              <a:rPr lang="en-IN" smtClean="0"/>
              <a:t>‹#›</a:t>
            </a:fld>
            <a:endParaRPr lang="en-IN"/>
          </a:p>
        </p:txBody>
      </p:sp>
    </p:spTree>
    <p:extLst>
      <p:ext uri="{BB962C8B-B14F-4D97-AF65-F5344CB8AC3E}">
        <p14:creationId xmlns:p14="http://schemas.microsoft.com/office/powerpoint/2010/main" val="27062947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5F2292-B48C-4752-9D6A-18C732789606}"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5FDFF-3F06-4D8A-B9D8-317FD31E934D}"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30928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5F2292-B48C-4752-9D6A-18C732789606}"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5FDFF-3F06-4D8A-B9D8-317FD31E934D}" type="slidenum">
              <a:rPr lang="en-IN" smtClean="0"/>
              <a:t>‹#›</a:t>
            </a:fld>
            <a:endParaRPr lang="en-IN"/>
          </a:p>
        </p:txBody>
      </p:sp>
    </p:spTree>
    <p:extLst>
      <p:ext uri="{BB962C8B-B14F-4D97-AF65-F5344CB8AC3E}">
        <p14:creationId xmlns:p14="http://schemas.microsoft.com/office/powerpoint/2010/main" val="3838377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5F2292-B48C-4752-9D6A-18C732789606}" type="datetimeFigureOut">
              <a:rPr lang="en-IN" smtClean="0"/>
              <a:t>07-10-2024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A5FDFF-3F06-4D8A-B9D8-317FD31E934D}" type="slidenum">
              <a:rPr lang="en-IN" smtClean="0"/>
              <a:t>‹#›</a:t>
            </a:fld>
            <a:endParaRPr lang="en-IN"/>
          </a:p>
        </p:txBody>
      </p:sp>
    </p:spTree>
    <p:extLst>
      <p:ext uri="{BB962C8B-B14F-4D97-AF65-F5344CB8AC3E}">
        <p14:creationId xmlns:p14="http://schemas.microsoft.com/office/powerpoint/2010/main" val="258340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15F2292-B48C-4752-9D6A-18C732789606}" type="datetimeFigureOut">
              <a:rPr lang="en-IN" smtClean="0"/>
              <a:t>07-10-2024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A5FDFF-3F06-4D8A-B9D8-317FD31E934D}" type="slidenum">
              <a:rPr lang="en-IN" smtClean="0"/>
              <a:t>‹#›</a:t>
            </a:fld>
            <a:endParaRPr lang="en-IN"/>
          </a:p>
        </p:txBody>
      </p:sp>
    </p:spTree>
    <p:extLst>
      <p:ext uri="{BB962C8B-B14F-4D97-AF65-F5344CB8AC3E}">
        <p14:creationId xmlns:p14="http://schemas.microsoft.com/office/powerpoint/2010/main" val="34050125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F2292-B48C-4752-9D6A-18C732789606}"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5FDFF-3F06-4D8A-B9D8-317FD31E934D}" type="slidenum">
              <a:rPr lang="en-IN" smtClean="0"/>
              <a:t>‹#›</a:t>
            </a:fld>
            <a:endParaRPr lang="en-IN"/>
          </a:p>
        </p:txBody>
      </p:sp>
    </p:spTree>
    <p:extLst>
      <p:ext uri="{BB962C8B-B14F-4D97-AF65-F5344CB8AC3E}">
        <p14:creationId xmlns:p14="http://schemas.microsoft.com/office/powerpoint/2010/main" val="23260990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F2292-B48C-4752-9D6A-18C732789606}"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5FDFF-3F06-4D8A-B9D8-317FD31E934D}" type="slidenum">
              <a:rPr lang="en-IN" smtClean="0"/>
              <a:t>‹#›</a:t>
            </a:fld>
            <a:endParaRPr lang="en-IN"/>
          </a:p>
        </p:txBody>
      </p:sp>
    </p:spTree>
    <p:extLst>
      <p:ext uri="{BB962C8B-B14F-4D97-AF65-F5344CB8AC3E}">
        <p14:creationId xmlns:p14="http://schemas.microsoft.com/office/powerpoint/2010/main" val="1166276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5F2292-B48C-4752-9D6A-18C732789606}"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5FDFF-3F06-4D8A-B9D8-317FD31E934D}" type="slidenum">
              <a:rPr lang="en-IN" smtClean="0"/>
              <a:t>‹#›</a:t>
            </a:fld>
            <a:endParaRPr lang="en-IN"/>
          </a:p>
        </p:txBody>
      </p:sp>
    </p:spTree>
    <p:extLst>
      <p:ext uri="{BB962C8B-B14F-4D97-AF65-F5344CB8AC3E}">
        <p14:creationId xmlns:p14="http://schemas.microsoft.com/office/powerpoint/2010/main" val="133637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5F2292-B48C-4752-9D6A-18C732789606}" type="datetimeFigureOut">
              <a:rPr lang="en-IN" smtClean="0"/>
              <a:t>07-10-2024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DA5FDFF-3F06-4D8A-B9D8-317FD31E934D}" type="slidenum">
              <a:rPr lang="en-IN" smtClean="0"/>
              <a:t>‹#›</a:t>
            </a:fld>
            <a:endParaRPr lang="en-IN"/>
          </a:p>
        </p:txBody>
      </p:sp>
    </p:spTree>
    <p:extLst>
      <p:ext uri="{BB962C8B-B14F-4D97-AF65-F5344CB8AC3E}">
        <p14:creationId xmlns:p14="http://schemas.microsoft.com/office/powerpoint/2010/main" val="33044934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5F2292-B48C-4752-9D6A-18C732789606}"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5FDFF-3F06-4D8A-B9D8-317FD31E934D}" type="slidenum">
              <a:rPr lang="en-IN" smtClean="0"/>
              <a:t>‹#›</a:t>
            </a:fld>
            <a:endParaRPr lang="en-IN"/>
          </a:p>
        </p:txBody>
      </p:sp>
    </p:spTree>
    <p:extLst>
      <p:ext uri="{BB962C8B-B14F-4D97-AF65-F5344CB8AC3E}">
        <p14:creationId xmlns:p14="http://schemas.microsoft.com/office/powerpoint/2010/main" val="229357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5F2292-B48C-4752-9D6A-18C732789606}" type="datetimeFigureOut">
              <a:rPr lang="en-IN" smtClean="0"/>
              <a:t>07-10-2024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DA5FDFF-3F06-4D8A-B9D8-317FD31E934D}" type="slidenum">
              <a:rPr lang="en-IN" smtClean="0"/>
              <a:t>‹#›</a:t>
            </a:fld>
            <a:endParaRPr lang="en-IN"/>
          </a:p>
        </p:txBody>
      </p:sp>
    </p:spTree>
    <p:extLst>
      <p:ext uri="{BB962C8B-B14F-4D97-AF65-F5344CB8AC3E}">
        <p14:creationId xmlns:p14="http://schemas.microsoft.com/office/powerpoint/2010/main" val="4290997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5F2292-B48C-4752-9D6A-18C732789606}" type="datetimeFigureOut">
              <a:rPr lang="en-IN" smtClean="0"/>
              <a:t>07-10-2024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DA5FDFF-3F06-4D8A-B9D8-317FD31E934D}" type="slidenum">
              <a:rPr lang="en-IN" smtClean="0"/>
              <a:t>‹#›</a:t>
            </a:fld>
            <a:endParaRPr lang="en-IN"/>
          </a:p>
        </p:txBody>
      </p:sp>
    </p:spTree>
    <p:extLst>
      <p:ext uri="{BB962C8B-B14F-4D97-AF65-F5344CB8AC3E}">
        <p14:creationId xmlns:p14="http://schemas.microsoft.com/office/powerpoint/2010/main" val="15776941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5F2292-B48C-4752-9D6A-18C732789606}" type="datetimeFigureOut">
              <a:rPr lang="en-IN" smtClean="0"/>
              <a:t>07-10-2024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DA5FDFF-3F06-4D8A-B9D8-317FD31E934D}" type="slidenum">
              <a:rPr lang="en-IN" smtClean="0"/>
              <a:t>‹#›</a:t>
            </a:fld>
            <a:endParaRPr lang="en-IN"/>
          </a:p>
        </p:txBody>
      </p:sp>
    </p:spTree>
    <p:extLst>
      <p:ext uri="{BB962C8B-B14F-4D97-AF65-F5344CB8AC3E}">
        <p14:creationId xmlns:p14="http://schemas.microsoft.com/office/powerpoint/2010/main" val="1291231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5F2292-B48C-4752-9D6A-18C732789606}"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5FDFF-3F06-4D8A-B9D8-317FD31E934D}" type="slidenum">
              <a:rPr lang="en-IN" smtClean="0"/>
              <a:t>‹#›</a:t>
            </a:fld>
            <a:endParaRPr lang="en-IN"/>
          </a:p>
        </p:txBody>
      </p:sp>
    </p:spTree>
    <p:extLst>
      <p:ext uri="{BB962C8B-B14F-4D97-AF65-F5344CB8AC3E}">
        <p14:creationId xmlns:p14="http://schemas.microsoft.com/office/powerpoint/2010/main" val="378830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5F2292-B48C-4752-9D6A-18C732789606}" type="datetimeFigureOut">
              <a:rPr lang="en-IN" smtClean="0"/>
              <a:t>07-10-2024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DA5FDFF-3F06-4D8A-B9D8-317FD31E934D}" type="slidenum">
              <a:rPr lang="en-IN" smtClean="0"/>
              <a:t>‹#›</a:t>
            </a:fld>
            <a:endParaRPr lang="en-IN"/>
          </a:p>
        </p:txBody>
      </p:sp>
    </p:spTree>
    <p:extLst>
      <p:ext uri="{BB962C8B-B14F-4D97-AF65-F5344CB8AC3E}">
        <p14:creationId xmlns:p14="http://schemas.microsoft.com/office/powerpoint/2010/main" val="2101832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5F2292-B48C-4752-9D6A-18C732789606}" type="datetimeFigureOut">
              <a:rPr lang="en-IN" smtClean="0"/>
              <a:t>07-10-2024</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DA5FDFF-3F06-4D8A-B9D8-317FD31E934D}" type="slidenum">
              <a:rPr lang="en-IN" smtClean="0"/>
              <a:t>‹#›</a:t>
            </a:fld>
            <a:endParaRPr lang="en-IN"/>
          </a:p>
        </p:txBody>
      </p:sp>
    </p:spTree>
    <p:extLst>
      <p:ext uri="{BB962C8B-B14F-4D97-AF65-F5344CB8AC3E}">
        <p14:creationId xmlns:p14="http://schemas.microsoft.com/office/powerpoint/2010/main" val="372798550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8E8A94-16CD-E159-5842-7F599C7ABC18}"/>
              </a:ext>
            </a:extLst>
          </p:cNvPr>
          <p:cNvSpPr/>
          <p:nvPr/>
        </p:nvSpPr>
        <p:spPr>
          <a:xfrm>
            <a:off x="-203199" y="1830946"/>
            <a:ext cx="8656319" cy="1569660"/>
          </a:xfrm>
          <a:prstGeom prst="rect">
            <a:avLst/>
          </a:prstGeom>
          <a:noFill/>
        </p:spPr>
        <p:txBody>
          <a:bodyPr wrap="square" lIns="91440" tIns="45720" rIns="91440" bIns="45720">
            <a:spAutoFit/>
          </a:bodyPr>
          <a:lstStyle/>
          <a:p>
            <a:pPr algn="ctr"/>
            <a:r>
              <a:rPr lang="en-US" sz="9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WELCOME</a:t>
            </a:r>
          </a:p>
        </p:txBody>
      </p:sp>
      <p:sp>
        <p:nvSpPr>
          <p:cNvPr id="5" name="Rectangle 4">
            <a:extLst>
              <a:ext uri="{FF2B5EF4-FFF2-40B4-BE49-F238E27FC236}">
                <a16:creationId xmlns:a16="http://schemas.microsoft.com/office/drawing/2014/main" id="{6EA56DB4-4488-1E4E-E355-6DDDCE8ED4B9}"/>
              </a:ext>
            </a:extLst>
          </p:cNvPr>
          <p:cNvSpPr/>
          <p:nvPr/>
        </p:nvSpPr>
        <p:spPr>
          <a:xfrm>
            <a:off x="1239520" y="3341719"/>
            <a:ext cx="6045200" cy="1156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E4479398-3970-F37F-87DA-8CDCED79AAB0}"/>
              </a:ext>
            </a:extLst>
          </p:cNvPr>
          <p:cNvSpPr txBox="1"/>
          <p:nvPr/>
        </p:nvSpPr>
        <p:spPr>
          <a:xfrm>
            <a:off x="3144231" y="3688080"/>
            <a:ext cx="5903538" cy="369332"/>
          </a:xfrm>
          <a:prstGeom prst="rect">
            <a:avLst/>
          </a:prstGeom>
          <a:noFill/>
        </p:spPr>
        <p:txBody>
          <a:bodyPr wrap="square" rtlCol="0">
            <a:spAutoFit/>
          </a:bodyPr>
          <a:lstStyle/>
          <a:p>
            <a:r>
              <a:rPr lang="en-IN" dirty="0"/>
              <a:t>TO           OUR          PRESENTATION </a:t>
            </a:r>
          </a:p>
        </p:txBody>
      </p:sp>
      <p:sp>
        <p:nvSpPr>
          <p:cNvPr id="7" name="Rectangle 6">
            <a:extLst>
              <a:ext uri="{FF2B5EF4-FFF2-40B4-BE49-F238E27FC236}">
                <a16:creationId xmlns:a16="http://schemas.microsoft.com/office/drawing/2014/main" id="{027B8A22-1C90-5E2C-9905-573C5F260C56}"/>
              </a:ext>
            </a:extLst>
          </p:cNvPr>
          <p:cNvSpPr/>
          <p:nvPr/>
        </p:nvSpPr>
        <p:spPr>
          <a:xfrm>
            <a:off x="3144231" y="4111207"/>
            <a:ext cx="6045200" cy="1156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90505094"/>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7CF03D-80EF-4DFC-460C-79CF945C7A67}"/>
              </a:ext>
            </a:extLst>
          </p:cNvPr>
          <p:cNvPicPr>
            <a:picLocks noChangeAspect="1"/>
          </p:cNvPicPr>
          <p:nvPr/>
        </p:nvPicPr>
        <p:blipFill>
          <a:blip r:embed="rId2"/>
          <a:stretch>
            <a:fillRect/>
          </a:stretch>
        </p:blipFill>
        <p:spPr>
          <a:xfrm>
            <a:off x="0" y="0"/>
            <a:ext cx="12390120" cy="6995160"/>
          </a:xfrm>
          <a:prstGeom prst="rect">
            <a:avLst/>
          </a:prstGeom>
        </p:spPr>
      </p:pic>
    </p:spTree>
    <p:extLst>
      <p:ext uri="{BB962C8B-B14F-4D97-AF65-F5344CB8AC3E}">
        <p14:creationId xmlns:p14="http://schemas.microsoft.com/office/powerpoint/2010/main" val="165524884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DF79DB-E6DD-80AD-561D-1AC7ABB70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303760" cy="6858000"/>
          </a:xfrm>
          <a:prstGeom prst="rect">
            <a:avLst/>
          </a:prstGeom>
        </p:spPr>
      </p:pic>
    </p:spTree>
    <p:extLst>
      <p:ext uri="{BB962C8B-B14F-4D97-AF65-F5344CB8AC3E}">
        <p14:creationId xmlns:p14="http://schemas.microsoft.com/office/powerpoint/2010/main" val="2280138647"/>
      </p:ext>
    </p:extLst>
  </p:cSld>
  <p:clrMapOvr>
    <a:masterClrMapping/>
  </p:clrMapOvr>
  <p:transition spd="slow">
    <p:randomBar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D2A9698-C41A-0AC3-EDB2-0B2B4E461E67}"/>
              </a:ext>
            </a:extLst>
          </p:cNvPr>
          <p:cNvSpPr/>
          <p:nvPr/>
        </p:nvSpPr>
        <p:spPr>
          <a:xfrm>
            <a:off x="247470" y="234295"/>
            <a:ext cx="6617069" cy="923330"/>
          </a:xfrm>
          <a:prstGeom prst="rect">
            <a:avLst/>
          </a:prstGeom>
          <a:noFill/>
        </p:spPr>
        <p:txBody>
          <a:bodyPr wrap="non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PROGRESS OVERVIEW</a:t>
            </a:r>
          </a:p>
        </p:txBody>
      </p:sp>
      <p:sp>
        <p:nvSpPr>
          <p:cNvPr id="4" name="TextBox 3">
            <a:extLst>
              <a:ext uri="{FF2B5EF4-FFF2-40B4-BE49-F238E27FC236}">
                <a16:creationId xmlns:a16="http://schemas.microsoft.com/office/drawing/2014/main" id="{3AA22CC1-14A8-B012-0954-3B2ECF7D6812}"/>
              </a:ext>
            </a:extLst>
          </p:cNvPr>
          <p:cNvSpPr txBox="1"/>
          <p:nvPr/>
        </p:nvSpPr>
        <p:spPr>
          <a:xfrm>
            <a:off x="2153920" y="1290320"/>
            <a:ext cx="8361680" cy="4524315"/>
          </a:xfrm>
          <a:prstGeom prst="rect">
            <a:avLst/>
          </a:prstGeom>
          <a:noFill/>
        </p:spPr>
        <p:txBody>
          <a:bodyPr wrap="square" rtlCol="0">
            <a:spAutoFit/>
          </a:bodyPr>
          <a:lstStyle/>
          <a:p>
            <a:r>
              <a:rPr lang="en-US" sz="2400" dirty="0"/>
              <a:t>Progress Overview for Study Tech. To provide a comprehensive progress overview for the Study Tech project, I would need more specific information about the project's current status, goals, and milestones. However, based on the discussions we've had, here's a general outline of potential areas to focus on:</a:t>
            </a:r>
          </a:p>
          <a:p>
            <a:r>
              <a:rPr lang="en-US" sz="2400" dirty="0"/>
              <a:t>Project Goals and Objectives</a:t>
            </a:r>
          </a:p>
          <a:p>
            <a:r>
              <a:rPr lang="en-US" sz="2400" dirty="0"/>
              <a:t> * Alignment: Are the current goals and objectives still aligned with the overall vision for Study Tech? </a:t>
            </a:r>
          </a:p>
          <a:p>
            <a:pPr marL="342900" indent="-342900">
              <a:buFont typeface="Arial" panose="020B0604020202020204" pitchFamily="34" charset="0"/>
              <a:buChar char="•"/>
            </a:pPr>
            <a:r>
              <a:rPr lang="en-US" sz="2400" dirty="0"/>
              <a:t>Progress: Have we made significant progress towards achieving these goals? </a:t>
            </a:r>
          </a:p>
          <a:p>
            <a:pPr marL="342900" indent="-342900">
              <a:buFont typeface="Arial" panose="020B0604020202020204" pitchFamily="34" charset="0"/>
              <a:buChar char="•"/>
            </a:pPr>
            <a:r>
              <a:rPr lang="en-US" sz="2400" dirty="0"/>
              <a:t>Adjustments: Are there any necessary adjustments to the goals or objectives Key Milestones and Deadlines </a:t>
            </a:r>
            <a:endParaRPr lang="en-IN" sz="2400" dirty="0"/>
          </a:p>
        </p:txBody>
      </p:sp>
    </p:spTree>
    <p:extLst>
      <p:ext uri="{BB962C8B-B14F-4D97-AF65-F5344CB8AC3E}">
        <p14:creationId xmlns:p14="http://schemas.microsoft.com/office/powerpoint/2010/main" val="1796565433"/>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AA80A0-E206-F0A7-1C02-07710323EDDC}"/>
              </a:ext>
            </a:extLst>
          </p:cNvPr>
          <p:cNvSpPr txBox="1"/>
          <p:nvPr/>
        </p:nvSpPr>
        <p:spPr>
          <a:xfrm>
            <a:off x="873760" y="548640"/>
            <a:ext cx="10190480" cy="5632311"/>
          </a:xfrm>
          <a:prstGeom prst="rect">
            <a:avLst/>
          </a:prstGeom>
          <a:noFill/>
        </p:spPr>
        <p:txBody>
          <a:bodyPr wrap="square" rtlCol="0">
            <a:spAutoFit/>
          </a:bodyPr>
          <a:lstStyle/>
          <a:p>
            <a:pPr marL="285750" indent="-285750">
              <a:buFont typeface="Arial" panose="020B0604020202020204" pitchFamily="34" charset="0"/>
              <a:buChar char="•"/>
            </a:pPr>
            <a:r>
              <a:rPr lang="en-US" sz="2400" dirty="0"/>
              <a:t>Achievement: Have we met the key milestones and deadlines set for the project? * Delays: Are there any areas where the project is behind schedule? </a:t>
            </a:r>
          </a:p>
          <a:p>
            <a:pPr marL="285750" indent="-285750">
              <a:buFont typeface="Arial" panose="020B0604020202020204" pitchFamily="34" charset="0"/>
              <a:buChar char="•"/>
            </a:pPr>
            <a:r>
              <a:rPr lang="en-US" sz="2400" dirty="0"/>
              <a:t>Adjustments: Are there any adjustments needed to the </a:t>
            </a:r>
            <a:r>
              <a:rPr lang="en-US" sz="2400" dirty="0" err="1"/>
              <a:t>timeline?Feature</a:t>
            </a:r>
            <a:r>
              <a:rPr lang="en-US" sz="2400" dirty="0"/>
              <a:t> Development and Implementation Completion: Which features have been fully implemented</a:t>
            </a:r>
          </a:p>
          <a:p>
            <a:pPr marL="285750" indent="-285750">
              <a:buFont typeface="Arial" panose="020B0604020202020204" pitchFamily="34" charset="0"/>
              <a:buChar char="•"/>
            </a:pPr>
            <a:r>
              <a:rPr lang="en-US" sz="2400" dirty="0"/>
              <a:t> Progress: What is the status of ongoing feature development</a:t>
            </a:r>
          </a:p>
          <a:p>
            <a:pPr marL="285750" indent="-285750">
              <a:buFont typeface="Arial" panose="020B0604020202020204" pitchFamily="34" charset="0"/>
              <a:buChar char="•"/>
            </a:pPr>
            <a:r>
              <a:rPr lang="en-US" sz="2400" dirty="0"/>
              <a:t>Quality: Are the implemented features meeting the desired quality standards Testing and Quality Assurance </a:t>
            </a:r>
          </a:p>
          <a:p>
            <a:pPr marL="285750" indent="-285750">
              <a:buFont typeface="Arial" panose="020B0604020202020204" pitchFamily="34" charset="0"/>
              <a:buChar char="•"/>
            </a:pPr>
            <a:r>
              <a:rPr lang="en-US" sz="2400" dirty="0"/>
              <a:t>Thoroughness: Have we conducted comprehensive testing to identify and address issues</a:t>
            </a:r>
          </a:p>
          <a:p>
            <a:pPr marL="285750" indent="-285750">
              <a:buFont typeface="Arial" panose="020B0604020202020204" pitchFamily="34" charset="0"/>
              <a:buChar char="•"/>
            </a:pPr>
            <a:r>
              <a:rPr lang="en-US" sz="2400" dirty="0"/>
              <a:t> Quality: Are we ensuring the app's overall quality and reliability</a:t>
            </a:r>
          </a:p>
          <a:p>
            <a:pPr marL="285750" indent="-285750">
              <a:buFont typeface="Arial" panose="020B0604020202020204" pitchFamily="34" charset="0"/>
              <a:buChar char="•"/>
            </a:pPr>
            <a:r>
              <a:rPr lang="en-US" sz="2400" dirty="0"/>
              <a:t> Improvements: Are there any areas where we can enhance our testing processes User Feedback and Adoption</a:t>
            </a:r>
          </a:p>
          <a:p>
            <a:pPr marL="285750" indent="-285750">
              <a:buFont typeface="Arial" panose="020B0604020202020204" pitchFamily="34" charset="0"/>
              <a:buChar char="•"/>
            </a:pPr>
            <a:r>
              <a:rPr lang="en-US" sz="2400" dirty="0"/>
              <a:t> Collection: Have we gathered feedback from users? </a:t>
            </a:r>
          </a:p>
          <a:p>
            <a:pPr marL="285750" indent="-285750">
              <a:buFont typeface="Arial" panose="020B0604020202020204" pitchFamily="34" charset="0"/>
              <a:buChar char="•"/>
            </a:pPr>
            <a:r>
              <a:rPr lang="en-US" sz="2400" dirty="0"/>
              <a:t>Analysis: Are we analyzing user feedback to identify areas for improvement</a:t>
            </a:r>
          </a:p>
        </p:txBody>
      </p:sp>
    </p:spTree>
    <p:extLst>
      <p:ext uri="{BB962C8B-B14F-4D97-AF65-F5344CB8AC3E}">
        <p14:creationId xmlns:p14="http://schemas.microsoft.com/office/powerpoint/2010/main" val="20311118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1B673E0-B8F5-2339-062C-2C9EC31DCFD4}"/>
              </a:ext>
            </a:extLst>
          </p:cNvPr>
          <p:cNvSpPr/>
          <p:nvPr/>
        </p:nvSpPr>
        <p:spPr>
          <a:xfrm>
            <a:off x="180495" y="295255"/>
            <a:ext cx="10408619" cy="923330"/>
          </a:xfrm>
          <a:prstGeom prst="rect">
            <a:avLst/>
          </a:prstGeom>
          <a:noFill/>
        </p:spPr>
        <p:txBody>
          <a:bodyPr wrap="non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TESTING AND QUALITY ASSURANCE</a:t>
            </a:r>
          </a:p>
        </p:txBody>
      </p:sp>
      <p:sp>
        <p:nvSpPr>
          <p:cNvPr id="4" name="TextBox 3">
            <a:extLst>
              <a:ext uri="{FF2B5EF4-FFF2-40B4-BE49-F238E27FC236}">
                <a16:creationId xmlns:a16="http://schemas.microsoft.com/office/drawing/2014/main" id="{947B70F4-1E71-3D5D-3D75-84E6B2C1BDFD}"/>
              </a:ext>
            </a:extLst>
          </p:cNvPr>
          <p:cNvSpPr txBox="1"/>
          <p:nvPr/>
        </p:nvSpPr>
        <p:spPr>
          <a:xfrm>
            <a:off x="1463040" y="1402080"/>
            <a:ext cx="8798560" cy="3416320"/>
          </a:xfrm>
          <a:prstGeom prst="rect">
            <a:avLst/>
          </a:prstGeom>
          <a:noFill/>
        </p:spPr>
        <p:txBody>
          <a:bodyPr wrap="square" rtlCol="0">
            <a:spAutoFit/>
          </a:bodyPr>
          <a:lstStyle/>
          <a:p>
            <a:r>
              <a:rPr lang="en-US" sz="2400" dirty="0"/>
              <a:t>Testing Study Tech involves ensuring its functionality, usability, performance, compatibility, security, and accessibility. This includes: </a:t>
            </a:r>
          </a:p>
          <a:p>
            <a:pPr marL="285750" indent="-285750">
              <a:buFont typeface="Arial" panose="020B0604020202020204" pitchFamily="34" charset="0"/>
              <a:buChar char="•"/>
            </a:pPr>
            <a:r>
              <a:rPr lang="en-US" sz="2400" dirty="0"/>
              <a:t>Functional testing: Verifying core features work as expected. </a:t>
            </a:r>
          </a:p>
          <a:p>
            <a:pPr marL="285750" indent="-285750">
              <a:buFont typeface="Arial" panose="020B0604020202020204" pitchFamily="34" charset="0"/>
              <a:buChar char="•"/>
            </a:pPr>
            <a:r>
              <a:rPr lang="en-US" sz="2400" dirty="0"/>
              <a:t>Usability testing: Evaluating ease of use and navigation. </a:t>
            </a:r>
          </a:p>
          <a:p>
            <a:pPr marL="285750" indent="-285750">
              <a:buFont typeface="Arial" panose="020B0604020202020204" pitchFamily="34" charset="0"/>
              <a:buChar char="•"/>
            </a:pPr>
            <a:r>
              <a:rPr lang="en-US" sz="2400" dirty="0"/>
              <a:t>Performance testing: Assessing speed and responsiveness.</a:t>
            </a:r>
          </a:p>
          <a:p>
            <a:pPr marL="285750" indent="-285750">
              <a:buFont typeface="Arial" panose="020B0604020202020204" pitchFamily="34" charset="0"/>
              <a:buChar char="•"/>
            </a:pPr>
            <a:r>
              <a:rPr lang="en-US" sz="2400" dirty="0"/>
              <a:t>Compatibility testing: Ensuring it works on different devices and browsers.</a:t>
            </a:r>
          </a:p>
          <a:p>
            <a:pPr marL="285750" indent="-285750">
              <a:buFont typeface="Arial" panose="020B0604020202020204" pitchFamily="34" charset="0"/>
              <a:buChar char="•"/>
            </a:pPr>
            <a:r>
              <a:rPr lang="en-US" sz="2400" dirty="0"/>
              <a:t>Security testing: Protecting user data and preventing vulnerabilities. </a:t>
            </a:r>
          </a:p>
          <a:p>
            <a:pPr marL="285750" indent="-285750">
              <a:buFont typeface="Arial" panose="020B0604020202020204" pitchFamily="34" charset="0"/>
              <a:buChar char="•"/>
            </a:pPr>
            <a:r>
              <a:rPr lang="en-US" sz="2400" dirty="0"/>
              <a:t>Accessibility testing: Making it usable for people with disabilities.</a:t>
            </a:r>
            <a:endParaRPr lang="en-IN" sz="2400" dirty="0"/>
          </a:p>
        </p:txBody>
      </p:sp>
    </p:spTree>
    <p:extLst>
      <p:ext uri="{BB962C8B-B14F-4D97-AF65-F5344CB8AC3E}">
        <p14:creationId xmlns:p14="http://schemas.microsoft.com/office/powerpoint/2010/main" val="274562801"/>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C0B691-429B-EB2B-5446-535CCBE02040}"/>
              </a:ext>
            </a:extLst>
          </p:cNvPr>
          <p:cNvSpPr/>
          <p:nvPr/>
        </p:nvSpPr>
        <p:spPr>
          <a:xfrm>
            <a:off x="415200" y="528935"/>
            <a:ext cx="4188647" cy="923330"/>
          </a:xfrm>
          <a:prstGeom prst="rect">
            <a:avLst/>
          </a:prstGeom>
          <a:noFill/>
        </p:spPr>
        <p:txBody>
          <a:bodyPr wrap="non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CONCLUSION</a:t>
            </a:r>
          </a:p>
        </p:txBody>
      </p:sp>
      <p:sp>
        <p:nvSpPr>
          <p:cNvPr id="3" name="TextBox 2">
            <a:extLst>
              <a:ext uri="{FF2B5EF4-FFF2-40B4-BE49-F238E27FC236}">
                <a16:creationId xmlns:a16="http://schemas.microsoft.com/office/drawing/2014/main" id="{0DACA2CF-90AB-9992-F0DA-CA711C0A66A7}"/>
              </a:ext>
            </a:extLst>
          </p:cNvPr>
          <p:cNvSpPr txBox="1"/>
          <p:nvPr/>
        </p:nvSpPr>
        <p:spPr>
          <a:xfrm>
            <a:off x="1930400" y="1889760"/>
            <a:ext cx="8900160" cy="3416320"/>
          </a:xfrm>
          <a:prstGeom prst="rect">
            <a:avLst/>
          </a:prstGeom>
          <a:noFill/>
        </p:spPr>
        <p:txBody>
          <a:bodyPr wrap="square" rtlCol="0">
            <a:spAutoFit/>
          </a:bodyPr>
          <a:lstStyle/>
          <a:p>
            <a:r>
              <a:rPr lang="en-US" sz="2400" dirty="0"/>
              <a:t>Study Tech is a powerful personalized learning tool that can help students achieve their academic goals. By leveraging adaptive quizzes, personalized learning paths, interactive content, and real-time feedback, Study Tech provides a tailored and engaging learning Experience. Through rigorous testing and quality assurance, Study Tech can be developed into a reliable and effective tool that benefits students of all ages and backgrounds. By continuously improving and adapting to the evolving needs of learners, Study Tech can become an indispensable resource for education</a:t>
            </a:r>
            <a:r>
              <a:rPr lang="en-US" dirty="0"/>
              <a:t>.</a:t>
            </a:r>
            <a:endParaRPr lang="en-IN" dirty="0"/>
          </a:p>
        </p:txBody>
      </p:sp>
    </p:spTree>
    <p:extLst>
      <p:ext uri="{BB962C8B-B14F-4D97-AF65-F5344CB8AC3E}">
        <p14:creationId xmlns:p14="http://schemas.microsoft.com/office/powerpoint/2010/main" val="3504074917"/>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31C962-FD3E-3DA7-359B-A4D72F5ED89D}"/>
              </a:ext>
            </a:extLst>
          </p:cNvPr>
          <p:cNvPicPr>
            <a:picLocks noChangeAspect="1"/>
          </p:cNvPicPr>
          <p:nvPr/>
        </p:nvPicPr>
        <p:blipFill>
          <a:blip r:embed="rId2"/>
          <a:stretch>
            <a:fillRect/>
          </a:stretch>
        </p:blipFill>
        <p:spPr>
          <a:xfrm>
            <a:off x="-1548882" y="-962594"/>
            <a:ext cx="13740882" cy="8539634"/>
          </a:xfrm>
          <a:prstGeom prst="rect">
            <a:avLst/>
          </a:prstGeom>
        </p:spPr>
      </p:pic>
      <p:sp>
        <p:nvSpPr>
          <p:cNvPr id="7" name="Freeform: Shape 6">
            <a:extLst>
              <a:ext uri="{FF2B5EF4-FFF2-40B4-BE49-F238E27FC236}">
                <a16:creationId xmlns:a16="http://schemas.microsoft.com/office/drawing/2014/main" id="{F8E3B2BE-DD1E-DB16-97B0-59C2D00D2FBF}"/>
              </a:ext>
            </a:extLst>
          </p:cNvPr>
          <p:cNvSpPr/>
          <p:nvPr/>
        </p:nvSpPr>
        <p:spPr>
          <a:xfrm>
            <a:off x="-1548882" y="-1361440"/>
            <a:ext cx="13862802" cy="9367520"/>
          </a:xfrm>
          <a:custGeom>
            <a:avLst/>
            <a:gdLst/>
            <a:ahLst/>
            <a:cxnLst/>
            <a:rect l="l" t="t" r="r" b="b"/>
            <a:pathLst>
              <a:path w="13740882" h="8087360">
                <a:moveTo>
                  <a:pt x="7049073" y="4628686"/>
                </a:moveTo>
                <a:lnTo>
                  <a:pt x="6936522" y="4934714"/>
                </a:lnTo>
                <a:cubicBezTo>
                  <a:pt x="6900555" y="4909909"/>
                  <a:pt x="6882571" y="4877043"/>
                  <a:pt x="6882571" y="4836115"/>
                </a:cubicBezTo>
                <a:cubicBezTo>
                  <a:pt x="6882571" y="4790227"/>
                  <a:pt x="6900090" y="4744183"/>
                  <a:pt x="6935126" y="4697984"/>
                </a:cubicBezTo>
                <a:cubicBezTo>
                  <a:pt x="6970163" y="4651785"/>
                  <a:pt x="7008145" y="4628686"/>
                  <a:pt x="7049073" y="4628686"/>
                </a:cubicBezTo>
                <a:close/>
                <a:moveTo>
                  <a:pt x="5756873" y="4119880"/>
                </a:moveTo>
                <a:lnTo>
                  <a:pt x="5993138" y="4119880"/>
                </a:lnTo>
                <a:lnTo>
                  <a:pt x="5875006" y="4454743"/>
                </a:lnTo>
                <a:cubicBezTo>
                  <a:pt x="5814234" y="4454743"/>
                  <a:pt x="5774547" y="4452883"/>
                  <a:pt x="5755943" y="4449162"/>
                </a:cubicBezTo>
                <a:cubicBezTo>
                  <a:pt x="5703233" y="4438000"/>
                  <a:pt x="5676878" y="4411645"/>
                  <a:pt x="5676878" y="4370097"/>
                </a:cubicBezTo>
                <a:cubicBezTo>
                  <a:pt x="5676878" y="4355214"/>
                  <a:pt x="5679979" y="4338471"/>
                  <a:pt x="5686180" y="4319868"/>
                </a:cubicBezTo>
                <a:close/>
                <a:moveTo>
                  <a:pt x="9000991" y="3598051"/>
                </a:moveTo>
                <a:cubicBezTo>
                  <a:pt x="8933398" y="3726415"/>
                  <a:pt x="8869836" y="3815092"/>
                  <a:pt x="8810305" y="3864081"/>
                </a:cubicBezTo>
                <a:cubicBezTo>
                  <a:pt x="8757595" y="3907490"/>
                  <a:pt x="8676980" y="3943147"/>
                  <a:pt x="8568459" y="3971052"/>
                </a:cubicBezTo>
                <a:lnTo>
                  <a:pt x="8509858" y="4119880"/>
                </a:lnTo>
                <a:lnTo>
                  <a:pt x="8662407" y="4119880"/>
                </a:lnTo>
                <a:lnTo>
                  <a:pt x="8544275" y="4454743"/>
                </a:lnTo>
                <a:cubicBezTo>
                  <a:pt x="8537454" y="4473347"/>
                  <a:pt x="8534043" y="4490710"/>
                  <a:pt x="8534043" y="4506833"/>
                </a:cubicBezTo>
                <a:cubicBezTo>
                  <a:pt x="8534043" y="4571325"/>
                  <a:pt x="8579931" y="4603571"/>
                  <a:pt x="8671709" y="4603571"/>
                </a:cubicBezTo>
                <a:lnTo>
                  <a:pt x="9146098" y="4603571"/>
                </a:lnTo>
                <a:cubicBezTo>
                  <a:pt x="9271983" y="4603571"/>
                  <a:pt x="9349497" y="4553962"/>
                  <a:pt x="9378642" y="4454743"/>
                </a:cubicBezTo>
                <a:lnTo>
                  <a:pt x="8879138" y="4454743"/>
                </a:lnTo>
                <a:lnTo>
                  <a:pt x="8995410" y="4119880"/>
                </a:lnTo>
                <a:lnTo>
                  <a:pt x="9056801" y="4119880"/>
                </a:lnTo>
                <a:cubicBezTo>
                  <a:pt x="9174624" y="4119880"/>
                  <a:pt x="9252759" y="4070270"/>
                  <a:pt x="9291206" y="3971052"/>
                </a:cubicBezTo>
                <a:lnTo>
                  <a:pt x="9051220" y="3971052"/>
                </a:lnTo>
                <a:lnTo>
                  <a:pt x="9182375" y="3598051"/>
                </a:lnTo>
                <a:close/>
                <a:moveTo>
                  <a:pt x="3743191" y="3598051"/>
                </a:moveTo>
                <a:cubicBezTo>
                  <a:pt x="3675599" y="3726415"/>
                  <a:pt x="3612037" y="3815092"/>
                  <a:pt x="3552505" y="3864081"/>
                </a:cubicBezTo>
                <a:cubicBezTo>
                  <a:pt x="3499795" y="3907490"/>
                  <a:pt x="3419180" y="3943147"/>
                  <a:pt x="3310660" y="3971052"/>
                </a:cubicBezTo>
                <a:lnTo>
                  <a:pt x="3252059" y="4119880"/>
                </a:lnTo>
                <a:lnTo>
                  <a:pt x="3404607" y="4119880"/>
                </a:lnTo>
                <a:lnTo>
                  <a:pt x="3286475" y="4454743"/>
                </a:lnTo>
                <a:cubicBezTo>
                  <a:pt x="3279654" y="4473347"/>
                  <a:pt x="3276243" y="4490710"/>
                  <a:pt x="3276243" y="4506833"/>
                </a:cubicBezTo>
                <a:cubicBezTo>
                  <a:pt x="3276243" y="4571325"/>
                  <a:pt x="3322132" y="4603571"/>
                  <a:pt x="3413909" y="4603571"/>
                </a:cubicBezTo>
                <a:lnTo>
                  <a:pt x="3888299" y="4603571"/>
                </a:lnTo>
                <a:cubicBezTo>
                  <a:pt x="4014183" y="4603571"/>
                  <a:pt x="4091697" y="4553962"/>
                  <a:pt x="4120843" y="4454743"/>
                </a:cubicBezTo>
                <a:lnTo>
                  <a:pt x="3621338" y="4454743"/>
                </a:lnTo>
                <a:lnTo>
                  <a:pt x="3737610" y="4119880"/>
                </a:lnTo>
                <a:lnTo>
                  <a:pt x="3799002" y="4119880"/>
                </a:lnTo>
                <a:cubicBezTo>
                  <a:pt x="3916824" y="4119880"/>
                  <a:pt x="3994959" y="4070270"/>
                  <a:pt x="4033406" y="3971052"/>
                </a:cubicBezTo>
                <a:lnTo>
                  <a:pt x="3793421" y="3971052"/>
                </a:lnTo>
                <a:lnTo>
                  <a:pt x="3924576" y="3598051"/>
                </a:lnTo>
                <a:close/>
                <a:moveTo>
                  <a:pt x="12038201" y="3479919"/>
                </a:moveTo>
                <a:lnTo>
                  <a:pt x="11692816" y="4454743"/>
                </a:lnTo>
                <a:lnTo>
                  <a:pt x="10991716" y="4454743"/>
                </a:lnTo>
                <a:cubicBezTo>
                  <a:pt x="10905519" y="4454743"/>
                  <a:pt x="10862421" y="4427458"/>
                  <a:pt x="10862421" y="4372888"/>
                </a:cubicBezTo>
                <a:cubicBezTo>
                  <a:pt x="10862421" y="4358625"/>
                  <a:pt x="10865522" y="4342812"/>
                  <a:pt x="10871723" y="4325449"/>
                </a:cubicBezTo>
                <a:lnTo>
                  <a:pt x="10944277" y="4119880"/>
                </a:lnTo>
                <a:lnTo>
                  <a:pt x="11056828" y="4119880"/>
                </a:lnTo>
                <a:cubicBezTo>
                  <a:pt x="11056828" y="4134763"/>
                  <a:pt x="11056828" y="4142204"/>
                  <a:pt x="11056828" y="4142204"/>
                </a:cubicBezTo>
                <a:cubicBezTo>
                  <a:pt x="11056208" y="4191813"/>
                  <a:pt x="11074346" y="4233826"/>
                  <a:pt x="11111243" y="4268243"/>
                </a:cubicBezTo>
                <a:cubicBezTo>
                  <a:pt x="11148141" y="4302659"/>
                  <a:pt x="11192944" y="4319868"/>
                  <a:pt x="11245654" y="4319868"/>
                </a:cubicBezTo>
                <a:cubicBezTo>
                  <a:pt x="11297744" y="4319868"/>
                  <a:pt x="11342548" y="4302814"/>
                  <a:pt x="11380064" y="4268708"/>
                </a:cubicBezTo>
                <a:cubicBezTo>
                  <a:pt x="11417580" y="4234601"/>
                  <a:pt x="11436340" y="4193054"/>
                  <a:pt x="11436340" y="4144064"/>
                </a:cubicBezTo>
                <a:cubicBezTo>
                  <a:pt x="11436340" y="4095695"/>
                  <a:pt x="11417736" y="4054768"/>
                  <a:pt x="11380529" y="4021281"/>
                </a:cubicBezTo>
                <a:cubicBezTo>
                  <a:pt x="11343322" y="3987795"/>
                  <a:pt x="11298364" y="3971052"/>
                  <a:pt x="11245654" y="3971052"/>
                </a:cubicBezTo>
                <a:lnTo>
                  <a:pt x="11011249" y="3971052"/>
                </a:lnTo>
                <a:cubicBezTo>
                  <a:pt x="10887846" y="3971052"/>
                  <a:pt x="10780876" y="3998647"/>
                  <a:pt x="10690339" y="4053837"/>
                </a:cubicBezTo>
                <a:cubicBezTo>
                  <a:pt x="10587399" y="4116469"/>
                  <a:pt x="10529728" y="4203285"/>
                  <a:pt x="10517326" y="4314287"/>
                </a:cubicBezTo>
                <a:cubicBezTo>
                  <a:pt x="10516086" y="4324828"/>
                  <a:pt x="10515466" y="4335060"/>
                  <a:pt x="10515466" y="4344982"/>
                </a:cubicBezTo>
                <a:cubicBezTo>
                  <a:pt x="10515466" y="4379166"/>
                  <a:pt x="10521919" y="4410124"/>
                  <a:pt x="10534825" y="4437855"/>
                </a:cubicBezTo>
                <a:lnTo>
                  <a:pt x="10544365" y="4454743"/>
                </a:lnTo>
                <a:lnTo>
                  <a:pt x="9824085" y="4454743"/>
                </a:lnTo>
                <a:cubicBezTo>
                  <a:pt x="9743470" y="4454743"/>
                  <a:pt x="9703162" y="4429628"/>
                  <a:pt x="9703162" y="4379399"/>
                </a:cubicBezTo>
                <a:cubicBezTo>
                  <a:pt x="9703162" y="4368857"/>
                  <a:pt x="9705333" y="4357075"/>
                  <a:pt x="9709673" y="4344052"/>
                </a:cubicBezTo>
                <a:lnTo>
                  <a:pt x="9785947" y="4119880"/>
                </a:lnTo>
                <a:lnTo>
                  <a:pt x="9982214" y="4119880"/>
                </a:lnTo>
                <a:lnTo>
                  <a:pt x="9881756" y="4319868"/>
                </a:lnTo>
                <a:lnTo>
                  <a:pt x="10189644" y="4319868"/>
                </a:lnTo>
                <a:cubicBezTo>
                  <a:pt x="10256616" y="4275839"/>
                  <a:pt x="10288553" y="4220649"/>
                  <a:pt x="10285452" y="4154296"/>
                </a:cubicBezTo>
                <a:cubicBezTo>
                  <a:pt x="10281731" y="4088564"/>
                  <a:pt x="10240184" y="4039575"/>
                  <a:pt x="10160808" y="4007329"/>
                </a:cubicBezTo>
                <a:cubicBezTo>
                  <a:pt x="10101277" y="3983144"/>
                  <a:pt x="10032134" y="3971052"/>
                  <a:pt x="9953379" y="3971052"/>
                </a:cubicBezTo>
                <a:lnTo>
                  <a:pt x="9818504" y="3971052"/>
                </a:lnTo>
                <a:cubicBezTo>
                  <a:pt x="9696341" y="3971052"/>
                  <a:pt x="9590921" y="3999577"/>
                  <a:pt x="9502244" y="4056628"/>
                </a:cubicBezTo>
                <a:cubicBezTo>
                  <a:pt x="9399305" y="4122980"/>
                  <a:pt x="9347835" y="4214448"/>
                  <a:pt x="9347835" y="4331030"/>
                </a:cubicBezTo>
                <a:cubicBezTo>
                  <a:pt x="9347835" y="4512724"/>
                  <a:pt x="9498523" y="4603571"/>
                  <a:pt x="9799900" y="4603571"/>
                </a:cubicBezTo>
                <a:lnTo>
                  <a:pt x="10318008" y="4603571"/>
                </a:lnTo>
                <a:cubicBezTo>
                  <a:pt x="10371338" y="4603571"/>
                  <a:pt x="10418777" y="4591479"/>
                  <a:pt x="10460325" y="4567294"/>
                </a:cubicBezTo>
                <a:cubicBezTo>
                  <a:pt x="10495206" y="4546830"/>
                  <a:pt x="10520670" y="4520611"/>
                  <a:pt x="10536716" y="4488636"/>
                </a:cubicBezTo>
                <a:lnTo>
                  <a:pt x="10547505" y="4460302"/>
                </a:lnTo>
                <a:lnTo>
                  <a:pt x="10549882" y="4464510"/>
                </a:lnTo>
                <a:cubicBezTo>
                  <a:pt x="10572826" y="4498616"/>
                  <a:pt x="10607243" y="4526987"/>
                  <a:pt x="10653132" y="4549621"/>
                </a:cubicBezTo>
                <a:cubicBezTo>
                  <a:pt x="10725685" y="4585588"/>
                  <a:pt x="10815292" y="4603571"/>
                  <a:pt x="10921952" y="4603571"/>
                </a:cubicBezTo>
                <a:lnTo>
                  <a:pt x="11481918" y="4603571"/>
                </a:lnTo>
                <a:cubicBezTo>
                  <a:pt x="11534629" y="4603571"/>
                  <a:pt x="11580826" y="4591479"/>
                  <a:pt x="11620514" y="4567294"/>
                </a:cubicBezTo>
                <a:cubicBezTo>
                  <a:pt x="11631367" y="4560628"/>
                  <a:pt x="11641289" y="4553284"/>
                  <a:pt x="11650280" y="4545261"/>
                </a:cubicBezTo>
                <a:lnTo>
                  <a:pt x="11667224" y="4526972"/>
                </a:lnTo>
                <a:lnTo>
                  <a:pt x="11640085" y="4603571"/>
                </a:lnTo>
                <a:lnTo>
                  <a:pt x="11831702" y="4603571"/>
                </a:lnTo>
                <a:cubicBezTo>
                  <a:pt x="11880071" y="4603571"/>
                  <a:pt x="11925959" y="4584658"/>
                  <a:pt x="11969368" y="4546830"/>
                </a:cubicBezTo>
                <a:lnTo>
                  <a:pt x="12321904" y="4256616"/>
                </a:lnTo>
                <a:lnTo>
                  <a:pt x="12254932" y="4454743"/>
                </a:lnTo>
                <a:cubicBezTo>
                  <a:pt x="12245630" y="4483269"/>
                  <a:pt x="12240979" y="4507453"/>
                  <a:pt x="12240979" y="4527297"/>
                </a:cubicBezTo>
                <a:cubicBezTo>
                  <a:pt x="12240979" y="4578146"/>
                  <a:pt x="12276016" y="4603571"/>
                  <a:pt x="12346089" y="4603571"/>
                </a:cubicBezTo>
                <a:lnTo>
                  <a:pt x="12742344" y="4603571"/>
                </a:lnTo>
                <a:cubicBezTo>
                  <a:pt x="12785753" y="4603571"/>
                  <a:pt x="12826369" y="4594269"/>
                  <a:pt x="12864197" y="4575666"/>
                </a:cubicBezTo>
                <a:cubicBezTo>
                  <a:pt x="12916907" y="4549621"/>
                  <a:pt x="12951324" y="4509313"/>
                  <a:pt x="12967446" y="4454743"/>
                </a:cubicBezTo>
                <a:lnTo>
                  <a:pt x="12584214" y="4454743"/>
                </a:lnTo>
                <a:lnTo>
                  <a:pt x="12702346" y="4121740"/>
                </a:lnTo>
                <a:cubicBezTo>
                  <a:pt x="12713508" y="4091975"/>
                  <a:pt x="12719089" y="4065620"/>
                  <a:pt x="12719089" y="4042675"/>
                </a:cubicBezTo>
                <a:cubicBezTo>
                  <a:pt x="12719089" y="3979423"/>
                  <a:pt x="12688084" y="3947797"/>
                  <a:pt x="12626072" y="3947797"/>
                </a:cubicBezTo>
                <a:cubicBezTo>
                  <a:pt x="12533054" y="3947797"/>
                  <a:pt x="12449959" y="3977873"/>
                  <a:pt x="12376785" y="4038024"/>
                </a:cubicBezTo>
                <a:lnTo>
                  <a:pt x="12093081" y="4270568"/>
                </a:lnTo>
                <a:lnTo>
                  <a:pt x="12373064" y="3479919"/>
                </a:lnTo>
                <a:close/>
                <a:moveTo>
                  <a:pt x="6218241" y="3479919"/>
                </a:moveTo>
                <a:lnTo>
                  <a:pt x="6044298" y="3971052"/>
                </a:lnTo>
                <a:lnTo>
                  <a:pt x="5850821" y="3971052"/>
                </a:lnTo>
                <a:cubicBezTo>
                  <a:pt x="5710674" y="3971052"/>
                  <a:pt x="5592542" y="4004228"/>
                  <a:pt x="5496424" y="4070580"/>
                </a:cubicBezTo>
                <a:cubicBezTo>
                  <a:pt x="5387283" y="4146855"/>
                  <a:pt x="5332713" y="4252275"/>
                  <a:pt x="5332713" y="4386840"/>
                </a:cubicBezTo>
                <a:cubicBezTo>
                  <a:pt x="5332713" y="4405444"/>
                  <a:pt x="5334225" y="4423078"/>
                  <a:pt x="5337248" y="4439744"/>
                </a:cubicBezTo>
                <a:lnTo>
                  <a:pt x="5341581" y="4454743"/>
                </a:lnTo>
                <a:lnTo>
                  <a:pt x="4978353" y="4454743"/>
                </a:lnTo>
                <a:lnTo>
                  <a:pt x="5147645" y="3971052"/>
                </a:lnTo>
                <a:lnTo>
                  <a:pt x="4813712" y="3971052"/>
                </a:lnTo>
                <a:lnTo>
                  <a:pt x="4640700" y="4454743"/>
                </a:lnTo>
                <a:lnTo>
                  <a:pt x="4451874" y="4454743"/>
                </a:lnTo>
                <a:lnTo>
                  <a:pt x="4625817" y="3971052"/>
                </a:lnTo>
                <a:lnTo>
                  <a:pt x="4288163" y="3971052"/>
                </a:lnTo>
                <a:lnTo>
                  <a:pt x="4131893" y="4399863"/>
                </a:lnTo>
                <a:cubicBezTo>
                  <a:pt x="4123212" y="4423427"/>
                  <a:pt x="4118871" y="4446372"/>
                  <a:pt x="4118871" y="4468696"/>
                </a:cubicBezTo>
                <a:cubicBezTo>
                  <a:pt x="4118871" y="4508383"/>
                  <a:pt x="4131893" y="4540319"/>
                  <a:pt x="4157938" y="4564504"/>
                </a:cubicBezTo>
                <a:cubicBezTo>
                  <a:pt x="4185843" y="4590549"/>
                  <a:pt x="4224911" y="4603571"/>
                  <a:pt x="4275140" y="4603571"/>
                </a:cubicBezTo>
                <a:lnTo>
                  <a:pt x="4438851" y="4603571"/>
                </a:lnTo>
                <a:cubicBezTo>
                  <a:pt x="4521327" y="4603571"/>
                  <a:pt x="4586749" y="4574426"/>
                  <a:pt x="4635119" y="4516135"/>
                </a:cubicBezTo>
                <a:cubicBezTo>
                  <a:pt x="4635119" y="4574426"/>
                  <a:pt x="4680697" y="4603571"/>
                  <a:pt x="4771854" y="4603571"/>
                </a:cubicBezTo>
                <a:lnTo>
                  <a:pt x="5160668" y="4603571"/>
                </a:lnTo>
                <a:cubicBezTo>
                  <a:pt x="5199735" y="4603571"/>
                  <a:pt x="5236632" y="4593029"/>
                  <a:pt x="5271359" y="4571945"/>
                </a:cubicBezTo>
                <a:cubicBezTo>
                  <a:pt x="5304380" y="4551946"/>
                  <a:pt x="5328681" y="4524971"/>
                  <a:pt x="5344262" y="4491020"/>
                </a:cubicBezTo>
                <a:lnTo>
                  <a:pt x="5348531" y="4478800"/>
                </a:lnTo>
                <a:lnTo>
                  <a:pt x="5350852" y="4486834"/>
                </a:lnTo>
                <a:cubicBezTo>
                  <a:pt x="5362944" y="4516290"/>
                  <a:pt x="5381082" y="4541869"/>
                  <a:pt x="5405267" y="4563574"/>
                </a:cubicBezTo>
                <a:cubicBezTo>
                  <a:pt x="5451776" y="4605742"/>
                  <a:pt x="5512547" y="4626826"/>
                  <a:pt x="5587581" y="4626826"/>
                </a:cubicBezTo>
                <a:cubicBezTo>
                  <a:pt x="5702303" y="4626826"/>
                  <a:pt x="5793771" y="4586828"/>
                  <a:pt x="5861983" y="4506833"/>
                </a:cubicBezTo>
                <a:cubicBezTo>
                  <a:pt x="5860122" y="4571325"/>
                  <a:pt x="5910352" y="4603571"/>
                  <a:pt x="6012672" y="4603571"/>
                </a:cubicBezTo>
                <a:lnTo>
                  <a:pt x="6367068" y="4603571"/>
                </a:lnTo>
                <a:cubicBezTo>
                  <a:pt x="6472875" y="4603571"/>
                  <a:pt x="6544262" y="4565589"/>
                  <a:pt x="6581227" y="4489625"/>
                </a:cubicBezTo>
                <a:lnTo>
                  <a:pt x="6584823" y="4480491"/>
                </a:lnTo>
                <a:lnTo>
                  <a:pt x="6586514" y="4498665"/>
                </a:lnTo>
                <a:cubicBezTo>
                  <a:pt x="6591572" y="4524652"/>
                  <a:pt x="6604216" y="4547063"/>
                  <a:pt x="6624448" y="4565899"/>
                </a:cubicBezTo>
                <a:cubicBezTo>
                  <a:pt x="6651423" y="4591014"/>
                  <a:pt x="6685374" y="4603571"/>
                  <a:pt x="6726302" y="4603571"/>
                </a:cubicBezTo>
                <a:lnTo>
                  <a:pt x="6796995" y="4603571"/>
                </a:lnTo>
                <a:cubicBezTo>
                  <a:pt x="6762269" y="4628376"/>
                  <a:pt x="6734208" y="4664033"/>
                  <a:pt x="6712814" y="4710541"/>
                </a:cubicBezTo>
                <a:cubicBezTo>
                  <a:pt x="6691420" y="4757050"/>
                  <a:pt x="6680724" y="4805109"/>
                  <a:pt x="6680724" y="4854719"/>
                </a:cubicBezTo>
                <a:cubicBezTo>
                  <a:pt x="6680724" y="4917350"/>
                  <a:pt x="6699017" y="4968510"/>
                  <a:pt x="6735604" y="5008198"/>
                </a:cubicBezTo>
                <a:cubicBezTo>
                  <a:pt x="6777772" y="5053466"/>
                  <a:pt x="6837613" y="5076100"/>
                  <a:pt x="6915128" y="5076100"/>
                </a:cubicBezTo>
                <a:cubicBezTo>
                  <a:pt x="7038531" y="5076100"/>
                  <a:pt x="7141781" y="5027111"/>
                  <a:pt x="7224876" y="4929133"/>
                </a:cubicBezTo>
                <a:cubicBezTo>
                  <a:pt x="7284407" y="4858439"/>
                  <a:pt x="7341148" y="4749919"/>
                  <a:pt x="7395098" y="4603571"/>
                </a:cubicBezTo>
                <a:lnTo>
                  <a:pt x="7622061" y="4603571"/>
                </a:lnTo>
                <a:cubicBezTo>
                  <a:pt x="7722520" y="4603571"/>
                  <a:pt x="7791043" y="4553962"/>
                  <a:pt x="7827630" y="4454743"/>
                </a:cubicBezTo>
                <a:lnTo>
                  <a:pt x="7443467" y="4454743"/>
                </a:lnTo>
                <a:lnTo>
                  <a:pt x="7614620" y="3971052"/>
                </a:lnTo>
                <a:lnTo>
                  <a:pt x="7278826" y="3971052"/>
                </a:lnTo>
                <a:lnTo>
                  <a:pt x="7107674" y="4454743"/>
                </a:lnTo>
                <a:lnTo>
                  <a:pt x="6918848" y="4454743"/>
                </a:lnTo>
                <a:lnTo>
                  <a:pt x="7092791" y="3971052"/>
                </a:lnTo>
                <a:lnTo>
                  <a:pt x="6755137" y="3971052"/>
                </a:lnTo>
                <a:lnTo>
                  <a:pt x="6593287" y="4418466"/>
                </a:lnTo>
                <a:lnTo>
                  <a:pt x="6586923" y="4454743"/>
                </a:lnTo>
                <a:lnTo>
                  <a:pt x="6210799" y="4454743"/>
                </a:lnTo>
                <a:lnTo>
                  <a:pt x="6556824" y="3479919"/>
                </a:lnTo>
                <a:close/>
                <a:moveTo>
                  <a:pt x="3069446" y="3294814"/>
                </a:moveTo>
                <a:cubicBezTo>
                  <a:pt x="2684354" y="3294814"/>
                  <a:pt x="2491807" y="3407985"/>
                  <a:pt x="2491807" y="3634328"/>
                </a:cubicBezTo>
                <a:cubicBezTo>
                  <a:pt x="2491807" y="3703781"/>
                  <a:pt x="2517232" y="3801140"/>
                  <a:pt x="2568082" y="3926403"/>
                </a:cubicBezTo>
                <a:cubicBezTo>
                  <a:pt x="2618931" y="4051667"/>
                  <a:pt x="2644356" y="4147785"/>
                  <a:pt x="2644356" y="4214758"/>
                </a:cubicBezTo>
                <a:cubicBezTo>
                  <a:pt x="2644356" y="4312116"/>
                  <a:pt x="2604359" y="4386840"/>
                  <a:pt x="2524363" y="4438930"/>
                </a:cubicBezTo>
                <a:cubicBezTo>
                  <a:pt x="2455530" y="4484199"/>
                  <a:pt x="2369644" y="4506833"/>
                  <a:pt x="2266705" y="4506833"/>
                </a:cubicBezTo>
                <a:cubicBezTo>
                  <a:pt x="2185469" y="4506833"/>
                  <a:pt x="2109195" y="4491640"/>
                  <a:pt x="2037881" y="4461254"/>
                </a:cubicBezTo>
                <a:cubicBezTo>
                  <a:pt x="1945484" y="4421567"/>
                  <a:pt x="1899285" y="4366686"/>
                  <a:pt x="1899285" y="4296613"/>
                </a:cubicBezTo>
                <a:cubicBezTo>
                  <a:pt x="1899285" y="4234601"/>
                  <a:pt x="1932771" y="4187783"/>
                  <a:pt x="1999744" y="4156157"/>
                </a:cubicBezTo>
                <a:cubicBezTo>
                  <a:pt x="2051214" y="4131972"/>
                  <a:pt x="2111675" y="4119880"/>
                  <a:pt x="2181129" y="4119880"/>
                </a:cubicBezTo>
                <a:lnTo>
                  <a:pt x="2457391" y="4119880"/>
                </a:lnTo>
                <a:lnTo>
                  <a:pt x="2389488" y="3971052"/>
                </a:lnTo>
                <a:lnTo>
                  <a:pt x="2035091" y="3971052"/>
                </a:lnTo>
                <a:cubicBezTo>
                  <a:pt x="1690926" y="3971052"/>
                  <a:pt x="1518843" y="4072131"/>
                  <a:pt x="1518843" y="4274289"/>
                </a:cubicBezTo>
                <a:cubicBezTo>
                  <a:pt x="1518843" y="4413195"/>
                  <a:pt x="1612171" y="4516135"/>
                  <a:pt x="1798826" y="4583107"/>
                </a:cubicBezTo>
                <a:cubicBezTo>
                  <a:pt x="1931531" y="4630856"/>
                  <a:pt x="2083770" y="4654731"/>
                  <a:pt x="2255543" y="4654731"/>
                </a:cubicBezTo>
                <a:cubicBezTo>
                  <a:pt x="2443438" y="4654731"/>
                  <a:pt x="2607459" y="4623415"/>
                  <a:pt x="2747606" y="4560783"/>
                </a:cubicBezTo>
                <a:cubicBezTo>
                  <a:pt x="2935501" y="4475827"/>
                  <a:pt x="3029449" y="4348393"/>
                  <a:pt x="3029449" y="4178481"/>
                </a:cubicBezTo>
                <a:cubicBezTo>
                  <a:pt x="3029449" y="4099106"/>
                  <a:pt x="3001699" y="3989345"/>
                  <a:pt x="2946198" y="3849199"/>
                </a:cubicBezTo>
                <a:cubicBezTo>
                  <a:pt x="2890698" y="3709052"/>
                  <a:pt x="2862947" y="3618825"/>
                  <a:pt x="2862947" y="3578518"/>
                </a:cubicBezTo>
                <a:cubicBezTo>
                  <a:pt x="2862947" y="3499763"/>
                  <a:pt x="2910076" y="3460385"/>
                  <a:pt x="3004334" y="3460385"/>
                </a:cubicBezTo>
                <a:cubicBezTo>
                  <a:pt x="3011776" y="3460385"/>
                  <a:pt x="3029449" y="3461626"/>
                  <a:pt x="3057354" y="3464106"/>
                </a:cubicBezTo>
                <a:cubicBezTo>
                  <a:pt x="3052393" y="3487050"/>
                  <a:pt x="3049913" y="3505654"/>
                  <a:pt x="3049913" y="3519917"/>
                </a:cubicBezTo>
                <a:cubicBezTo>
                  <a:pt x="3049913" y="3581308"/>
                  <a:pt x="3074097" y="3633708"/>
                  <a:pt x="3122467" y="3677116"/>
                </a:cubicBezTo>
                <a:cubicBezTo>
                  <a:pt x="3170836" y="3720525"/>
                  <a:pt x="3229127" y="3742229"/>
                  <a:pt x="3297340" y="3742229"/>
                </a:cubicBezTo>
                <a:cubicBezTo>
                  <a:pt x="3365552" y="3742229"/>
                  <a:pt x="3423999" y="3720525"/>
                  <a:pt x="3472678" y="3677116"/>
                </a:cubicBezTo>
                <a:cubicBezTo>
                  <a:pt x="3521357" y="3633708"/>
                  <a:pt x="3545697" y="3581308"/>
                  <a:pt x="3545697" y="3519917"/>
                </a:cubicBezTo>
                <a:cubicBezTo>
                  <a:pt x="3545697" y="3457905"/>
                  <a:pt x="3519962" y="3404264"/>
                  <a:pt x="3468492" y="3358996"/>
                </a:cubicBezTo>
                <a:cubicBezTo>
                  <a:pt x="3418883" y="3316208"/>
                  <a:pt x="3362452" y="3294814"/>
                  <a:pt x="3299200" y="3294814"/>
                </a:cubicBezTo>
                <a:close/>
                <a:moveTo>
                  <a:pt x="0" y="0"/>
                </a:moveTo>
                <a:lnTo>
                  <a:pt x="13740882" y="0"/>
                </a:lnTo>
                <a:lnTo>
                  <a:pt x="13740882" y="8087360"/>
                </a:lnTo>
                <a:lnTo>
                  <a:pt x="0" y="8087360"/>
                </a:lnTo>
                <a:close/>
              </a:path>
            </a:pathLst>
          </a:custGeom>
          <a:solidFill>
            <a:schemeClr val="bg1"/>
          </a:solidFill>
        </p:spPr>
        <p:style>
          <a:lnRef idx="2">
            <a:schemeClr val="accent5">
              <a:shade val="15000"/>
            </a:schemeClr>
          </a:lnRef>
          <a:fillRef idx="1">
            <a:schemeClr val="accent5"/>
          </a:fillRef>
          <a:effectRef idx="0">
            <a:schemeClr val="accent5"/>
          </a:effectRef>
          <a:fontRef idx="minor">
            <a:schemeClr val="lt1"/>
          </a:fontRef>
        </p:style>
        <p:txBody>
          <a:bodyPr wrap="square" rtlCol="0" anchor="ctr">
            <a:noAutofit/>
          </a:bodyPr>
          <a:lstStyle/>
          <a:p>
            <a:pPr algn="ctr"/>
            <a:r>
              <a:rPr lang="en-US" dirty="0">
                <a:ln w="0"/>
                <a:solidFill>
                  <a:schemeClr val="tx1"/>
                </a:solidFill>
                <a:effectLst>
                  <a:outerShdw blurRad="38100" dist="19050" dir="2700000" algn="tl" rotWithShape="0">
                    <a:schemeClr val="dk1">
                      <a:alpha val="40000"/>
                    </a:schemeClr>
                  </a:outerShdw>
                </a:effectLst>
              </a:rPr>
              <a:t>;;</a:t>
            </a:r>
            <a:endParaRPr lang="en-IN"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7168459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608AC0-2582-D982-0D50-86C9203E0CF4}"/>
              </a:ext>
            </a:extLst>
          </p:cNvPr>
          <p:cNvSpPr txBox="1"/>
          <p:nvPr/>
        </p:nvSpPr>
        <p:spPr>
          <a:xfrm>
            <a:off x="4430661" y="71697"/>
            <a:ext cx="1906291" cy="707886"/>
          </a:xfrm>
          <a:prstGeom prst="rect">
            <a:avLst/>
          </a:prstGeom>
          <a:noFill/>
        </p:spPr>
        <p:txBody>
          <a:bodyPr wrap="none" rtlCol="0">
            <a:spAutoFit/>
          </a:bodyPr>
          <a:lstStyle/>
          <a:p>
            <a:r>
              <a:rPr lang="en-IN" sz="4000" dirty="0"/>
              <a:t>Contents</a:t>
            </a:r>
          </a:p>
        </p:txBody>
      </p:sp>
      <p:sp>
        <p:nvSpPr>
          <p:cNvPr id="6" name="Rectangle 5">
            <a:extLst>
              <a:ext uri="{FF2B5EF4-FFF2-40B4-BE49-F238E27FC236}">
                <a16:creationId xmlns:a16="http://schemas.microsoft.com/office/drawing/2014/main" id="{2C5842AB-7916-9CF9-9814-F5919D54ADA4}"/>
              </a:ext>
            </a:extLst>
          </p:cNvPr>
          <p:cNvSpPr/>
          <p:nvPr/>
        </p:nvSpPr>
        <p:spPr>
          <a:xfrm>
            <a:off x="1097280" y="1073207"/>
            <a:ext cx="9357360" cy="375874"/>
          </a:xfrm>
          <a:prstGeom prst="rect">
            <a:avLst/>
          </a:prstGeom>
          <a:gradFill>
            <a:gsLst>
              <a:gs pos="0">
                <a:srgbClr val="EAEAEA"/>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innerShdw blurRad="2159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101A0D7F-4BB1-9FFE-C6D8-7DE1F208C1DD}"/>
              </a:ext>
            </a:extLst>
          </p:cNvPr>
          <p:cNvSpPr/>
          <p:nvPr/>
        </p:nvSpPr>
        <p:spPr>
          <a:xfrm>
            <a:off x="1239520" y="1193845"/>
            <a:ext cx="8928100" cy="134597"/>
          </a:xfrm>
          <a:prstGeom prst="roundRect">
            <a:avLst/>
          </a:prstGeom>
          <a:solidFill>
            <a:schemeClr val="accent5"/>
          </a:solidFill>
          <a:ln>
            <a:noFill/>
          </a:ln>
          <a:effectLst>
            <a:innerShdw blurRad="63500" dist="50800" dir="13500000">
              <a:prstClr val="black">
                <a:alpha val="50000"/>
              </a:prstClr>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reeform: Shape 9">
            <a:extLst>
              <a:ext uri="{FF2B5EF4-FFF2-40B4-BE49-F238E27FC236}">
                <a16:creationId xmlns:a16="http://schemas.microsoft.com/office/drawing/2014/main" id="{5390D8A1-1D1F-8CCD-51FD-5460306E2F25}"/>
              </a:ext>
            </a:extLst>
          </p:cNvPr>
          <p:cNvSpPr/>
          <p:nvPr/>
        </p:nvSpPr>
        <p:spPr>
          <a:xfrm>
            <a:off x="1980863" y="3429000"/>
            <a:ext cx="1424940" cy="1383230"/>
          </a:xfrm>
          <a:custGeom>
            <a:avLst/>
            <a:gdLst>
              <a:gd name="connsiteX0" fmla="*/ 712470 w 1424940"/>
              <a:gd name="connsiteY0" fmla="*/ 83820 h 1383230"/>
              <a:gd name="connsiteX1" fmla="*/ 640080 w 1424940"/>
              <a:gd name="connsiteY1" fmla="*/ 125730 h 1383230"/>
              <a:gd name="connsiteX2" fmla="*/ 712470 w 1424940"/>
              <a:gd name="connsiteY2" fmla="*/ 167640 h 1383230"/>
              <a:gd name="connsiteX3" fmla="*/ 784860 w 1424940"/>
              <a:gd name="connsiteY3" fmla="*/ 125730 h 1383230"/>
              <a:gd name="connsiteX4" fmla="*/ 712470 w 1424940"/>
              <a:gd name="connsiteY4" fmla="*/ 83820 h 1383230"/>
              <a:gd name="connsiteX5" fmla="*/ 712470 w 1424940"/>
              <a:gd name="connsiteY5" fmla="*/ 0 h 1383230"/>
              <a:gd name="connsiteX6" fmla="*/ 1424940 w 1424940"/>
              <a:gd name="connsiteY6" fmla="*/ 691615 h 1383230"/>
              <a:gd name="connsiteX7" fmla="*/ 712470 w 1424940"/>
              <a:gd name="connsiteY7" fmla="*/ 1383230 h 1383230"/>
              <a:gd name="connsiteX8" fmla="*/ 0 w 1424940"/>
              <a:gd name="connsiteY8" fmla="*/ 691615 h 1383230"/>
              <a:gd name="connsiteX9" fmla="*/ 712470 w 1424940"/>
              <a:gd name="connsiteY9" fmla="*/ 0 h 138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4940" h="1383230">
                <a:moveTo>
                  <a:pt x="712470" y="83820"/>
                </a:moveTo>
                <a:cubicBezTo>
                  <a:pt x="672490" y="83820"/>
                  <a:pt x="640080" y="102584"/>
                  <a:pt x="640080" y="125730"/>
                </a:cubicBezTo>
                <a:cubicBezTo>
                  <a:pt x="640080" y="148876"/>
                  <a:pt x="672490" y="167640"/>
                  <a:pt x="712470" y="167640"/>
                </a:cubicBezTo>
                <a:cubicBezTo>
                  <a:pt x="752450" y="167640"/>
                  <a:pt x="784860" y="148876"/>
                  <a:pt x="784860" y="125730"/>
                </a:cubicBezTo>
                <a:cubicBezTo>
                  <a:pt x="784860" y="102584"/>
                  <a:pt x="752450" y="83820"/>
                  <a:pt x="712470" y="83820"/>
                </a:cubicBezTo>
                <a:close/>
                <a:moveTo>
                  <a:pt x="712470" y="0"/>
                </a:moveTo>
                <a:cubicBezTo>
                  <a:pt x="1105956" y="0"/>
                  <a:pt x="1424940" y="309647"/>
                  <a:pt x="1424940" y="691615"/>
                </a:cubicBezTo>
                <a:cubicBezTo>
                  <a:pt x="1424940" y="1073583"/>
                  <a:pt x="1105956" y="1383230"/>
                  <a:pt x="712470" y="1383230"/>
                </a:cubicBezTo>
                <a:cubicBezTo>
                  <a:pt x="318984" y="1383230"/>
                  <a:pt x="0" y="1073583"/>
                  <a:pt x="0" y="691615"/>
                </a:cubicBezTo>
                <a:cubicBezTo>
                  <a:pt x="0" y="309647"/>
                  <a:pt x="318984" y="0"/>
                  <a:pt x="712470" y="0"/>
                </a:cubicBezTo>
                <a:close/>
              </a:path>
            </a:pathLst>
          </a:custGeom>
          <a:gradFill>
            <a:gsLst>
              <a:gs pos="62223">
                <a:srgbClr val="E6E6E6"/>
              </a:gs>
              <a:gs pos="36374">
                <a:srgbClr val="D1D1D1"/>
              </a:gs>
              <a:gs pos="15392">
                <a:srgbClr val="BFBFBF"/>
              </a:gs>
              <a:gs pos="83000">
                <a:srgbClr val="B2B2B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reflection blurRad="6350" stA="190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t> </a:t>
            </a:r>
            <a:r>
              <a:rPr lang="en-IN" dirty="0">
                <a:solidFill>
                  <a:schemeClr val="bg2"/>
                </a:solidFill>
              </a:rPr>
              <a:t>Project</a:t>
            </a:r>
            <a:r>
              <a:rPr lang="en-IN" dirty="0"/>
              <a:t> </a:t>
            </a:r>
            <a:r>
              <a:rPr lang="en-IN" dirty="0">
                <a:solidFill>
                  <a:schemeClr val="bg2"/>
                </a:solidFill>
              </a:rPr>
              <a:t>Scope</a:t>
            </a:r>
          </a:p>
        </p:txBody>
      </p:sp>
      <p:sp>
        <p:nvSpPr>
          <p:cNvPr id="11" name="Freeform: Shape 10">
            <a:extLst>
              <a:ext uri="{FF2B5EF4-FFF2-40B4-BE49-F238E27FC236}">
                <a16:creationId xmlns:a16="http://schemas.microsoft.com/office/drawing/2014/main" id="{987AF286-6BBC-2829-9AB5-B81B2DD517CB}"/>
              </a:ext>
            </a:extLst>
          </p:cNvPr>
          <p:cNvSpPr/>
          <p:nvPr/>
        </p:nvSpPr>
        <p:spPr>
          <a:xfrm>
            <a:off x="3147001" y="4280925"/>
            <a:ext cx="1424940" cy="1383230"/>
          </a:xfrm>
          <a:custGeom>
            <a:avLst/>
            <a:gdLst>
              <a:gd name="connsiteX0" fmla="*/ 712470 w 1424940"/>
              <a:gd name="connsiteY0" fmla="*/ 83820 h 1383230"/>
              <a:gd name="connsiteX1" fmla="*/ 640080 w 1424940"/>
              <a:gd name="connsiteY1" fmla="*/ 125730 h 1383230"/>
              <a:gd name="connsiteX2" fmla="*/ 712470 w 1424940"/>
              <a:gd name="connsiteY2" fmla="*/ 167640 h 1383230"/>
              <a:gd name="connsiteX3" fmla="*/ 784860 w 1424940"/>
              <a:gd name="connsiteY3" fmla="*/ 125730 h 1383230"/>
              <a:gd name="connsiteX4" fmla="*/ 712470 w 1424940"/>
              <a:gd name="connsiteY4" fmla="*/ 83820 h 1383230"/>
              <a:gd name="connsiteX5" fmla="*/ 712470 w 1424940"/>
              <a:gd name="connsiteY5" fmla="*/ 0 h 1383230"/>
              <a:gd name="connsiteX6" fmla="*/ 1424940 w 1424940"/>
              <a:gd name="connsiteY6" fmla="*/ 691615 h 1383230"/>
              <a:gd name="connsiteX7" fmla="*/ 712470 w 1424940"/>
              <a:gd name="connsiteY7" fmla="*/ 1383230 h 1383230"/>
              <a:gd name="connsiteX8" fmla="*/ 0 w 1424940"/>
              <a:gd name="connsiteY8" fmla="*/ 691615 h 1383230"/>
              <a:gd name="connsiteX9" fmla="*/ 712470 w 1424940"/>
              <a:gd name="connsiteY9" fmla="*/ 0 h 138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4940" h="1383230">
                <a:moveTo>
                  <a:pt x="712470" y="83820"/>
                </a:moveTo>
                <a:cubicBezTo>
                  <a:pt x="672490" y="83820"/>
                  <a:pt x="640080" y="102584"/>
                  <a:pt x="640080" y="125730"/>
                </a:cubicBezTo>
                <a:cubicBezTo>
                  <a:pt x="640080" y="148876"/>
                  <a:pt x="672490" y="167640"/>
                  <a:pt x="712470" y="167640"/>
                </a:cubicBezTo>
                <a:cubicBezTo>
                  <a:pt x="752450" y="167640"/>
                  <a:pt x="784860" y="148876"/>
                  <a:pt x="784860" y="125730"/>
                </a:cubicBezTo>
                <a:cubicBezTo>
                  <a:pt x="784860" y="102584"/>
                  <a:pt x="752450" y="83820"/>
                  <a:pt x="712470" y="83820"/>
                </a:cubicBezTo>
                <a:close/>
                <a:moveTo>
                  <a:pt x="712470" y="0"/>
                </a:moveTo>
                <a:cubicBezTo>
                  <a:pt x="1105956" y="0"/>
                  <a:pt x="1424940" y="309647"/>
                  <a:pt x="1424940" y="691615"/>
                </a:cubicBezTo>
                <a:cubicBezTo>
                  <a:pt x="1424940" y="1073583"/>
                  <a:pt x="1105956" y="1383230"/>
                  <a:pt x="712470" y="1383230"/>
                </a:cubicBezTo>
                <a:cubicBezTo>
                  <a:pt x="318984" y="1383230"/>
                  <a:pt x="0" y="1073583"/>
                  <a:pt x="0" y="691615"/>
                </a:cubicBezTo>
                <a:cubicBezTo>
                  <a:pt x="0" y="309647"/>
                  <a:pt x="318984" y="0"/>
                  <a:pt x="712470" y="0"/>
                </a:cubicBezTo>
                <a:close/>
              </a:path>
            </a:pathLst>
          </a:custGeom>
          <a:gradFill>
            <a:gsLst>
              <a:gs pos="62223">
                <a:srgbClr val="E6E6E6"/>
              </a:gs>
              <a:gs pos="36374">
                <a:srgbClr val="D1D1D1"/>
              </a:gs>
              <a:gs pos="15392">
                <a:srgbClr val="BFBFBF"/>
              </a:gs>
              <a:gs pos="83000">
                <a:srgbClr val="B2B2B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reflection blurRad="6350" stA="200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solidFill>
                  <a:schemeClr val="bg2"/>
                </a:solidFill>
              </a:rPr>
              <a:t>Agile</a:t>
            </a:r>
            <a:r>
              <a:rPr lang="en-IN" dirty="0"/>
              <a:t> </a:t>
            </a:r>
            <a:r>
              <a:rPr lang="en-IN" dirty="0">
                <a:solidFill>
                  <a:schemeClr val="bg2"/>
                </a:solidFill>
              </a:rPr>
              <a:t>Methodology</a:t>
            </a:r>
          </a:p>
        </p:txBody>
      </p:sp>
      <p:sp>
        <p:nvSpPr>
          <p:cNvPr id="12" name="Freeform: Shape 11">
            <a:extLst>
              <a:ext uri="{FF2B5EF4-FFF2-40B4-BE49-F238E27FC236}">
                <a16:creationId xmlns:a16="http://schemas.microsoft.com/office/drawing/2014/main" id="{5468411C-67E3-1AD3-4FC9-009B41555E8E}"/>
              </a:ext>
            </a:extLst>
          </p:cNvPr>
          <p:cNvSpPr/>
          <p:nvPr/>
        </p:nvSpPr>
        <p:spPr>
          <a:xfrm>
            <a:off x="4351020" y="3312895"/>
            <a:ext cx="1424940" cy="1383230"/>
          </a:xfrm>
          <a:custGeom>
            <a:avLst/>
            <a:gdLst>
              <a:gd name="connsiteX0" fmla="*/ 712470 w 1424940"/>
              <a:gd name="connsiteY0" fmla="*/ 83820 h 1383230"/>
              <a:gd name="connsiteX1" fmla="*/ 640080 w 1424940"/>
              <a:gd name="connsiteY1" fmla="*/ 125730 h 1383230"/>
              <a:gd name="connsiteX2" fmla="*/ 712470 w 1424940"/>
              <a:gd name="connsiteY2" fmla="*/ 167640 h 1383230"/>
              <a:gd name="connsiteX3" fmla="*/ 784860 w 1424940"/>
              <a:gd name="connsiteY3" fmla="*/ 125730 h 1383230"/>
              <a:gd name="connsiteX4" fmla="*/ 712470 w 1424940"/>
              <a:gd name="connsiteY4" fmla="*/ 83820 h 1383230"/>
              <a:gd name="connsiteX5" fmla="*/ 712470 w 1424940"/>
              <a:gd name="connsiteY5" fmla="*/ 0 h 1383230"/>
              <a:gd name="connsiteX6" fmla="*/ 1424940 w 1424940"/>
              <a:gd name="connsiteY6" fmla="*/ 691615 h 1383230"/>
              <a:gd name="connsiteX7" fmla="*/ 712470 w 1424940"/>
              <a:gd name="connsiteY7" fmla="*/ 1383230 h 1383230"/>
              <a:gd name="connsiteX8" fmla="*/ 0 w 1424940"/>
              <a:gd name="connsiteY8" fmla="*/ 691615 h 1383230"/>
              <a:gd name="connsiteX9" fmla="*/ 712470 w 1424940"/>
              <a:gd name="connsiteY9" fmla="*/ 0 h 138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4940" h="1383230">
                <a:moveTo>
                  <a:pt x="712470" y="83820"/>
                </a:moveTo>
                <a:cubicBezTo>
                  <a:pt x="672490" y="83820"/>
                  <a:pt x="640080" y="102584"/>
                  <a:pt x="640080" y="125730"/>
                </a:cubicBezTo>
                <a:cubicBezTo>
                  <a:pt x="640080" y="148876"/>
                  <a:pt x="672490" y="167640"/>
                  <a:pt x="712470" y="167640"/>
                </a:cubicBezTo>
                <a:cubicBezTo>
                  <a:pt x="752450" y="167640"/>
                  <a:pt x="784860" y="148876"/>
                  <a:pt x="784860" y="125730"/>
                </a:cubicBezTo>
                <a:cubicBezTo>
                  <a:pt x="784860" y="102584"/>
                  <a:pt x="752450" y="83820"/>
                  <a:pt x="712470" y="83820"/>
                </a:cubicBezTo>
                <a:close/>
                <a:moveTo>
                  <a:pt x="712470" y="0"/>
                </a:moveTo>
                <a:cubicBezTo>
                  <a:pt x="1105956" y="0"/>
                  <a:pt x="1424940" y="309647"/>
                  <a:pt x="1424940" y="691615"/>
                </a:cubicBezTo>
                <a:cubicBezTo>
                  <a:pt x="1424940" y="1073583"/>
                  <a:pt x="1105956" y="1383230"/>
                  <a:pt x="712470" y="1383230"/>
                </a:cubicBezTo>
                <a:cubicBezTo>
                  <a:pt x="318984" y="1383230"/>
                  <a:pt x="0" y="1073583"/>
                  <a:pt x="0" y="691615"/>
                </a:cubicBezTo>
                <a:cubicBezTo>
                  <a:pt x="0" y="309647"/>
                  <a:pt x="318984" y="0"/>
                  <a:pt x="712470" y="0"/>
                </a:cubicBezTo>
                <a:close/>
              </a:path>
            </a:pathLst>
          </a:custGeom>
          <a:gradFill>
            <a:gsLst>
              <a:gs pos="62223">
                <a:srgbClr val="E6E6E6"/>
              </a:gs>
              <a:gs pos="36374">
                <a:srgbClr val="D1D1D1"/>
              </a:gs>
              <a:gs pos="15392">
                <a:srgbClr val="BFBFBF"/>
              </a:gs>
              <a:gs pos="83000">
                <a:srgbClr val="B2B2B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reflection blurRad="6350" stA="200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solidFill>
                  <a:schemeClr val="bg2"/>
                </a:solidFill>
              </a:rPr>
              <a:t>Development</a:t>
            </a:r>
            <a:r>
              <a:rPr lang="en-IN" dirty="0"/>
              <a:t> </a:t>
            </a:r>
            <a:r>
              <a:rPr lang="en-IN" dirty="0">
                <a:solidFill>
                  <a:schemeClr val="bg2"/>
                </a:solidFill>
              </a:rPr>
              <a:t>Process</a:t>
            </a:r>
          </a:p>
        </p:txBody>
      </p:sp>
      <p:sp>
        <p:nvSpPr>
          <p:cNvPr id="13" name="Freeform: Shape 12">
            <a:extLst>
              <a:ext uri="{FF2B5EF4-FFF2-40B4-BE49-F238E27FC236}">
                <a16:creationId xmlns:a16="http://schemas.microsoft.com/office/drawing/2014/main" id="{D100B028-04B9-E28B-8665-FDE773FA74F0}"/>
              </a:ext>
            </a:extLst>
          </p:cNvPr>
          <p:cNvSpPr/>
          <p:nvPr/>
        </p:nvSpPr>
        <p:spPr>
          <a:xfrm>
            <a:off x="7660303" y="4360845"/>
            <a:ext cx="1424940" cy="1383230"/>
          </a:xfrm>
          <a:custGeom>
            <a:avLst/>
            <a:gdLst>
              <a:gd name="connsiteX0" fmla="*/ 712470 w 1424940"/>
              <a:gd name="connsiteY0" fmla="*/ 83820 h 1383230"/>
              <a:gd name="connsiteX1" fmla="*/ 640080 w 1424940"/>
              <a:gd name="connsiteY1" fmla="*/ 125730 h 1383230"/>
              <a:gd name="connsiteX2" fmla="*/ 712470 w 1424940"/>
              <a:gd name="connsiteY2" fmla="*/ 167640 h 1383230"/>
              <a:gd name="connsiteX3" fmla="*/ 784860 w 1424940"/>
              <a:gd name="connsiteY3" fmla="*/ 125730 h 1383230"/>
              <a:gd name="connsiteX4" fmla="*/ 712470 w 1424940"/>
              <a:gd name="connsiteY4" fmla="*/ 83820 h 1383230"/>
              <a:gd name="connsiteX5" fmla="*/ 712470 w 1424940"/>
              <a:gd name="connsiteY5" fmla="*/ 0 h 1383230"/>
              <a:gd name="connsiteX6" fmla="*/ 1424940 w 1424940"/>
              <a:gd name="connsiteY6" fmla="*/ 691615 h 1383230"/>
              <a:gd name="connsiteX7" fmla="*/ 712470 w 1424940"/>
              <a:gd name="connsiteY7" fmla="*/ 1383230 h 1383230"/>
              <a:gd name="connsiteX8" fmla="*/ 0 w 1424940"/>
              <a:gd name="connsiteY8" fmla="*/ 691615 h 1383230"/>
              <a:gd name="connsiteX9" fmla="*/ 712470 w 1424940"/>
              <a:gd name="connsiteY9" fmla="*/ 0 h 138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4940" h="1383230">
                <a:moveTo>
                  <a:pt x="712470" y="83820"/>
                </a:moveTo>
                <a:cubicBezTo>
                  <a:pt x="672490" y="83820"/>
                  <a:pt x="640080" y="102584"/>
                  <a:pt x="640080" y="125730"/>
                </a:cubicBezTo>
                <a:cubicBezTo>
                  <a:pt x="640080" y="148876"/>
                  <a:pt x="672490" y="167640"/>
                  <a:pt x="712470" y="167640"/>
                </a:cubicBezTo>
                <a:cubicBezTo>
                  <a:pt x="752450" y="167640"/>
                  <a:pt x="784860" y="148876"/>
                  <a:pt x="784860" y="125730"/>
                </a:cubicBezTo>
                <a:cubicBezTo>
                  <a:pt x="784860" y="102584"/>
                  <a:pt x="752450" y="83820"/>
                  <a:pt x="712470" y="83820"/>
                </a:cubicBezTo>
                <a:close/>
                <a:moveTo>
                  <a:pt x="712470" y="0"/>
                </a:moveTo>
                <a:cubicBezTo>
                  <a:pt x="1105956" y="0"/>
                  <a:pt x="1424940" y="309647"/>
                  <a:pt x="1424940" y="691615"/>
                </a:cubicBezTo>
                <a:cubicBezTo>
                  <a:pt x="1424940" y="1073583"/>
                  <a:pt x="1105956" y="1383230"/>
                  <a:pt x="712470" y="1383230"/>
                </a:cubicBezTo>
                <a:cubicBezTo>
                  <a:pt x="318984" y="1383230"/>
                  <a:pt x="0" y="1073583"/>
                  <a:pt x="0" y="691615"/>
                </a:cubicBezTo>
                <a:cubicBezTo>
                  <a:pt x="0" y="309647"/>
                  <a:pt x="318984" y="0"/>
                  <a:pt x="712470" y="0"/>
                </a:cubicBezTo>
                <a:close/>
              </a:path>
            </a:pathLst>
          </a:custGeom>
          <a:gradFill>
            <a:gsLst>
              <a:gs pos="62223">
                <a:srgbClr val="E6E6E6"/>
              </a:gs>
              <a:gs pos="36374">
                <a:srgbClr val="D1D1D1"/>
              </a:gs>
              <a:gs pos="15392">
                <a:srgbClr val="BFBFBF"/>
              </a:gs>
              <a:gs pos="83000">
                <a:srgbClr val="B2B2B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reflection blurRad="6350" stA="200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solidFill>
                  <a:schemeClr val="bg2"/>
                </a:solidFill>
              </a:rPr>
              <a:t>Conclusion</a:t>
            </a:r>
          </a:p>
          <a:p>
            <a:pPr algn="ctr"/>
            <a:endParaRPr lang="en-IN" dirty="0"/>
          </a:p>
        </p:txBody>
      </p:sp>
      <p:sp>
        <p:nvSpPr>
          <p:cNvPr id="14" name="Freeform: Shape 13">
            <a:extLst>
              <a:ext uri="{FF2B5EF4-FFF2-40B4-BE49-F238E27FC236}">
                <a16:creationId xmlns:a16="http://schemas.microsoft.com/office/drawing/2014/main" id="{647B8AAE-A471-27A1-DB4B-096A6C54FE42}"/>
              </a:ext>
            </a:extLst>
          </p:cNvPr>
          <p:cNvSpPr/>
          <p:nvPr/>
        </p:nvSpPr>
        <p:spPr>
          <a:xfrm>
            <a:off x="6606054" y="3312895"/>
            <a:ext cx="1424940" cy="1383230"/>
          </a:xfrm>
          <a:custGeom>
            <a:avLst/>
            <a:gdLst>
              <a:gd name="connsiteX0" fmla="*/ 712470 w 1424940"/>
              <a:gd name="connsiteY0" fmla="*/ 83820 h 1383230"/>
              <a:gd name="connsiteX1" fmla="*/ 640080 w 1424940"/>
              <a:gd name="connsiteY1" fmla="*/ 125730 h 1383230"/>
              <a:gd name="connsiteX2" fmla="*/ 712470 w 1424940"/>
              <a:gd name="connsiteY2" fmla="*/ 167640 h 1383230"/>
              <a:gd name="connsiteX3" fmla="*/ 784860 w 1424940"/>
              <a:gd name="connsiteY3" fmla="*/ 125730 h 1383230"/>
              <a:gd name="connsiteX4" fmla="*/ 712470 w 1424940"/>
              <a:gd name="connsiteY4" fmla="*/ 83820 h 1383230"/>
              <a:gd name="connsiteX5" fmla="*/ 712470 w 1424940"/>
              <a:gd name="connsiteY5" fmla="*/ 0 h 1383230"/>
              <a:gd name="connsiteX6" fmla="*/ 1424940 w 1424940"/>
              <a:gd name="connsiteY6" fmla="*/ 691615 h 1383230"/>
              <a:gd name="connsiteX7" fmla="*/ 712470 w 1424940"/>
              <a:gd name="connsiteY7" fmla="*/ 1383230 h 1383230"/>
              <a:gd name="connsiteX8" fmla="*/ 0 w 1424940"/>
              <a:gd name="connsiteY8" fmla="*/ 691615 h 1383230"/>
              <a:gd name="connsiteX9" fmla="*/ 712470 w 1424940"/>
              <a:gd name="connsiteY9" fmla="*/ 0 h 138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4940" h="1383230">
                <a:moveTo>
                  <a:pt x="712470" y="83820"/>
                </a:moveTo>
                <a:cubicBezTo>
                  <a:pt x="672490" y="83820"/>
                  <a:pt x="640080" y="102584"/>
                  <a:pt x="640080" y="125730"/>
                </a:cubicBezTo>
                <a:cubicBezTo>
                  <a:pt x="640080" y="148876"/>
                  <a:pt x="672490" y="167640"/>
                  <a:pt x="712470" y="167640"/>
                </a:cubicBezTo>
                <a:cubicBezTo>
                  <a:pt x="752450" y="167640"/>
                  <a:pt x="784860" y="148876"/>
                  <a:pt x="784860" y="125730"/>
                </a:cubicBezTo>
                <a:cubicBezTo>
                  <a:pt x="784860" y="102584"/>
                  <a:pt x="752450" y="83820"/>
                  <a:pt x="712470" y="83820"/>
                </a:cubicBezTo>
                <a:close/>
                <a:moveTo>
                  <a:pt x="712470" y="0"/>
                </a:moveTo>
                <a:cubicBezTo>
                  <a:pt x="1105956" y="0"/>
                  <a:pt x="1424940" y="309647"/>
                  <a:pt x="1424940" y="691615"/>
                </a:cubicBezTo>
                <a:cubicBezTo>
                  <a:pt x="1424940" y="1073583"/>
                  <a:pt x="1105956" y="1383230"/>
                  <a:pt x="712470" y="1383230"/>
                </a:cubicBezTo>
                <a:cubicBezTo>
                  <a:pt x="318984" y="1383230"/>
                  <a:pt x="0" y="1073583"/>
                  <a:pt x="0" y="691615"/>
                </a:cubicBezTo>
                <a:cubicBezTo>
                  <a:pt x="0" y="309647"/>
                  <a:pt x="318984" y="0"/>
                  <a:pt x="712470" y="0"/>
                </a:cubicBezTo>
                <a:close/>
              </a:path>
            </a:pathLst>
          </a:custGeom>
          <a:gradFill>
            <a:gsLst>
              <a:gs pos="62223">
                <a:srgbClr val="E6E6E6"/>
              </a:gs>
              <a:gs pos="36374">
                <a:srgbClr val="D1D1D1"/>
              </a:gs>
              <a:gs pos="15392">
                <a:srgbClr val="BFBFBF"/>
              </a:gs>
              <a:gs pos="83000">
                <a:srgbClr val="B2B2B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reflection blurRad="6350" stA="200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solidFill>
                  <a:schemeClr val="bg2"/>
                </a:solidFill>
              </a:rPr>
              <a:t>Testing</a:t>
            </a:r>
            <a:r>
              <a:rPr lang="en-IN" dirty="0"/>
              <a:t> </a:t>
            </a:r>
            <a:r>
              <a:rPr lang="en-IN" dirty="0">
                <a:solidFill>
                  <a:schemeClr val="bg2"/>
                </a:solidFill>
              </a:rPr>
              <a:t>and</a:t>
            </a:r>
            <a:r>
              <a:rPr lang="en-IN" dirty="0"/>
              <a:t> </a:t>
            </a:r>
            <a:r>
              <a:rPr lang="en-IN" dirty="0">
                <a:solidFill>
                  <a:schemeClr val="bg2"/>
                </a:solidFill>
              </a:rPr>
              <a:t>Quality</a:t>
            </a:r>
            <a:r>
              <a:rPr lang="en-IN" dirty="0"/>
              <a:t> </a:t>
            </a:r>
            <a:r>
              <a:rPr lang="en-IN" dirty="0">
                <a:solidFill>
                  <a:schemeClr val="bg2"/>
                </a:solidFill>
              </a:rPr>
              <a:t>Assurance</a:t>
            </a:r>
          </a:p>
        </p:txBody>
      </p:sp>
      <p:sp>
        <p:nvSpPr>
          <p:cNvPr id="15" name="Freeform: Shape 14">
            <a:extLst>
              <a:ext uri="{FF2B5EF4-FFF2-40B4-BE49-F238E27FC236}">
                <a16:creationId xmlns:a16="http://schemas.microsoft.com/office/drawing/2014/main" id="{C4A1DF4B-0A3D-1986-EBE4-0E04AF245DBC}"/>
              </a:ext>
            </a:extLst>
          </p:cNvPr>
          <p:cNvSpPr/>
          <p:nvPr/>
        </p:nvSpPr>
        <p:spPr>
          <a:xfrm>
            <a:off x="5433958" y="4288255"/>
            <a:ext cx="1424940" cy="1383230"/>
          </a:xfrm>
          <a:custGeom>
            <a:avLst/>
            <a:gdLst>
              <a:gd name="connsiteX0" fmla="*/ 712470 w 1424940"/>
              <a:gd name="connsiteY0" fmla="*/ 83820 h 1383230"/>
              <a:gd name="connsiteX1" fmla="*/ 640080 w 1424940"/>
              <a:gd name="connsiteY1" fmla="*/ 125730 h 1383230"/>
              <a:gd name="connsiteX2" fmla="*/ 712470 w 1424940"/>
              <a:gd name="connsiteY2" fmla="*/ 167640 h 1383230"/>
              <a:gd name="connsiteX3" fmla="*/ 784860 w 1424940"/>
              <a:gd name="connsiteY3" fmla="*/ 125730 h 1383230"/>
              <a:gd name="connsiteX4" fmla="*/ 712470 w 1424940"/>
              <a:gd name="connsiteY4" fmla="*/ 83820 h 1383230"/>
              <a:gd name="connsiteX5" fmla="*/ 712470 w 1424940"/>
              <a:gd name="connsiteY5" fmla="*/ 0 h 1383230"/>
              <a:gd name="connsiteX6" fmla="*/ 1424940 w 1424940"/>
              <a:gd name="connsiteY6" fmla="*/ 691615 h 1383230"/>
              <a:gd name="connsiteX7" fmla="*/ 712470 w 1424940"/>
              <a:gd name="connsiteY7" fmla="*/ 1383230 h 1383230"/>
              <a:gd name="connsiteX8" fmla="*/ 0 w 1424940"/>
              <a:gd name="connsiteY8" fmla="*/ 691615 h 1383230"/>
              <a:gd name="connsiteX9" fmla="*/ 712470 w 1424940"/>
              <a:gd name="connsiteY9" fmla="*/ 0 h 138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4940" h="1383230">
                <a:moveTo>
                  <a:pt x="712470" y="83820"/>
                </a:moveTo>
                <a:cubicBezTo>
                  <a:pt x="672490" y="83820"/>
                  <a:pt x="640080" y="102584"/>
                  <a:pt x="640080" y="125730"/>
                </a:cubicBezTo>
                <a:cubicBezTo>
                  <a:pt x="640080" y="148876"/>
                  <a:pt x="672490" y="167640"/>
                  <a:pt x="712470" y="167640"/>
                </a:cubicBezTo>
                <a:cubicBezTo>
                  <a:pt x="752450" y="167640"/>
                  <a:pt x="784860" y="148876"/>
                  <a:pt x="784860" y="125730"/>
                </a:cubicBezTo>
                <a:cubicBezTo>
                  <a:pt x="784860" y="102584"/>
                  <a:pt x="752450" y="83820"/>
                  <a:pt x="712470" y="83820"/>
                </a:cubicBezTo>
                <a:close/>
                <a:moveTo>
                  <a:pt x="712470" y="0"/>
                </a:moveTo>
                <a:cubicBezTo>
                  <a:pt x="1105956" y="0"/>
                  <a:pt x="1424940" y="309647"/>
                  <a:pt x="1424940" y="691615"/>
                </a:cubicBezTo>
                <a:cubicBezTo>
                  <a:pt x="1424940" y="1073583"/>
                  <a:pt x="1105956" y="1383230"/>
                  <a:pt x="712470" y="1383230"/>
                </a:cubicBezTo>
                <a:cubicBezTo>
                  <a:pt x="318984" y="1383230"/>
                  <a:pt x="0" y="1073583"/>
                  <a:pt x="0" y="691615"/>
                </a:cubicBezTo>
                <a:cubicBezTo>
                  <a:pt x="0" y="309647"/>
                  <a:pt x="318984" y="0"/>
                  <a:pt x="712470" y="0"/>
                </a:cubicBezTo>
                <a:close/>
              </a:path>
            </a:pathLst>
          </a:custGeom>
          <a:gradFill>
            <a:gsLst>
              <a:gs pos="62223">
                <a:srgbClr val="E6E6E6"/>
              </a:gs>
              <a:gs pos="36374">
                <a:srgbClr val="D1D1D1"/>
              </a:gs>
              <a:gs pos="15392">
                <a:srgbClr val="BFBFBF"/>
              </a:gs>
              <a:gs pos="83000">
                <a:srgbClr val="B2B2B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reflection blurRad="6350" stA="200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solidFill>
                  <a:schemeClr val="bg2"/>
                </a:solidFill>
              </a:rPr>
              <a:t>Progress</a:t>
            </a:r>
            <a:r>
              <a:rPr lang="en-IN" dirty="0"/>
              <a:t> </a:t>
            </a:r>
            <a:r>
              <a:rPr lang="en-IN" dirty="0">
                <a:solidFill>
                  <a:schemeClr val="bg2"/>
                </a:solidFill>
              </a:rPr>
              <a:t>Overview</a:t>
            </a:r>
          </a:p>
        </p:txBody>
      </p:sp>
      <p:sp>
        <p:nvSpPr>
          <p:cNvPr id="16" name="Freeform: Shape 15">
            <a:extLst>
              <a:ext uri="{FF2B5EF4-FFF2-40B4-BE49-F238E27FC236}">
                <a16:creationId xmlns:a16="http://schemas.microsoft.com/office/drawing/2014/main" id="{32BFFD8C-BACC-D4A8-DB37-30EDD69BF4A0}"/>
              </a:ext>
            </a:extLst>
          </p:cNvPr>
          <p:cNvSpPr/>
          <p:nvPr/>
        </p:nvSpPr>
        <p:spPr>
          <a:xfrm>
            <a:off x="8605520" y="3312895"/>
            <a:ext cx="1424940" cy="1383230"/>
          </a:xfrm>
          <a:custGeom>
            <a:avLst/>
            <a:gdLst>
              <a:gd name="connsiteX0" fmla="*/ 712470 w 1424940"/>
              <a:gd name="connsiteY0" fmla="*/ 83820 h 1383230"/>
              <a:gd name="connsiteX1" fmla="*/ 640080 w 1424940"/>
              <a:gd name="connsiteY1" fmla="*/ 125730 h 1383230"/>
              <a:gd name="connsiteX2" fmla="*/ 712470 w 1424940"/>
              <a:gd name="connsiteY2" fmla="*/ 167640 h 1383230"/>
              <a:gd name="connsiteX3" fmla="*/ 784860 w 1424940"/>
              <a:gd name="connsiteY3" fmla="*/ 125730 h 1383230"/>
              <a:gd name="connsiteX4" fmla="*/ 712470 w 1424940"/>
              <a:gd name="connsiteY4" fmla="*/ 83820 h 1383230"/>
              <a:gd name="connsiteX5" fmla="*/ 712470 w 1424940"/>
              <a:gd name="connsiteY5" fmla="*/ 0 h 1383230"/>
              <a:gd name="connsiteX6" fmla="*/ 1424940 w 1424940"/>
              <a:gd name="connsiteY6" fmla="*/ 691615 h 1383230"/>
              <a:gd name="connsiteX7" fmla="*/ 712470 w 1424940"/>
              <a:gd name="connsiteY7" fmla="*/ 1383230 h 1383230"/>
              <a:gd name="connsiteX8" fmla="*/ 0 w 1424940"/>
              <a:gd name="connsiteY8" fmla="*/ 691615 h 1383230"/>
              <a:gd name="connsiteX9" fmla="*/ 712470 w 1424940"/>
              <a:gd name="connsiteY9" fmla="*/ 0 h 138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4940" h="1383230">
                <a:moveTo>
                  <a:pt x="712470" y="83820"/>
                </a:moveTo>
                <a:cubicBezTo>
                  <a:pt x="672490" y="83820"/>
                  <a:pt x="640080" y="102584"/>
                  <a:pt x="640080" y="125730"/>
                </a:cubicBezTo>
                <a:cubicBezTo>
                  <a:pt x="640080" y="148876"/>
                  <a:pt x="672490" y="167640"/>
                  <a:pt x="712470" y="167640"/>
                </a:cubicBezTo>
                <a:cubicBezTo>
                  <a:pt x="752450" y="167640"/>
                  <a:pt x="784860" y="148876"/>
                  <a:pt x="784860" y="125730"/>
                </a:cubicBezTo>
                <a:cubicBezTo>
                  <a:pt x="784860" y="102584"/>
                  <a:pt x="752450" y="83820"/>
                  <a:pt x="712470" y="83820"/>
                </a:cubicBezTo>
                <a:close/>
                <a:moveTo>
                  <a:pt x="712470" y="0"/>
                </a:moveTo>
                <a:cubicBezTo>
                  <a:pt x="1105956" y="0"/>
                  <a:pt x="1424940" y="309647"/>
                  <a:pt x="1424940" y="691615"/>
                </a:cubicBezTo>
                <a:cubicBezTo>
                  <a:pt x="1424940" y="1073583"/>
                  <a:pt x="1105956" y="1383230"/>
                  <a:pt x="712470" y="1383230"/>
                </a:cubicBezTo>
                <a:cubicBezTo>
                  <a:pt x="318984" y="1383230"/>
                  <a:pt x="0" y="1073583"/>
                  <a:pt x="0" y="691615"/>
                </a:cubicBezTo>
                <a:cubicBezTo>
                  <a:pt x="0" y="309647"/>
                  <a:pt x="318984" y="0"/>
                  <a:pt x="712470" y="0"/>
                </a:cubicBezTo>
                <a:close/>
              </a:path>
            </a:pathLst>
          </a:custGeom>
          <a:gradFill>
            <a:gsLst>
              <a:gs pos="62223">
                <a:srgbClr val="E6E6E6"/>
              </a:gs>
              <a:gs pos="36374">
                <a:srgbClr val="D1D1D1"/>
              </a:gs>
              <a:gs pos="15392">
                <a:srgbClr val="BFBFBF"/>
              </a:gs>
              <a:gs pos="83000">
                <a:srgbClr val="B2B2B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reflection blurRad="6350" stA="200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solidFill>
                  <a:schemeClr val="bg2"/>
                </a:solidFill>
              </a:rPr>
              <a:t>Support</a:t>
            </a:r>
          </a:p>
        </p:txBody>
      </p:sp>
      <p:sp>
        <p:nvSpPr>
          <p:cNvPr id="26" name="Freeform: Shape 25">
            <a:extLst>
              <a:ext uri="{FF2B5EF4-FFF2-40B4-BE49-F238E27FC236}">
                <a16:creationId xmlns:a16="http://schemas.microsoft.com/office/drawing/2014/main" id="{19E1ABE4-43A6-579B-EAF5-7CAAF1BC7068}"/>
              </a:ext>
            </a:extLst>
          </p:cNvPr>
          <p:cNvSpPr/>
          <p:nvPr/>
        </p:nvSpPr>
        <p:spPr>
          <a:xfrm>
            <a:off x="768256" y="4120615"/>
            <a:ext cx="1424940" cy="1383230"/>
          </a:xfrm>
          <a:custGeom>
            <a:avLst/>
            <a:gdLst>
              <a:gd name="connsiteX0" fmla="*/ 712470 w 1424940"/>
              <a:gd name="connsiteY0" fmla="*/ 83820 h 1383230"/>
              <a:gd name="connsiteX1" fmla="*/ 640080 w 1424940"/>
              <a:gd name="connsiteY1" fmla="*/ 125730 h 1383230"/>
              <a:gd name="connsiteX2" fmla="*/ 712470 w 1424940"/>
              <a:gd name="connsiteY2" fmla="*/ 167640 h 1383230"/>
              <a:gd name="connsiteX3" fmla="*/ 784860 w 1424940"/>
              <a:gd name="connsiteY3" fmla="*/ 125730 h 1383230"/>
              <a:gd name="connsiteX4" fmla="*/ 712470 w 1424940"/>
              <a:gd name="connsiteY4" fmla="*/ 83820 h 1383230"/>
              <a:gd name="connsiteX5" fmla="*/ 712470 w 1424940"/>
              <a:gd name="connsiteY5" fmla="*/ 0 h 1383230"/>
              <a:gd name="connsiteX6" fmla="*/ 1424940 w 1424940"/>
              <a:gd name="connsiteY6" fmla="*/ 691615 h 1383230"/>
              <a:gd name="connsiteX7" fmla="*/ 712470 w 1424940"/>
              <a:gd name="connsiteY7" fmla="*/ 1383230 h 1383230"/>
              <a:gd name="connsiteX8" fmla="*/ 0 w 1424940"/>
              <a:gd name="connsiteY8" fmla="*/ 691615 h 1383230"/>
              <a:gd name="connsiteX9" fmla="*/ 712470 w 1424940"/>
              <a:gd name="connsiteY9" fmla="*/ 0 h 1383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24940" h="1383230">
                <a:moveTo>
                  <a:pt x="712470" y="83820"/>
                </a:moveTo>
                <a:cubicBezTo>
                  <a:pt x="672490" y="83820"/>
                  <a:pt x="640080" y="102584"/>
                  <a:pt x="640080" y="125730"/>
                </a:cubicBezTo>
                <a:cubicBezTo>
                  <a:pt x="640080" y="148876"/>
                  <a:pt x="672490" y="167640"/>
                  <a:pt x="712470" y="167640"/>
                </a:cubicBezTo>
                <a:cubicBezTo>
                  <a:pt x="752450" y="167640"/>
                  <a:pt x="784860" y="148876"/>
                  <a:pt x="784860" y="125730"/>
                </a:cubicBezTo>
                <a:cubicBezTo>
                  <a:pt x="784860" y="102584"/>
                  <a:pt x="752450" y="83820"/>
                  <a:pt x="712470" y="83820"/>
                </a:cubicBezTo>
                <a:close/>
                <a:moveTo>
                  <a:pt x="712470" y="0"/>
                </a:moveTo>
                <a:cubicBezTo>
                  <a:pt x="1105956" y="0"/>
                  <a:pt x="1424940" y="309647"/>
                  <a:pt x="1424940" y="691615"/>
                </a:cubicBezTo>
                <a:cubicBezTo>
                  <a:pt x="1424940" y="1073583"/>
                  <a:pt x="1105956" y="1383230"/>
                  <a:pt x="712470" y="1383230"/>
                </a:cubicBezTo>
                <a:cubicBezTo>
                  <a:pt x="318984" y="1383230"/>
                  <a:pt x="0" y="1073583"/>
                  <a:pt x="0" y="691615"/>
                </a:cubicBezTo>
                <a:cubicBezTo>
                  <a:pt x="0" y="309647"/>
                  <a:pt x="318984" y="0"/>
                  <a:pt x="712470" y="0"/>
                </a:cubicBezTo>
                <a:close/>
              </a:path>
            </a:pathLst>
          </a:custGeom>
          <a:gradFill>
            <a:gsLst>
              <a:gs pos="62223">
                <a:srgbClr val="E6E6E6"/>
              </a:gs>
              <a:gs pos="36374">
                <a:srgbClr val="D1D1D1"/>
              </a:gs>
              <a:gs pos="15392">
                <a:srgbClr val="BFBFBF"/>
              </a:gs>
              <a:gs pos="83000">
                <a:srgbClr val="B2B2B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reflection blurRad="6350" stA="19000" endPos="90000" dir="5400000" sy="-100000" algn="bl" rotWithShape="0"/>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IN" dirty="0">
                <a:solidFill>
                  <a:schemeClr val="bg2"/>
                </a:solidFill>
              </a:rPr>
              <a:t>Introduction</a:t>
            </a:r>
          </a:p>
        </p:txBody>
      </p:sp>
      <p:cxnSp>
        <p:nvCxnSpPr>
          <p:cNvPr id="29" name="Straight Arrow Connector 28">
            <a:extLst>
              <a:ext uri="{FF2B5EF4-FFF2-40B4-BE49-F238E27FC236}">
                <a16:creationId xmlns:a16="http://schemas.microsoft.com/office/drawing/2014/main" id="{5712CC9A-C628-10F3-A247-1EF0EF3AD390}"/>
              </a:ext>
            </a:extLst>
          </p:cNvPr>
          <p:cNvCxnSpPr>
            <a:cxnSpLocks/>
            <a:endCxn id="26" idx="2"/>
          </p:cNvCxnSpPr>
          <p:nvPr/>
        </p:nvCxnSpPr>
        <p:spPr>
          <a:xfrm>
            <a:off x="1480726" y="1328441"/>
            <a:ext cx="0" cy="2959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A8515D3-BC89-43EA-A132-2FBA7D296447}"/>
              </a:ext>
            </a:extLst>
          </p:cNvPr>
          <p:cNvCxnSpPr>
            <a:cxnSpLocks/>
            <a:endCxn id="10" idx="5"/>
          </p:cNvCxnSpPr>
          <p:nvPr/>
        </p:nvCxnSpPr>
        <p:spPr>
          <a:xfrm>
            <a:off x="2693333" y="1401031"/>
            <a:ext cx="0" cy="202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98FC0831-26EB-3713-B69D-55EEFF806561}"/>
              </a:ext>
            </a:extLst>
          </p:cNvPr>
          <p:cNvCxnSpPr>
            <a:cxnSpLocks/>
          </p:cNvCxnSpPr>
          <p:nvPr/>
        </p:nvCxnSpPr>
        <p:spPr>
          <a:xfrm>
            <a:off x="6146428" y="1480841"/>
            <a:ext cx="0" cy="2959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285F88C-6536-B5CE-6C8D-B3781F2F7727}"/>
              </a:ext>
            </a:extLst>
          </p:cNvPr>
          <p:cNvCxnSpPr>
            <a:cxnSpLocks/>
          </p:cNvCxnSpPr>
          <p:nvPr/>
        </p:nvCxnSpPr>
        <p:spPr>
          <a:xfrm>
            <a:off x="3859471" y="1449081"/>
            <a:ext cx="0" cy="2959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27A1035-1893-8C5F-C483-9DAF6BE6DDBC}"/>
              </a:ext>
            </a:extLst>
          </p:cNvPr>
          <p:cNvCxnSpPr>
            <a:cxnSpLocks/>
            <a:endCxn id="13" idx="2"/>
          </p:cNvCxnSpPr>
          <p:nvPr/>
        </p:nvCxnSpPr>
        <p:spPr>
          <a:xfrm>
            <a:off x="8372773" y="1449081"/>
            <a:ext cx="0" cy="3079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F49064D4-22F1-2BC5-2763-BDC5012161A6}"/>
              </a:ext>
            </a:extLst>
          </p:cNvPr>
          <p:cNvCxnSpPr>
            <a:cxnSpLocks/>
          </p:cNvCxnSpPr>
          <p:nvPr/>
        </p:nvCxnSpPr>
        <p:spPr>
          <a:xfrm>
            <a:off x="5063490" y="1442039"/>
            <a:ext cx="0" cy="202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187D4B8-59F9-815F-66ED-7AFCB6018283}"/>
              </a:ext>
            </a:extLst>
          </p:cNvPr>
          <p:cNvCxnSpPr>
            <a:cxnSpLocks/>
          </p:cNvCxnSpPr>
          <p:nvPr/>
        </p:nvCxnSpPr>
        <p:spPr>
          <a:xfrm>
            <a:off x="7318524" y="1389979"/>
            <a:ext cx="0" cy="202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7500A18-C1AC-D697-4EA7-4BAED0878482}"/>
              </a:ext>
            </a:extLst>
          </p:cNvPr>
          <p:cNvCxnSpPr>
            <a:cxnSpLocks/>
          </p:cNvCxnSpPr>
          <p:nvPr/>
        </p:nvCxnSpPr>
        <p:spPr>
          <a:xfrm>
            <a:off x="9317990" y="1480841"/>
            <a:ext cx="0" cy="2027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111156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91CE54B-04A0-02C7-C6AE-7D0DB14ED4E2}"/>
              </a:ext>
            </a:extLst>
          </p:cNvPr>
          <p:cNvSpPr/>
          <p:nvPr/>
        </p:nvSpPr>
        <p:spPr>
          <a:xfrm>
            <a:off x="617742" y="366375"/>
            <a:ext cx="3822177" cy="923330"/>
          </a:xfrm>
          <a:prstGeom prst="rect">
            <a:avLst/>
          </a:prstGeom>
          <a:noFill/>
        </p:spPr>
        <p:txBody>
          <a:bodyPr wrap="square" lIns="91440" tIns="45720" rIns="91440" bIns="45720">
            <a:spAutoFit/>
          </a:bodyPr>
          <a:lstStyle/>
          <a:p>
            <a:pPr algn="ctr"/>
            <a:r>
              <a:rPr lang="en-IN" sz="5400" b="1" dirty="0">
                <a:ln w="22225">
                  <a:solidFill>
                    <a:schemeClr val="accent2"/>
                  </a:solidFill>
                  <a:prstDash val="solid"/>
                </a:ln>
                <a:solidFill>
                  <a:schemeClr val="bg1">
                    <a:lumMod val="65000"/>
                    <a:lumOff val="35000"/>
                  </a:schemeClr>
                </a:solidFill>
              </a:rPr>
              <a:t>Introduction</a:t>
            </a:r>
            <a:endParaRPr lang="en-US" sz="5400" b="1" dirty="0">
              <a:ln w="22225">
                <a:solidFill>
                  <a:schemeClr val="accent2"/>
                </a:solidFill>
                <a:prstDash val="solid"/>
              </a:ln>
              <a:solidFill>
                <a:schemeClr val="bg1">
                  <a:lumMod val="65000"/>
                  <a:lumOff val="35000"/>
                </a:schemeClr>
              </a:solidFill>
            </a:endParaRPr>
          </a:p>
        </p:txBody>
      </p:sp>
      <p:sp>
        <p:nvSpPr>
          <p:cNvPr id="7" name="TextBox 6">
            <a:extLst>
              <a:ext uri="{FF2B5EF4-FFF2-40B4-BE49-F238E27FC236}">
                <a16:creationId xmlns:a16="http://schemas.microsoft.com/office/drawing/2014/main" id="{33390E33-7B61-B8F0-62A2-A0E3D78AEBC4}"/>
              </a:ext>
            </a:extLst>
          </p:cNvPr>
          <p:cNvSpPr txBox="1"/>
          <p:nvPr/>
        </p:nvSpPr>
        <p:spPr>
          <a:xfrm>
            <a:off x="2001520" y="1536174"/>
            <a:ext cx="8463280" cy="3785652"/>
          </a:xfrm>
          <a:prstGeom prst="rect">
            <a:avLst/>
          </a:prstGeom>
          <a:noFill/>
        </p:spPr>
        <p:txBody>
          <a:bodyPr wrap="square" rtlCol="0">
            <a:spAutoFit/>
          </a:bodyPr>
          <a:lstStyle/>
          <a:p>
            <a:r>
              <a:rPr lang="en-US" sz="2400" dirty="0"/>
              <a:t>Personalized learning is a way of teaching that tailors education to each student's individual needs, interests, and abilities. It is different from traditional teaching, where all students are taught the same thing in the same way. In personalized learning, teachers use technology and other tools to track each student's progress and identify their strengths and weaknesses. They then adjust the curriculum and teaching methods to help each student learn at their own pace and in a way that is most effective for </a:t>
            </a:r>
            <a:r>
              <a:rPr lang="en-US" sz="2400" dirty="0" err="1"/>
              <a:t>them.This</a:t>
            </a:r>
            <a:r>
              <a:rPr lang="en-US" sz="2400" dirty="0"/>
              <a:t> approach can help students learn more effectively and efficiently, and it can also help them develop a love of learning.</a:t>
            </a:r>
            <a:endParaRPr lang="en-IN" sz="2400" dirty="0"/>
          </a:p>
        </p:txBody>
      </p:sp>
    </p:spTree>
    <p:extLst>
      <p:ext uri="{BB962C8B-B14F-4D97-AF65-F5344CB8AC3E}">
        <p14:creationId xmlns:p14="http://schemas.microsoft.com/office/powerpoint/2010/main" val="146283389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03E56BA-31F5-4D31-5476-1A7E7DBC8E60}"/>
              </a:ext>
            </a:extLst>
          </p:cNvPr>
          <p:cNvSpPr/>
          <p:nvPr/>
        </p:nvSpPr>
        <p:spPr>
          <a:xfrm>
            <a:off x="207638" y="315575"/>
            <a:ext cx="7854972" cy="923330"/>
          </a:xfrm>
          <a:prstGeom prst="rect">
            <a:avLst/>
          </a:prstGeom>
          <a:noFill/>
        </p:spPr>
        <p:txBody>
          <a:bodyPr wrap="none" lIns="91440" tIns="45720" rIns="91440" bIns="45720">
            <a:spAutoFit/>
          </a:bodyPr>
          <a:lstStyle/>
          <a:p>
            <a:pPr algn="ctr"/>
            <a:r>
              <a:rPr lang="en-US" sz="5400" dirty="0">
                <a:ln w="0"/>
                <a:gradFill>
                  <a:gsLst>
                    <a:gs pos="21000">
                      <a:srgbClr val="53575C"/>
                    </a:gs>
                    <a:gs pos="88000">
                      <a:srgbClr val="C5C7CA"/>
                    </a:gs>
                  </a:gsLst>
                  <a:lin ang="5400000"/>
                </a:gradFill>
              </a:rPr>
              <a:t>GLIMPSES OF STUDY-TECH</a:t>
            </a:r>
            <a:endParaRPr lang="en-US" sz="54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endParaRPr>
          </a:p>
        </p:txBody>
      </p:sp>
      <p:sp>
        <p:nvSpPr>
          <p:cNvPr id="4" name="TextBox 3">
            <a:extLst>
              <a:ext uri="{FF2B5EF4-FFF2-40B4-BE49-F238E27FC236}">
                <a16:creationId xmlns:a16="http://schemas.microsoft.com/office/drawing/2014/main" id="{8BD3B491-3AD9-0ED6-0B2B-37C3A3D25DA0}"/>
              </a:ext>
            </a:extLst>
          </p:cNvPr>
          <p:cNvSpPr txBox="1"/>
          <p:nvPr/>
        </p:nvSpPr>
        <p:spPr>
          <a:xfrm>
            <a:off x="1463040" y="1605280"/>
            <a:ext cx="9641840" cy="3785652"/>
          </a:xfrm>
          <a:prstGeom prst="rect">
            <a:avLst/>
          </a:prstGeom>
          <a:noFill/>
        </p:spPr>
        <p:txBody>
          <a:bodyPr wrap="square" rtlCol="0">
            <a:spAutoFit/>
          </a:bodyPr>
          <a:lstStyle/>
          <a:p>
            <a:r>
              <a:rPr lang="en-US" sz="4000" dirty="0"/>
              <a:t>Study Tech is an app designed to help you learn more effectively. It uses a personalized approach that tailors the learning experience to your individual needs. This means that the app will adjust the difficulty and pace of the content based on your progress.</a:t>
            </a:r>
            <a:endParaRPr lang="en-IN" sz="4000" dirty="0"/>
          </a:p>
        </p:txBody>
      </p:sp>
    </p:spTree>
    <p:extLst>
      <p:ext uri="{BB962C8B-B14F-4D97-AF65-F5344CB8AC3E}">
        <p14:creationId xmlns:p14="http://schemas.microsoft.com/office/powerpoint/2010/main" val="27820576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D1B0D767-D7B5-F825-3D21-D03105893829}"/>
              </a:ext>
            </a:extLst>
          </p:cNvPr>
          <p:cNvSpPr/>
          <p:nvPr/>
        </p:nvSpPr>
        <p:spPr>
          <a:xfrm>
            <a:off x="556988" y="488295"/>
            <a:ext cx="4839787" cy="923330"/>
          </a:xfrm>
          <a:prstGeom prst="rect">
            <a:avLst/>
          </a:prstGeom>
          <a:noFill/>
        </p:spPr>
        <p:txBody>
          <a:bodyPr wrap="non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PROJECT SCOPE</a:t>
            </a:r>
          </a:p>
        </p:txBody>
      </p:sp>
      <p:graphicFrame>
        <p:nvGraphicFramePr>
          <p:cNvPr id="5" name="Diagram 4">
            <a:extLst>
              <a:ext uri="{FF2B5EF4-FFF2-40B4-BE49-F238E27FC236}">
                <a16:creationId xmlns:a16="http://schemas.microsoft.com/office/drawing/2014/main" id="{8B33D1BA-F44F-AA18-A77B-E33633952740}"/>
              </a:ext>
            </a:extLst>
          </p:cNvPr>
          <p:cNvGraphicFramePr/>
          <p:nvPr>
            <p:extLst>
              <p:ext uri="{D42A27DB-BD31-4B8C-83A1-F6EECF244321}">
                <p14:modId xmlns:p14="http://schemas.microsoft.com/office/powerpoint/2010/main" val="891988149"/>
              </p:ext>
            </p:extLst>
          </p:nvPr>
        </p:nvGraphicFramePr>
        <p:xfrm>
          <a:off x="2032000" y="1411625"/>
          <a:ext cx="9926320" cy="53346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2139112"/>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7ACE5E1-94B1-64B5-9495-A094C3E22A3F}"/>
              </a:ext>
            </a:extLst>
          </p:cNvPr>
          <p:cNvSpPr/>
          <p:nvPr/>
        </p:nvSpPr>
        <p:spPr>
          <a:xfrm>
            <a:off x="433083" y="616366"/>
            <a:ext cx="7200882" cy="923330"/>
          </a:xfrm>
          <a:prstGeom prst="rect">
            <a:avLst/>
          </a:prstGeom>
          <a:noFill/>
        </p:spPr>
        <p:txBody>
          <a:bodyPr wrap="non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AGILE METHODOLOGIES</a:t>
            </a:r>
          </a:p>
        </p:txBody>
      </p:sp>
      <p:sp>
        <p:nvSpPr>
          <p:cNvPr id="3" name="TextBox 2">
            <a:extLst>
              <a:ext uri="{FF2B5EF4-FFF2-40B4-BE49-F238E27FC236}">
                <a16:creationId xmlns:a16="http://schemas.microsoft.com/office/drawing/2014/main" id="{F816E7CF-0698-B71D-2889-DF0C76E52EC2}"/>
              </a:ext>
            </a:extLst>
          </p:cNvPr>
          <p:cNvSpPr txBox="1"/>
          <p:nvPr/>
        </p:nvSpPr>
        <p:spPr>
          <a:xfrm>
            <a:off x="2519680" y="1757065"/>
            <a:ext cx="7995920" cy="4093428"/>
          </a:xfrm>
          <a:prstGeom prst="rect">
            <a:avLst/>
          </a:prstGeom>
          <a:noFill/>
        </p:spPr>
        <p:txBody>
          <a:bodyPr wrap="square" rtlCol="0">
            <a:spAutoFit/>
          </a:bodyPr>
          <a:lstStyle/>
          <a:p>
            <a:r>
              <a:rPr lang="en-US" sz="2000" dirty="0"/>
              <a:t>Agile methodologies are a way of working that helps teams create software quickly and efficiently. They break down projects into smaller parts and work on them one by one. This makes it easier to change things if needed and get feedback from users early on. For a personalized learning app like Study Tech, Agile methods can be very helpful. They can help the team: </a:t>
            </a:r>
          </a:p>
          <a:p>
            <a:pPr marL="285750" indent="-285750">
              <a:buFont typeface="Arial" panose="020B0604020202020204" pitchFamily="34" charset="0"/>
              <a:buChar char="•"/>
            </a:pPr>
            <a:r>
              <a:rPr lang="en-US" sz="2000" dirty="0"/>
              <a:t>Work faster: By breaking down the project into smaller parts, the team can work on different things at the same time and get things done faster. </a:t>
            </a:r>
          </a:p>
          <a:p>
            <a:pPr marL="285750" indent="-285750">
              <a:buFont typeface="Arial" panose="020B0604020202020204" pitchFamily="34" charset="0"/>
              <a:buChar char="•"/>
            </a:pPr>
            <a:r>
              <a:rPr lang="en-US" sz="2000" dirty="0"/>
              <a:t>Be more flexible: If something changes, the team can easily adjust the plan and keep moving forward. </a:t>
            </a:r>
          </a:p>
          <a:p>
            <a:pPr marL="285750" indent="-285750">
              <a:buFont typeface="Arial" panose="020B0604020202020204" pitchFamily="34" charset="0"/>
              <a:buChar char="•"/>
            </a:pPr>
            <a:r>
              <a:rPr lang="en-US" sz="2000" dirty="0"/>
              <a:t>Get feedback early: By showing users the app as it's being built, the team can get feedback and make sure it's what users want.</a:t>
            </a:r>
          </a:p>
          <a:p>
            <a:pPr marL="285750" indent="-285750">
              <a:buFont typeface="Arial" panose="020B0604020202020204" pitchFamily="34" charset="0"/>
              <a:buChar char="•"/>
            </a:pPr>
            <a:r>
              <a:rPr lang="en-US" sz="2000" dirty="0"/>
              <a:t>Deliver things faster: The team can release new features and updates more often, so users can start using them sooner.</a:t>
            </a:r>
            <a:endParaRPr lang="en-IN" sz="2000" dirty="0"/>
          </a:p>
        </p:txBody>
      </p:sp>
    </p:spTree>
    <p:extLst>
      <p:ext uri="{BB962C8B-B14F-4D97-AF65-F5344CB8AC3E}">
        <p14:creationId xmlns:p14="http://schemas.microsoft.com/office/powerpoint/2010/main" val="30484283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AF6312-4187-ADCC-B48A-5198AE37664D}"/>
              </a:ext>
            </a:extLst>
          </p:cNvPr>
          <p:cNvSpPr/>
          <p:nvPr/>
        </p:nvSpPr>
        <p:spPr>
          <a:xfrm>
            <a:off x="348762" y="457815"/>
            <a:ext cx="7389845" cy="923330"/>
          </a:xfrm>
          <a:prstGeom prst="rect">
            <a:avLst/>
          </a:prstGeom>
          <a:noFill/>
        </p:spPr>
        <p:txBody>
          <a:bodyPr wrap="non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DEVELOPMENT PROCESS </a:t>
            </a:r>
          </a:p>
        </p:txBody>
      </p:sp>
      <p:sp>
        <p:nvSpPr>
          <p:cNvPr id="3" name="TextBox 2">
            <a:extLst>
              <a:ext uri="{FF2B5EF4-FFF2-40B4-BE49-F238E27FC236}">
                <a16:creationId xmlns:a16="http://schemas.microsoft.com/office/drawing/2014/main" id="{23723C95-AA76-4664-8642-C3881144D847}"/>
              </a:ext>
            </a:extLst>
          </p:cNvPr>
          <p:cNvSpPr txBox="1"/>
          <p:nvPr/>
        </p:nvSpPr>
        <p:spPr>
          <a:xfrm>
            <a:off x="2011680" y="1403310"/>
            <a:ext cx="9062720" cy="4801314"/>
          </a:xfrm>
          <a:prstGeom prst="rect">
            <a:avLst/>
          </a:prstGeom>
          <a:noFill/>
        </p:spPr>
        <p:txBody>
          <a:bodyPr wrap="square" rtlCol="0">
            <a:spAutoFit/>
          </a:bodyPr>
          <a:lstStyle/>
          <a:p>
            <a:r>
              <a:rPr lang="en-US" dirty="0"/>
              <a:t>Study Tech: A Personalized Learning Companion  Study Tech is a cutting-edge app designed to revolutionize the way students learn. It offers a personalized approach that tailors the learning experience to each individual's needs, interests, and pace.</a:t>
            </a:r>
          </a:p>
          <a:p>
            <a:r>
              <a:rPr lang="en-US" dirty="0"/>
              <a:t>Key Features: </a:t>
            </a:r>
          </a:p>
          <a:p>
            <a:r>
              <a:rPr lang="en-US" dirty="0"/>
              <a:t> *Adaptive Quizzes: Study Tech generates quizzes that are dynamically adjusted based on a student's performance. This ensures that students are always challenged but not overwhelmed.</a:t>
            </a:r>
          </a:p>
          <a:p>
            <a:r>
              <a:rPr lang="en-US" dirty="0"/>
              <a:t> * Personalized Learning Paths: The app creates customized learning paths based on a student's goals, strengths, and weaknesses. This helps students focus on areas where they need the most improvement.</a:t>
            </a:r>
          </a:p>
          <a:p>
            <a:r>
              <a:rPr lang="en-US" dirty="0"/>
              <a:t> *  Interactive Content: Engaging multimedia content, such as videos, animations, and interactive simulations, makes learning more fun and effective. </a:t>
            </a:r>
          </a:p>
          <a:p>
            <a:r>
              <a:rPr lang="en-US" dirty="0"/>
              <a:t>*Progress Tracking: Students can easily monitor their progress and identify areas where they need to focus. </a:t>
            </a:r>
          </a:p>
          <a:p>
            <a:r>
              <a:rPr lang="en-US" dirty="0"/>
              <a:t>* Real-time Feedback: Study Tech provides instant feedback on quizzes, helping students understand their mistakes and learn from </a:t>
            </a:r>
            <a:r>
              <a:rPr lang="en-US" dirty="0" err="1"/>
              <a:t>them.How</a:t>
            </a:r>
            <a:r>
              <a:rPr lang="en-US" dirty="0"/>
              <a:t> Study Tech Helps Students Learn * Identifies Knowledge Gaps: By analyzing a student's performance on quizzes, Study Tech pinpoints areas where they need more support. </a:t>
            </a:r>
            <a:endParaRPr lang="en-IN" dirty="0"/>
          </a:p>
        </p:txBody>
      </p:sp>
    </p:spTree>
    <p:extLst>
      <p:ext uri="{BB962C8B-B14F-4D97-AF65-F5344CB8AC3E}">
        <p14:creationId xmlns:p14="http://schemas.microsoft.com/office/powerpoint/2010/main" val="798703559"/>
      </p:ext>
    </p:extLst>
  </p:cSld>
  <p:clrMapOvr>
    <a:masterClrMapping/>
  </p:clrMapOvr>
  <p:transition spd="slow">
    <p:randomBar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B107878-8C65-A6BA-F82A-152E4B1B26A1}"/>
              </a:ext>
            </a:extLst>
          </p:cNvPr>
          <p:cNvSpPr txBox="1"/>
          <p:nvPr/>
        </p:nvSpPr>
        <p:spPr>
          <a:xfrm>
            <a:off x="1016000" y="406400"/>
            <a:ext cx="1004824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Tailors Content: The app adjusts the difficulty and pace of the content to match the student's abilities. </a:t>
            </a:r>
          </a:p>
          <a:p>
            <a:pPr marL="285750" indent="-285750">
              <a:buFont typeface="Arial" panose="020B0604020202020204" pitchFamily="34" charset="0"/>
              <a:buChar char="•"/>
            </a:pPr>
            <a:r>
              <a:rPr lang="en-US" dirty="0"/>
              <a:t>Provides Targeted Practice: Study Tech offers targeted practice exercises to help students reinforce their understanding. </a:t>
            </a:r>
          </a:p>
          <a:p>
            <a:pPr marL="285750" indent="-285750">
              <a:buFont typeface="Arial" panose="020B0604020202020204" pitchFamily="34" charset="0"/>
              <a:buChar char="•"/>
            </a:pPr>
            <a:r>
              <a:rPr lang="en-US" dirty="0"/>
              <a:t>Offers Feedback and Guidance: The app provides real-time feedback and guidance to help students overcome challenges. With Study Tech, students can take control of their learning journey and achieve their academic goals more effectively.</a:t>
            </a:r>
            <a:endParaRPr lang="en-IN" dirty="0"/>
          </a:p>
        </p:txBody>
      </p:sp>
    </p:spTree>
    <p:extLst>
      <p:ext uri="{BB962C8B-B14F-4D97-AF65-F5344CB8AC3E}">
        <p14:creationId xmlns:p14="http://schemas.microsoft.com/office/powerpoint/2010/main" val="3008569774"/>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195</TotalTime>
  <Words>1169</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 sanjana</dc:creator>
  <cp:lastModifiedBy>Bandaru Kavya sri</cp:lastModifiedBy>
  <cp:revision>2</cp:revision>
  <dcterms:created xsi:type="dcterms:W3CDTF">2024-10-07T11:55:41Z</dcterms:created>
  <dcterms:modified xsi:type="dcterms:W3CDTF">2024-10-07T15:56:11Z</dcterms:modified>
</cp:coreProperties>
</file>