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313" r:id="rId6"/>
    <p:sldId id="314" r:id="rId7"/>
    <p:sldId id="316" r:id="rId8"/>
    <p:sldId id="315" r:id="rId9"/>
    <p:sldId id="31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00266-6504-4ACB-ABC4-F5F478D73FD3}" type="datetime1">
              <a:rPr lang="es-MX" smtClean="0"/>
              <a:t>10/09/2022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D4A1F-5E20-4210-8AD7-0D912314785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324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4630D0-DB7B-4D65-BE4C-7AA5B9447BE4}" type="datetime1">
              <a:rPr lang="es-MX" smtClean="0"/>
              <a:t>10/09/2022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6456DE3-4E01-4AFD-AD42-42312842ED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DB567F95-EB8B-4B18-BA51-9A8EC62CC840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7A152-FD76-4A78-8BF9-BBAF03017B3D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75FB2C1-BD63-4059-A2F8-FA6008689EB7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3FEFA-A871-4DB7-BDB6-E1B0F7083BC4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B0385-0C22-4FA8-82B3-7A5FD98E29F8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A7DDE-AC36-450E-AEF8-8B5F0C12291F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B5242-D2DF-4F04-A66F-192A7A53EF3D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ACCFB3F-EC4D-4279-B59C-1F9544256F60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MX" noProof="0" dirty="0"/>
          </a:p>
        </p:txBody>
      </p:sp>
      <p:sp>
        <p:nvSpPr>
          <p:cNvPr id="11" name="Marcador de posición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A92749C-F507-4778-A7A3-08DD5A59BCFB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A16F2A-3E2D-4AB3-9131-F37E6B2EBDBC}" type="datetime1">
              <a:rPr lang="es-MX" noProof="0" smtClean="0"/>
              <a:t>10/09/2022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lustraciones de flore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ángulo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 fontScale="90000"/>
          </a:bodyPr>
          <a:lstStyle/>
          <a:p>
            <a:r>
              <a:rPr lang="es-MX" dirty="0"/>
              <a:t>Introducción al análisis de algoritmos</a:t>
            </a:r>
            <a:endParaRPr lang="es-MX" sz="6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774076"/>
            <a:ext cx="8652788" cy="457201"/>
          </a:xfrm>
        </p:spPr>
        <p:txBody>
          <a:bodyPr rtlCol="0">
            <a:normAutofit lnSpcReduction="10000"/>
          </a:bodyPr>
          <a:lstStyle/>
          <a:p>
            <a:pPr rtl="0">
              <a:spcAft>
                <a:spcPts val="600"/>
              </a:spcAft>
            </a:pPr>
            <a:r>
              <a:rPr lang="es-MX" sz="1800" dirty="0"/>
              <a:t>Diseño y Análisis de Algoritmos</a:t>
            </a:r>
          </a:p>
          <a:p>
            <a:pPr rtl="0">
              <a:spcAft>
                <a:spcPts val="600"/>
              </a:spcAft>
            </a:pPr>
            <a:endParaRPr lang="es-MX" sz="18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8FEB544F-20EB-9496-C79A-2ECBD8646B6F}"/>
              </a:ext>
            </a:extLst>
          </p:cNvPr>
          <p:cNvSpPr txBox="1">
            <a:spLocks/>
          </p:cNvSpPr>
          <p:nvPr/>
        </p:nvSpPr>
        <p:spPr>
          <a:xfrm>
            <a:off x="1931272" y="5084520"/>
            <a:ext cx="8652788" cy="45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MX" b="1" dirty="0"/>
              <a:t>Mtra. Yadira Fleitas Toranzo</a:t>
            </a:r>
          </a:p>
          <a:p>
            <a:pPr>
              <a:spcAft>
                <a:spcPts val="60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5401-C610-200B-BF77-711E6F2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2570-B891-C609-44F0-350E7920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41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842F-EC73-D970-39FE-140B96F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DAB9B-2EE1-CA09-C676-13DE16D9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85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89-DFCE-B7A9-A8B3-13C5948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 de la computadora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378B7-DBD6-7C2D-DC87-DFFBB8F5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https://personales.unican.es/corcuerp/EDAOO/Tema2-1.pdf</a:t>
            </a:r>
          </a:p>
        </p:txBody>
      </p:sp>
    </p:spTree>
    <p:extLst>
      <p:ext uri="{BB962C8B-B14F-4D97-AF65-F5344CB8AC3E}">
        <p14:creationId xmlns:p14="http://schemas.microsoft.com/office/powerpoint/2010/main" val="15152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3D647-9F21-0E23-4DA3-B3814274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que sirve el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BB4D3-0C3D-4CD3-33AE-CEA7FAD1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45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85ED5-DD10-4FDC-7859-CDBADBC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Exactitud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FCCBE-CFB4-B828-03E6-23FB5226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79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85ED5-DD10-4FDC-7859-CDBADBC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 exactitud de un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FCCBE-CFB4-B828-03E6-23FB5226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46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5401-C610-200B-BF77-711E6F2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de datos lineales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2570-B891-C609-44F0-350E7920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http://www.itpn.mx/recursosisc/3semestre/estructuradedatos/Unidad%20III.pdf</a:t>
            </a:r>
          </a:p>
        </p:txBody>
      </p:sp>
    </p:spTree>
    <p:extLst>
      <p:ext uri="{BB962C8B-B14F-4D97-AF65-F5344CB8AC3E}">
        <p14:creationId xmlns:p14="http://schemas.microsoft.com/office/powerpoint/2010/main" val="26348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5401-C610-200B-BF77-711E6F2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2570-B891-C609-44F0-350E7920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61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5401-C610-200B-BF77-711E6F2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de datos no lineales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2570-B891-C609-44F0-350E7920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28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83_TF11531919.potx" id="{17E8BE9E-9957-4BA5-AD89-1DC4601124A3}" vid="{489EE4F7-3F22-4A5A-AB88-8CFC5A34336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{03469CCF-4A4C-490A-9F3A-30F880ADA8D7}tf11531919_win32</Template>
  <TotalTime>74</TotalTime>
  <Words>82</Words>
  <Application>Microsoft Office PowerPoint</Application>
  <PresentationFormat>Panorámica</PresentationFormat>
  <Paragraphs>15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Avenir Next LT Pro</vt:lpstr>
      <vt:lpstr>Avenir Next LT Pro Light</vt:lpstr>
      <vt:lpstr>Calibri</vt:lpstr>
      <vt:lpstr>Garamond</vt:lpstr>
      <vt:lpstr>SavonVTI</vt:lpstr>
      <vt:lpstr>Introducción al análisis de algoritmos</vt:lpstr>
      <vt:lpstr>Algoritmo</vt:lpstr>
      <vt:lpstr>Recursos de la computadora</vt:lpstr>
      <vt:lpstr>Para que sirve el análisis</vt:lpstr>
      <vt:lpstr>Exactitud</vt:lpstr>
      <vt:lpstr>Prueba de exactitud de un algoritmo</vt:lpstr>
      <vt:lpstr>Estructuras de datos lineales</vt:lpstr>
      <vt:lpstr>Ventajas y desventajas</vt:lpstr>
      <vt:lpstr>Estructuras de datos no lineales</vt:lpstr>
      <vt:lpstr>Ventajas y 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</dc:title>
  <dc:creator>YADIRA FLEITAS TORANZO</dc:creator>
  <cp:lastModifiedBy>YADIRA FLEITAS TORANZO</cp:lastModifiedBy>
  <cp:revision>3</cp:revision>
  <dcterms:created xsi:type="dcterms:W3CDTF">2022-09-11T02:22:45Z</dcterms:created>
  <dcterms:modified xsi:type="dcterms:W3CDTF">2022-09-11T03:37:08Z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