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sldIdLst>
    <p:sldId id="256" r:id="rId3"/>
    <p:sldId id="272" r:id="rId4"/>
    <p:sldId id="258" r:id="rId5"/>
    <p:sldId id="259" r:id="rId6"/>
    <p:sldId id="260" r:id="rId7"/>
    <p:sldId id="261" r:id="rId8"/>
    <p:sldId id="262" r:id="rId9"/>
    <p:sldId id="264" r:id="rId10"/>
    <p:sldId id="263" r:id="rId11"/>
    <p:sldId id="265" r:id="rId12"/>
    <p:sldId id="266" r:id="rId13"/>
    <p:sldId id="273" r:id="rId14"/>
    <p:sldId id="274" r:id="rId15"/>
    <p:sldId id="267" r:id="rId16"/>
    <p:sldId id="275" r:id="rId17"/>
    <p:sldId id="276" r:id="rId18"/>
    <p:sldId id="277" r:id="rId19"/>
    <p:sldId id="271" r:id="rId20"/>
    <p:sldId id="270"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1C1C1C"/>
    <a:srgbClr val="025198"/>
    <a:srgbClr val="422C16"/>
    <a:srgbClr val="0C788E"/>
    <a:srgbClr val="000099"/>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4652" autoAdjust="0"/>
  </p:normalViewPr>
  <p:slideViewPr>
    <p:cSldViewPr>
      <p:cViewPr varScale="1">
        <p:scale>
          <a:sx n="65" d="100"/>
          <a:sy n="65" d="100"/>
        </p:scale>
        <p:origin x="121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9B0E3-CA12-4502-8A49-972D12C95AE2}" type="datetimeFigureOut">
              <a:rPr lang="es-MX" smtClean="0"/>
              <a:t>10/10/2016</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58EFA-E4AE-4002-8EA4-CE4C511D8F34}" type="slidenum">
              <a:rPr lang="es-MX" smtClean="0"/>
              <a:t>‹Nº›</a:t>
            </a:fld>
            <a:endParaRPr lang="es-MX"/>
          </a:p>
        </p:txBody>
      </p:sp>
    </p:spTree>
    <p:extLst>
      <p:ext uri="{BB962C8B-B14F-4D97-AF65-F5344CB8AC3E}">
        <p14:creationId xmlns:p14="http://schemas.microsoft.com/office/powerpoint/2010/main" val="24036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299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87C8ADE2-C28A-44A5-AC17-1F73E1AF8C17}" type="slidenum">
              <a:rPr lang="es-ES"/>
              <a:pPr/>
              <a:t>‹Nº›</a:t>
            </a:fld>
            <a:endParaRPr lang="es-ES"/>
          </a:p>
        </p:txBody>
      </p:sp>
    </p:spTree>
    <p:extLst>
      <p:ext uri="{BB962C8B-B14F-4D97-AF65-F5344CB8AC3E}">
        <p14:creationId xmlns:p14="http://schemas.microsoft.com/office/powerpoint/2010/main" val="423687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1BE29E60-F488-46DC-A8DB-C548225D517C}" type="slidenum">
              <a:rPr lang="es-ES"/>
              <a:pPr/>
              <a:t>‹Nº›</a:t>
            </a:fld>
            <a:endParaRPr lang="es-ES"/>
          </a:p>
        </p:txBody>
      </p:sp>
    </p:spTree>
    <p:extLst>
      <p:ext uri="{BB962C8B-B14F-4D97-AF65-F5344CB8AC3E}">
        <p14:creationId xmlns:p14="http://schemas.microsoft.com/office/powerpoint/2010/main" val="344805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183B0F3F-444C-4498-837E-5F0B36BE68FB}" type="slidenum">
              <a:rPr lang="es-ES"/>
              <a:pPr/>
              <a:t>‹Nº›</a:t>
            </a:fld>
            <a:endParaRPr lang="es-ES"/>
          </a:p>
        </p:txBody>
      </p:sp>
    </p:spTree>
    <p:extLst>
      <p:ext uri="{BB962C8B-B14F-4D97-AF65-F5344CB8AC3E}">
        <p14:creationId xmlns:p14="http://schemas.microsoft.com/office/powerpoint/2010/main" val="2610405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sp>
        <p:nvSpPr>
          <p:cNvPr id="34" name="Shape 34"/>
          <p:cNvSpPr txBox="1">
            <a:spLocks noGrp="1"/>
          </p:cNvSpPr>
          <p:nvPr>
            <p:ph type="title"/>
          </p:nvPr>
        </p:nvSpPr>
        <p:spPr>
          <a:xfrm>
            <a:off x="886651" y="531200"/>
            <a:ext cx="7370699"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1" y="2131211"/>
            <a:ext cx="7370699" cy="44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21317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12" name="Shape 12"/>
          <p:cNvSpPr txBox="1">
            <a:spLocks noGrp="1"/>
          </p:cNvSpPr>
          <p:nvPr>
            <p:ph type="ctrTitle"/>
          </p:nvPr>
        </p:nvSpPr>
        <p:spPr>
          <a:xfrm>
            <a:off x="1719026" y="2655767"/>
            <a:ext cx="5705999" cy="15463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val="2067545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7C8ADE2-C28A-44A5-AC17-1F73E1AF8C17}" type="slidenum">
              <a:rPr lang="es-ES" smtClean="0"/>
              <a:pPr/>
              <a:t>‹Nº›</a:t>
            </a:fld>
            <a:endParaRPr lang="es-ES"/>
          </a:p>
        </p:txBody>
      </p:sp>
    </p:spTree>
    <p:extLst>
      <p:ext uri="{BB962C8B-B14F-4D97-AF65-F5344CB8AC3E}">
        <p14:creationId xmlns:p14="http://schemas.microsoft.com/office/powerpoint/2010/main" val="155861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B9B9799-C045-456E-845E-AE309BADA34D}" type="slidenum">
              <a:rPr lang="es-ES" smtClean="0"/>
              <a:pPr/>
              <a:t>‹Nº›</a:t>
            </a:fld>
            <a:endParaRPr lang="es-ES"/>
          </a:p>
        </p:txBody>
      </p:sp>
    </p:spTree>
    <p:extLst>
      <p:ext uri="{BB962C8B-B14F-4D97-AF65-F5344CB8AC3E}">
        <p14:creationId xmlns:p14="http://schemas.microsoft.com/office/powerpoint/2010/main" val="4162343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17C8F5-FDDC-4D3F-8251-2814EAF17003}" type="slidenum">
              <a:rPr lang="es-ES" smtClean="0"/>
              <a:pPr/>
              <a:t>‹Nº›</a:t>
            </a:fld>
            <a:endParaRPr lang="es-ES"/>
          </a:p>
        </p:txBody>
      </p:sp>
    </p:spTree>
    <p:extLst>
      <p:ext uri="{BB962C8B-B14F-4D97-AF65-F5344CB8AC3E}">
        <p14:creationId xmlns:p14="http://schemas.microsoft.com/office/powerpoint/2010/main" val="3780292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AF2C4D7-2EF6-4ECB-AB67-97782396F1EC}" type="slidenum">
              <a:rPr lang="es-ES" smtClean="0"/>
              <a:pPr/>
              <a:t>‹Nº›</a:t>
            </a:fld>
            <a:endParaRPr lang="es-ES"/>
          </a:p>
        </p:txBody>
      </p:sp>
    </p:spTree>
    <p:extLst>
      <p:ext uri="{BB962C8B-B14F-4D97-AF65-F5344CB8AC3E}">
        <p14:creationId xmlns:p14="http://schemas.microsoft.com/office/powerpoint/2010/main" val="3613711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1B1AD24-9BAB-4884-A01A-FC9E754936D5}" type="slidenum">
              <a:rPr lang="es-ES" smtClean="0"/>
              <a:pPr/>
              <a:t>‹Nº›</a:t>
            </a:fld>
            <a:endParaRPr lang="es-ES"/>
          </a:p>
        </p:txBody>
      </p:sp>
    </p:spTree>
    <p:extLst>
      <p:ext uri="{BB962C8B-B14F-4D97-AF65-F5344CB8AC3E}">
        <p14:creationId xmlns:p14="http://schemas.microsoft.com/office/powerpoint/2010/main" val="2259895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30AE373-95E8-4739-B231-BE645E3C47B9}" type="slidenum">
              <a:rPr lang="es-ES" smtClean="0"/>
              <a:pPr/>
              <a:t>‹Nº›</a:t>
            </a:fld>
            <a:endParaRPr lang="es-ES"/>
          </a:p>
        </p:txBody>
      </p:sp>
    </p:spTree>
    <p:extLst>
      <p:ext uri="{BB962C8B-B14F-4D97-AF65-F5344CB8AC3E}">
        <p14:creationId xmlns:p14="http://schemas.microsoft.com/office/powerpoint/2010/main" val="21824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6B9B9799-C045-456E-845E-AE309BADA34D}" type="slidenum">
              <a:rPr lang="es-ES"/>
              <a:pPr/>
              <a:t>‹Nº›</a:t>
            </a:fld>
            <a:endParaRPr lang="es-ES"/>
          </a:p>
        </p:txBody>
      </p:sp>
    </p:spTree>
    <p:extLst>
      <p:ext uri="{BB962C8B-B14F-4D97-AF65-F5344CB8AC3E}">
        <p14:creationId xmlns:p14="http://schemas.microsoft.com/office/powerpoint/2010/main" val="1919951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04FEFEB-BEC6-4D09-BEA4-FBE0541FFE7E}" type="slidenum">
              <a:rPr lang="es-ES" smtClean="0"/>
              <a:pPr/>
              <a:t>‹Nº›</a:t>
            </a:fld>
            <a:endParaRPr lang="es-ES"/>
          </a:p>
        </p:txBody>
      </p:sp>
    </p:spTree>
    <p:extLst>
      <p:ext uri="{BB962C8B-B14F-4D97-AF65-F5344CB8AC3E}">
        <p14:creationId xmlns:p14="http://schemas.microsoft.com/office/powerpoint/2010/main" val="373797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0EBC492-E143-44FA-84B8-52294CCBEF54}" type="slidenum">
              <a:rPr lang="es-ES" smtClean="0"/>
              <a:pPr/>
              <a:t>‹Nº›</a:t>
            </a:fld>
            <a:endParaRPr lang="es-ES"/>
          </a:p>
        </p:txBody>
      </p:sp>
    </p:spTree>
    <p:extLst>
      <p:ext uri="{BB962C8B-B14F-4D97-AF65-F5344CB8AC3E}">
        <p14:creationId xmlns:p14="http://schemas.microsoft.com/office/powerpoint/2010/main" val="4217289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2914357" y="6041361"/>
            <a:ext cx="732659" cy="365125"/>
          </a:xfrm>
        </p:spPr>
        <p:txBody>
          <a:bodyPr/>
          <a:lstStyle/>
          <a:p>
            <a:endParaRPr lang="es-ES"/>
          </a:p>
        </p:txBody>
      </p:sp>
      <p:sp>
        <p:nvSpPr>
          <p:cNvPr id="6" name="Footer Placeholder 5"/>
          <p:cNvSpPr>
            <a:spLocks noGrp="1"/>
          </p:cNvSpPr>
          <p:nvPr>
            <p:ph type="ftr" sz="quarter" idx="11"/>
          </p:nvPr>
        </p:nvSpPr>
        <p:spPr>
          <a:xfrm>
            <a:off x="442797" y="6041361"/>
            <a:ext cx="2471560" cy="365125"/>
          </a:xfrm>
        </p:spPr>
        <p:txBody>
          <a:bodyPr/>
          <a:lstStyle/>
          <a:p>
            <a:endParaRPr lang="es-ES"/>
          </a:p>
        </p:txBody>
      </p:sp>
      <p:sp>
        <p:nvSpPr>
          <p:cNvPr id="7" name="Slide Number Placeholder 6"/>
          <p:cNvSpPr>
            <a:spLocks noGrp="1"/>
          </p:cNvSpPr>
          <p:nvPr>
            <p:ph type="sldNum" sz="quarter" idx="12"/>
          </p:nvPr>
        </p:nvSpPr>
        <p:spPr>
          <a:xfrm>
            <a:off x="3647017" y="5915887"/>
            <a:ext cx="796616" cy="490599"/>
          </a:xfrm>
        </p:spPr>
        <p:txBody>
          <a:bodyPr/>
          <a:lstStyle/>
          <a:p>
            <a:fld id="{C948AF7E-B906-437C-8C95-0036B3061B07}" type="slidenum">
              <a:rPr lang="es-ES" smtClean="0"/>
              <a:pPr/>
              <a:t>‹Nº›</a:t>
            </a:fld>
            <a:endParaRPr lang="es-ES"/>
          </a:p>
        </p:txBody>
      </p:sp>
    </p:spTree>
    <p:extLst>
      <p:ext uri="{BB962C8B-B14F-4D97-AF65-F5344CB8AC3E}">
        <p14:creationId xmlns:p14="http://schemas.microsoft.com/office/powerpoint/2010/main" val="24337674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EAEFAE-AF83-4252-8F57-70C1726E874C}" type="slidenum">
              <a:rPr lang="es-ES" smtClean="0"/>
              <a:pPr/>
              <a:t>‹Nº›</a:t>
            </a:fld>
            <a:endParaRPr lang="es-ES"/>
          </a:p>
        </p:txBody>
      </p:sp>
    </p:spTree>
    <p:extLst>
      <p:ext uri="{BB962C8B-B14F-4D97-AF65-F5344CB8AC3E}">
        <p14:creationId xmlns:p14="http://schemas.microsoft.com/office/powerpoint/2010/main" val="3602789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EAEFAE-AF83-4252-8F57-70C1726E874C}" type="slidenum">
              <a:rPr lang="es-ES" smtClean="0"/>
              <a:pPr/>
              <a:t>‹Nº›</a:t>
            </a:fld>
            <a:endParaRPr lang="es-ES"/>
          </a:p>
        </p:txBody>
      </p:sp>
    </p:spTree>
    <p:extLst>
      <p:ext uri="{BB962C8B-B14F-4D97-AF65-F5344CB8AC3E}">
        <p14:creationId xmlns:p14="http://schemas.microsoft.com/office/powerpoint/2010/main" val="2663594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s-ES"/>
              <a:t>Haga clic para modificar el estilo de texto del patrón</a:t>
            </a:r>
          </a:p>
        </p:txBody>
      </p:sp>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6EAEFAE-AF83-4252-8F57-70C1726E874C}" type="slidenum">
              <a:rPr lang="es-ES" smtClean="0"/>
              <a:pPr/>
              <a:t>‹Nº›</a:t>
            </a:fld>
            <a:endParaRPr lang="es-ES"/>
          </a:p>
        </p:txBody>
      </p:sp>
    </p:spTree>
    <p:extLst>
      <p:ext uri="{BB962C8B-B14F-4D97-AF65-F5344CB8AC3E}">
        <p14:creationId xmlns:p14="http://schemas.microsoft.com/office/powerpoint/2010/main" val="547546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BE29E60-F488-46DC-A8DB-C548225D517C}" type="slidenum">
              <a:rPr lang="es-ES" smtClean="0"/>
              <a:pPr/>
              <a:t>‹Nº›</a:t>
            </a:fld>
            <a:endParaRPr lang="es-ES"/>
          </a:p>
        </p:txBody>
      </p:sp>
    </p:spTree>
    <p:extLst>
      <p:ext uri="{BB962C8B-B14F-4D97-AF65-F5344CB8AC3E}">
        <p14:creationId xmlns:p14="http://schemas.microsoft.com/office/powerpoint/2010/main" val="82406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3B0F3F-444C-4498-837E-5F0B36BE68FB}" type="slidenum">
              <a:rPr lang="es-ES" smtClean="0"/>
              <a:pPr/>
              <a:t>‹Nº›</a:t>
            </a:fld>
            <a:endParaRPr lang="es-ES"/>
          </a:p>
        </p:txBody>
      </p:sp>
    </p:spTree>
    <p:extLst>
      <p:ext uri="{BB962C8B-B14F-4D97-AF65-F5344CB8AC3E}">
        <p14:creationId xmlns:p14="http://schemas.microsoft.com/office/powerpoint/2010/main" val="419465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E917C8F5-FDDC-4D3F-8251-2814EAF17003}" type="slidenum">
              <a:rPr lang="es-ES"/>
              <a:pPr/>
              <a:t>‹Nº›</a:t>
            </a:fld>
            <a:endParaRPr lang="es-ES"/>
          </a:p>
        </p:txBody>
      </p:sp>
    </p:spTree>
    <p:extLst>
      <p:ext uri="{BB962C8B-B14F-4D97-AF65-F5344CB8AC3E}">
        <p14:creationId xmlns:p14="http://schemas.microsoft.com/office/powerpoint/2010/main" val="183961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6AF2C4D7-2EF6-4ECB-AB67-97782396F1EC}" type="slidenum">
              <a:rPr lang="es-ES"/>
              <a:pPr/>
              <a:t>‹Nº›</a:t>
            </a:fld>
            <a:endParaRPr lang="es-ES"/>
          </a:p>
        </p:txBody>
      </p:sp>
    </p:spTree>
    <p:extLst>
      <p:ext uri="{BB962C8B-B14F-4D97-AF65-F5344CB8AC3E}">
        <p14:creationId xmlns:p14="http://schemas.microsoft.com/office/powerpoint/2010/main" val="3653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lvl1pPr>
              <a:defRPr/>
            </a:lvl1pPr>
          </a:lstStyle>
          <a:p>
            <a:endParaRPr lang="es-ES"/>
          </a:p>
        </p:txBody>
      </p:sp>
      <p:sp>
        <p:nvSpPr>
          <p:cNvPr id="8" name="Marcador de pie de página 7"/>
          <p:cNvSpPr>
            <a:spLocks noGrp="1"/>
          </p:cNvSpPr>
          <p:nvPr>
            <p:ph type="ftr" sz="quarter" idx="11"/>
          </p:nvPr>
        </p:nvSpPr>
        <p:spPr/>
        <p:txBody>
          <a:bodyPr/>
          <a:lstStyle>
            <a:lvl1pPr>
              <a:defRPr/>
            </a:lvl1pPr>
          </a:lstStyle>
          <a:p>
            <a:endParaRPr lang="es-ES"/>
          </a:p>
        </p:txBody>
      </p:sp>
      <p:sp>
        <p:nvSpPr>
          <p:cNvPr id="9" name="Marcador de número de diapositiva 8"/>
          <p:cNvSpPr>
            <a:spLocks noGrp="1"/>
          </p:cNvSpPr>
          <p:nvPr>
            <p:ph type="sldNum" sz="quarter" idx="12"/>
          </p:nvPr>
        </p:nvSpPr>
        <p:spPr/>
        <p:txBody>
          <a:bodyPr/>
          <a:lstStyle>
            <a:lvl1pPr>
              <a:defRPr/>
            </a:lvl1pPr>
          </a:lstStyle>
          <a:p>
            <a:fld id="{51B1AD24-9BAB-4884-A01A-FC9E754936D5}" type="slidenum">
              <a:rPr lang="es-ES"/>
              <a:pPr/>
              <a:t>‹Nº›</a:t>
            </a:fld>
            <a:endParaRPr lang="es-ES"/>
          </a:p>
        </p:txBody>
      </p:sp>
    </p:spTree>
    <p:extLst>
      <p:ext uri="{BB962C8B-B14F-4D97-AF65-F5344CB8AC3E}">
        <p14:creationId xmlns:p14="http://schemas.microsoft.com/office/powerpoint/2010/main" val="135764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lvl1pPr>
              <a:defRPr/>
            </a:lvl1pPr>
          </a:lstStyle>
          <a:p>
            <a:endParaRPr lang="es-ES"/>
          </a:p>
        </p:txBody>
      </p:sp>
      <p:sp>
        <p:nvSpPr>
          <p:cNvPr id="4" name="Marcador de pie de página 3"/>
          <p:cNvSpPr>
            <a:spLocks noGrp="1"/>
          </p:cNvSpPr>
          <p:nvPr>
            <p:ph type="ftr" sz="quarter" idx="11"/>
          </p:nvPr>
        </p:nvSpPr>
        <p:spPr/>
        <p:txBody>
          <a:bodyPr/>
          <a:lstStyle>
            <a:lvl1pPr>
              <a:defRPr/>
            </a:lvl1pPr>
          </a:lstStyle>
          <a:p>
            <a:endParaRPr lang="es-ES"/>
          </a:p>
        </p:txBody>
      </p:sp>
      <p:sp>
        <p:nvSpPr>
          <p:cNvPr id="5" name="Marcador de número de diapositiva 4"/>
          <p:cNvSpPr>
            <a:spLocks noGrp="1"/>
          </p:cNvSpPr>
          <p:nvPr>
            <p:ph type="sldNum" sz="quarter" idx="12"/>
          </p:nvPr>
        </p:nvSpPr>
        <p:spPr/>
        <p:txBody>
          <a:bodyPr/>
          <a:lstStyle>
            <a:lvl1pPr>
              <a:defRPr/>
            </a:lvl1pPr>
          </a:lstStyle>
          <a:p>
            <a:fld id="{430AE373-95E8-4739-B231-BE645E3C47B9}" type="slidenum">
              <a:rPr lang="es-ES"/>
              <a:pPr/>
              <a:t>‹Nº›</a:t>
            </a:fld>
            <a:endParaRPr lang="es-ES"/>
          </a:p>
        </p:txBody>
      </p:sp>
    </p:spTree>
    <p:extLst>
      <p:ext uri="{BB962C8B-B14F-4D97-AF65-F5344CB8AC3E}">
        <p14:creationId xmlns:p14="http://schemas.microsoft.com/office/powerpoint/2010/main" val="305672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p>
        </p:txBody>
      </p:sp>
      <p:sp>
        <p:nvSpPr>
          <p:cNvPr id="3" name="Marcador de pie de página 2"/>
          <p:cNvSpPr>
            <a:spLocks noGrp="1"/>
          </p:cNvSpPr>
          <p:nvPr>
            <p:ph type="ftr" sz="quarter" idx="11"/>
          </p:nvPr>
        </p:nvSpPr>
        <p:spPr/>
        <p:txBody>
          <a:bodyPr/>
          <a:lstStyle>
            <a:lvl1pPr>
              <a:defRPr/>
            </a:lvl1pPr>
          </a:lstStyle>
          <a:p>
            <a:endParaRPr lang="es-ES"/>
          </a:p>
        </p:txBody>
      </p:sp>
      <p:sp>
        <p:nvSpPr>
          <p:cNvPr id="4" name="Marcador de número de diapositiva 3"/>
          <p:cNvSpPr>
            <a:spLocks noGrp="1"/>
          </p:cNvSpPr>
          <p:nvPr>
            <p:ph type="sldNum" sz="quarter" idx="12"/>
          </p:nvPr>
        </p:nvSpPr>
        <p:spPr/>
        <p:txBody>
          <a:bodyPr/>
          <a:lstStyle>
            <a:lvl1pPr>
              <a:defRPr/>
            </a:lvl1pPr>
          </a:lstStyle>
          <a:p>
            <a:fld id="{C04FEFEB-BEC6-4D09-BEA4-FBE0541FFE7E}" type="slidenum">
              <a:rPr lang="es-ES"/>
              <a:pPr/>
              <a:t>‹Nº›</a:t>
            </a:fld>
            <a:endParaRPr lang="es-ES"/>
          </a:p>
        </p:txBody>
      </p:sp>
    </p:spTree>
    <p:extLst>
      <p:ext uri="{BB962C8B-B14F-4D97-AF65-F5344CB8AC3E}">
        <p14:creationId xmlns:p14="http://schemas.microsoft.com/office/powerpoint/2010/main" val="209050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B0EBC492-E143-44FA-84B8-52294CCBEF54}" type="slidenum">
              <a:rPr lang="es-ES"/>
              <a:pPr/>
              <a:t>‹Nº›</a:t>
            </a:fld>
            <a:endParaRPr lang="es-ES"/>
          </a:p>
        </p:txBody>
      </p:sp>
    </p:spTree>
    <p:extLst>
      <p:ext uri="{BB962C8B-B14F-4D97-AF65-F5344CB8AC3E}">
        <p14:creationId xmlns:p14="http://schemas.microsoft.com/office/powerpoint/2010/main" val="289546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C948AF7E-B906-437C-8C95-0036B3061B07}" type="slidenum">
              <a:rPr lang="es-ES"/>
              <a:pPr/>
              <a:t>‹Nº›</a:t>
            </a:fld>
            <a:endParaRPr lang="es-ES"/>
          </a:p>
        </p:txBody>
      </p:sp>
    </p:spTree>
    <p:extLst>
      <p:ext uri="{BB962C8B-B14F-4D97-AF65-F5344CB8AC3E}">
        <p14:creationId xmlns:p14="http://schemas.microsoft.com/office/powerpoint/2010/main" val="23120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6EAEFAE-AF83-4252-8F57-70C1726E874C}"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s-E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endParaRPr lang="es-E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26EAEFAE-AF83-4252-8F57-70C1726E874C}" type="slidenum">
              <a:rPr lang="es-ES" smtClean="0"/>
              <a:pPr/>
              <a:t>‹Nº›</a:t>
            </a:fld>
            <a:endParaRPr lang="es-ES"/>
          </a:p>
        </p:txBody>
      </p:sp>
    </p:spTree>
    <p:extLst>
      <p:ext uri="{BB962C8B-B14F-4D97-AF65-F5344CB8AC3E}">
        <p14:creationId xmlns:p14="http://schemas.microsoft.com/office/powerpoint/2010/main" val="2311562316"/>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251520" y="4460577"/>
            <a:ext cx="8641208" cy="2376264"/>
          </a:xfrm>
          <a:noFill/>
          <a:ln/>
        </p:spPr>
        <p:txBody>
          <a:bodyPr anchor="ctr"/>
          <a:lstStyle/>
          <a:p>
            <a:r>
              <a:rPr lang="en" sz="4000" b="1" dirty="0">
                <a:solidFill>
                  <a:schemeClr val="bg1">
                    <a:lumMod val="95000"/>
                  </a:schemeClr>
                </a:solidFill>
                <a:latin typeface="Leelawadee" panose="020B0502040204020203" pitchFamily="34" charset="-34"/>
                <a:cs typeface="Leelawadee" panose="020B0502040204020203" pitchFamily="34" charset="-34"/>
              </a:rPr>
              <a:t>MODELO VISTA – VISTA MODELO</a:t>
            </a:r>
            <a:br>
              <a:rPr lang="en" sz="4000" b="1" dirty="0">
                <a:solidFill>
                  <a:schemeClr val="bg1">
                    <a:lumMod val="95000"/>
                  </a:schemeClr>
                </a:solidFill>
                <a:latin typeface="Leelawadee" panose="020B0502040204020203" pitchFamily="34" charset="-34"/>
                <a:cs typeface="Leelawadee" panose="020B0502040204020203" pitchFamily="34" charset="-34"/>
              </a:rPr>
            </a:br>
            <a:r>
              <a:rPr lang="en" sz="4000" b="1" dirty="0">
                <a:solidFill>
                  <a:schemeClr val="bg1">
                    <a:lumMod val="95000"/>
                  </a:schemeClr>
                </a:solidFill>
                <a:latin typeface="Leelawadee" panose="020B0502040204020203" pitchFamily="34" charset="-34"/>
                <a:cs typeface="Leelawadee" panose="020B0502040204020203" pitchFamily="34" charset="-34"/>
              </a:rPr>
              <a:t>MVVM (MODEL VIEW-VIEWMODEL)</a:t>
            </a:r>
            <a:endParaRPr lang="es-ES" sz="4000" b="1" dirty="0">
              <a:solidFill>
                <a:schemeClr val="bg1"/>
              </a:solidFill>
              <a:latin typeface="Leelawadee" panose="020B0502040204020203" pitchFamily="34" charset="-34"/>
              <a:cs typeface="Leelawadee" panose="020B0502040204020203" pitchFamily="34"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mvvm diagram 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1883001"/>
            <a:ext cx="7546228" cy="366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24771" y="1747192"/>
            <a:ext cx="7251685" cy="3986064"/>
          </a:xfrm>
        </p:spPr>
        <p:txBody>
          <a:bodyPr/>
          <a:lstStyle/>
          <a:p>
            <a:pPr indent="-71438" algn="just">
              <a:buNone/>
            </a:pPr>
            <a:r>
              <a:rPr lang="es-MX" dirty="0">
                <a:solidFill>
                  <a:srgbClr val="002060"/>
                </a:solidFill>
              </a:rPr>
              <a:t> Algo que debemos tener presente es que las diferentes capas no se comunican todas con todas, la View y la </a:t>
            </a:r>
            <a:r>
              <a:rPr lang="es-MX" dirty="0" err="1">
                <a:solidFill>
                  <a:srgbClr val="002060"/>
                </a:solidFill>
              </a:rPr>
              <a:t>ViewModel</a:t>
            </a:r>
            <a:r>
              <a:rPr lang="es-MX" dirty="0">
                <a:solidFill>
                  <a:srgbClr val="002060"/>
                </a:solidFill>
              </a:rPr>
              <a:t> tienen una comunicación bidireccional, mientras que el </a:t>
            </a:r>
            <a:r>
              <a:rPr lang="es-MX" dirty="0" err="1">
                <a:solidFill>
                  <a:srgbClr val="002060"/>
                </a:solidFill>
              </a:rPr>
              <a:t>Model</a:t>
            </a:r>
            <a:r>
              <a:rPr lang="es-MX" i="1" dirty="0">
                <a:solidFill>
                  <a:srgbClr val="002060"/>
                </a:solidFill>
              </a:rPr>
              <a:t> </a:t>
            </a:r>
            <a:r>
              <a:rPr lang="es-MX" dirty="0">
                <a:solidFill>
                  <a:srgbClr val="002060"/>
                </a:solidFill>
              </a:rPr>
              <a:t>sólo recibe órdenes de la </a:t>
            </a:r>
            <a:r>
              <a:rPr lang="es-MX" dirty="0" err="1">
                <a:solidFill>
                  <a:srgbClr val="002060"/>
                </a:solidFill>
              </a:rPr>
              <a:t>ViewModel</a:t>
            </a:r>
            <a:r>
              <a:rPr lang="es-MX" dirty="0">
                <a:solidFill>
                  <a:srgbClr val="002060"/>
                </a:solidFill>
              </a:rPr>
              <a:t>.</a:t>
            </a:r>
          </a:p>
        </p:txBody>
      </p:sp>
      <p:sp>
        <p:nvSpPr>
          <p:cNvPr id="4" name="Shape 514"/>
          <p:cNvSpPr/>
          <p:nvPr/>
        </p:nvSpPr>
        <p:spPr>
          <a:xfrm>
            <a:off x="395536" y="2321617"/>
            <a:ext cx="1029235" cy="899456"/>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C00000"/>
          </a:solidFill>
          <a:ln>
            <a:noFill/>
          </a:ln>
        </p:spPr>
        <p:txBody>
          <a:bodyPr lIns="91425" tIns="91425" rIns="91425" bIns="91425" anchor="ctr" anchorCtr="0">
            <a:noAutofit/>
          </a:bodyPr>
          <a:lstStyle/>
          <a:p>
            <a:pPr>
              <a:spcBef>
                <a:spcPts val="0"/>
              </a:spcBef>
            </a:pPr>
            <a:endParaRPr/>
          </a:p>
        </p:txBody>
      </p:sp>
    </p:spTree>
    <p:extLst>
      <p:ext uri="{BB962C8B-B14F-4D97-AF65-F5344CB8AC3E}">
        <p14:creationId xmlns:p14="http://schemas.microsoft.com/office/powerpoint/2010/main" val="214987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2" descr="Explicación MV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96752"/>
            <a:ext cx="4976765"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43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62074"/>
          </a:xfrm>
        </p:spPr>
        <p:txBody>
          <a:bodyPr/>
          <a:lstStyle/>
          <a:p>
            <a:r>
              <a:rPr lang="es-MX" sz="4800" b="1" dirty="0" err="1">
                <a:solidFill>
                  <a:schemeClr val="bg1"/>
                </a:solidFill>
              </a:rPr>
              <a:t>IConfigIService</a:t>
            </a:r>
            <a:endParaRPr lang="es-MX" sz="4800" b="1" dirty="0">
              <a:solidFill>
                <a:schemeClr val="bg1"/>
              </a:solidFill>
            </a:endParaRPr>
          </a:p>
        </p:txBody>
      </p:sp>
      <p:sp>
        <p:nvSpPr>
          <p:cNvPr id="3" name="Marcador de contenido 2"/>
          <p:cNvSpPr>
            <a:spLocks noGrp="1"/>
          </p:cNvSpPr>
          <p:nvPr>
            <p:ph idx="1"/>
          </p:nvPr>
        </p:nvSpPr>
        <p:spPr>
          <a:xfrm>
            <a:off x="457200" y="1412776"/>
            <a:ext cx="8229600" cy="4752528"/>
          </a:xfrm>
        </p:spPr>
        <p:txBody>
          <a:bodyPr/>
          <a:lstStyle/>
          <a:p>
            <a:pPr algn="just"/>
            <a:r>
              <a:rPr lang="es-MX" sz="2400" dirty="0"/>
              <a:t>La vista y el modelo de vista se comunican a través de enlace de datos, llamadas a métodos, propiedades, eventos y mensajes.</a:t>
            </a:r>
          </a:p>
          <a:p>
            <a:pPr algn="just"/>
            <a:r>
              <a:rPr lang="es-MX" sz="2400" dirty="0"/>
              <a:t>El modelo de vista expone no sólo a los modelos, sino otras propiedades (como información de estado, como el "está ocupado" indicador) y los comandos.</a:t>
            </a:r>
          </a:p>
          <a:p>
            <a:pPr algn="just"/>
            <a:r>
              <a:rPr lang="es-MX" sz="2400" dirty="0"/>
              <a:t>La vista se ocupa de sus propios eventos de interfaz de usuario, a continuación, los asigna al modelo de vista a través de comandos.</a:t>
            </a:r>
          </a:p>
          <a:p>
            <a:pPr algn="just"/>
            <a:r>
              <a:rPr lang="es-MX" sz="2400" dirty="0"/>
              <a:t>Los modelos y propiedades en el modelo de vista se actualizan desde el punto de vista a través de enlace de datos de dos vías.</a:t>
            </a:r>
          </a:p>
          <a:p>
            <a:endParaRPr lang="es-MX" dirty="0"/>
          </a:p>
        </p:txBody>
      </p:sp>
    </p:spTree>
    <p:extLst>
      <p:ext uri="{BB962C8B-B14F-4D97-AF65-F5344CB8AC3E}">
        <p14:creationId xmlns:p14="http://schemas.microsoft.com/office/powerpoint/2010/main" val="114173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9097" y="112932"/>
            <a:ext cx="4752150" cy="857400"/>
          </a:xfrm>
        </p:spPr>
        <p:txBody>
          <a:bodyPr/>
          <a:lstStyle/>
          <a:p>
            <a:r>
              <a:rPr lang="es-MX" sz="3200" b="1" dirty="0">
                <a:solidFill>
                  <a:schemeClr val="bg1"/>
                </a:solidFill>
                <a:latin typeface="Leelawadee" panose="020B0502040204020203" pitchFamily="34" charset="-34"/>
                <a:cs typeface="Leelawadee" panose="020B0502040204020203" pitchFamily="34" charset="-34"/>
              </a:rPr>
              <a:t>BENEFICIOS DEL MVVM</a:t>
            </a:r>
          </a:p>
        </p:txBody>
      </p:sp>
      <p:sp>
        <p:nvSpPr>
          <p:cNvPr id="3" name="Marcador de texto 2"/>
          <p:cNvSpPr>
            <a:spLocks noGrp="1"/>
          </p:cNvSpPr>
          <p:nvPr>
            <p:ph type="body" idx="1"/>
          </p:nvPr>
        </p:nvSpPr>
        <p:spPr>
          <a:xfrm>
            <a:off x="574573" y="1047287"/>
            <a:ext cx="8029875" cy="5478057"/>
          </a:xfrm>
        </p:spPr>
        <p:txBody>
          <a:bodyPr/>
          <a:lstStyle/>
          <a:p>
            <a:pPr algn="just">
              <a:buFont typeface="Wingdings" panose="05000000000000000000" pitchFamily="2" charset="2"/>
              <a:buChar char="v"/>
            </a:pPr>
            <a:r>
              <a:rPr lang="es-MX" dirty="0"/>
              <a:t>MVVM permite un gran flujo de desarrollo y diseño.</a:t>
            </a:r>
          </a:p>
          <a:p>
            <a:pPr algn="just">
              <a:buFont typeface="Wingdings" panose="05000000000000000000" pitchFamily="2" charset="2"/>
              <a:buChar char="v"/>
            </a:pPr>
            <a:r>
              <a:rPr lang="es-MX" dirty="0"/>
              <a:t>Durante el proceso de desarrollo, los desarrolladores y diseñadores pueden trabajar de manera más independiente y al mismo tiempo en sus componentes. </a:t>
            </a:r>
          </a:p>
          <a:p>
            <a:pPr algn="just">
              <a:buFont typeface="Wingdings" panose="05000000000000000000" pitchFamily="2" charset="2"/>
              <a:buChar char="v"/>
            </a:pPr>
            <a:r>
              <a:rPr lang="es-MX" dirty="0"/>
              <a:t>Es fácil de rediseñar la interfaz de usuario de la aplicación sin tocar el código porque la vista se implementa completamente en XAML.</a:t>
            </a:r>
          </a:p>
        </p:txBody>
      </p:sp>
      <p:sp>
        <p:nvSpPr>
          <p:cNvPr id="4" name="Shape 513"/>
          <p:cNvSpPr/>
          <p:nvPr/>
        </p:nvSpPr>
        <p:spPr>
          <a:xfrm>
            <a:off x="467544" y="21183"/>
            <a:ext cx="844645" cy="844695"/>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Tree>
    <p:extLst>
      <p:ext uri="{BB962C8B-B14F-4D97-AF65-F5344CB8AC3E}">
        <p14:creationId xmlns:p14="http://schemas.microsoft.com/office/powerpoint/2010/main" val="13701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62074"/>
          </a:xfrm>
        </p:spPr>
        <p:txBody>
          <a:bodyPr/>
          <a:lstStyle/>
          <a:p>
            <a:endParaRPr lang="es-MX" b="1" dirty="0">
              <a:solidFill>
                <a:schemeClr val="bg1"/>
              </a:solidFill>
            </a:endParaRPr>
          </a:p>
        </p:txBody>
      </p:sp>
      <p:sp>
        <p:nvSpPr>
          <p:cNvPr id="3" name="Marcador de contenido 2"/>
          <p:cNvSpPr>
            <a:spLocks noGrp="1"/>
          </p:cNvSpPr>
          <p:nvPr>
            <p:ph idx="1"/>
          </p:nvPr>
        </p:nvSpPr>
        <p:spPr>
          <a:xfrm>
            <a:off x="446796" y="1484784"/>
            <a:ext cx="8229600" cy="4525963"/>
          </a:xfrm>
        </p:spPr>
        <p:txBody>
          <a:bodyPr/>
          <a:lstStyle/>
          <a:p>
            <a:pPr marL="0" indent="0" algn="just">
              <a:buNone/>
            </a:pPr>
            <a:r>
              <a:rPr lang="es-MX" dirty="0"/>
              <a:t>Como todo patrón, va a facilitar el trabajo en equipo e inclusive el ingreso de nuevos miembros al equipo ya que al conocer cómo funcionan las interacciones el MVVM podrá ubicarse más fácilmente. O sea, hay mejor comprensión del código fuente. Provee mayor independencia de la UI y un proyecto más ordenado.</a:t>
            </a:r>
          </a:p>
        </p:txBody>
      </p:sp>
    </p:spTree>
    <p:extLst>
      <p:ext uri="{BB962C8B-B14F-4D97-AF65-F5344CB8AC3E}">
        <p14:creationId xmlns:p14="http://schemas.microsoft.com/office/powerpoint/2010/main" val="30093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34082"/>
          </a:xfrm>
        </p:spPr>
        <p:txBody>
          <a:bodyPr/>
          <a:lstStyle/>
          <a:p>
            <a:r>
              <a:rPr lang="es-MX" b="1" dirty="0">
                <a:solidFill>
                  <a:schemeClr val="bg1"/>
                </a:solidFill>
              </a:rPr>
              <a:t>PUNTOS INTERESANTES</a:t>
            </a:r>
          </a:p>
        </p:txBody>
      </p:sp>
      <p:sp>
        <p:nvSpPr>
          <p:cNvPr id="3" name="Marcador de contenido 2"/>
          <p:cNvSpPr>
            <a:spLocks noGrp="1"/>
          </p:cNvSpPr>
          <p:nvPr>
            <p:ph idx="1"/>
          </p:nvPr>
        </p:nvSpPr>
        <p:spPr>
          <a:xfrm>
            <a:off x="457200" y="1268760"/>
            <a:ext cx="8229600" cy="4525963"/>
          </a:xfrm>
        </p:spPr>
        <p:txBody>
          <a:bodyPr/>
          <a:lstStyle/>
          <a:p>
            <a:r>
              <a:rPr lang="es-MX" sz="2800" dirty="0"/>
              <a:t>Este patrón permite tener </a:t>
            </a:r>
            <a:r>
              <a:rPr lang="es-MX" sz="2800" dirty="0" err="1"/>
              <a:t>two-way</a:t>
            </a:r>
            <a:r>
              <a:rPr lang="es-MX" sz="2800" dirty="0"/>
              <a:t> data </a:t>
            </a:r>
            <a:r>
              <a:rPr lang="es-MX" sz="2800" dirty="0" err="1"/>
              <a:t>binding</a:t>
            </a:r>
            <a:r>
              <a:rPr lang="es-MX" sz="2800" dirty="0"/>
              <a:t> entre el View y el </a:t>
            </a:r>
            <a:r>
              <a:rPr lang="es-MX" sz="2800" dirty="0" err="1"/>
              <a:t>ViewModel</a:t>
            </a:r>
            <a:r>
              <a:rPr lang="es-MX" sz="2800" dirty="0"/>
              <a:t>.</a:t>
            </a:r>
          </a:p>
          <a:p>
            <a:r>
              <a:rPr lang="es-MX" sz="2800" dirty="0"/>
              <a:t>El usuario sólo va a interactuar con el View.</a:t>
            </a:r>
          </a:p>
          <a:p>
            <a:r>
              <a:rPr lang="es-MX" sz="2800" dirty="0"/>
              <a:t>El View va a tener relación con el </a:t>
            </a:r>
            <a:r>
              <a:rPr lang="es-MX" sz="2800" dirty="0" err="1"/>
              <a:t>ViewModel</a:t>
            </a:r>
            <a:r>
              <a:rPr lang="es-MX" sz="2800" dirty="0"/>
              <a:t>.</a:t>
            </a:r>
          </a:p>
          <a:p>
            <a:r>
              <a:rPr lang="es-MX" sz="2800" dirty="0"/>
              <a:t>El </a:t>
            </a:r>
            <a:r>
              <a:rPr lang="es-MX" sz="2800" dirty="0" err="1"/>
              <a:t>ViewModel</a:t>
            </a:r>
            <a:r>
              <a:rPr lang="es-MX" sz="2800" dirty="0"/>
              <a:t> no obtiene información sobre el View.</a:t>
            </a:r>
          </a:p>
          <a:p>
            <a:r>
              <a:rPr lang="es-MX" sz="2800" dirty="0"/>
              <a:t>Al separar el código de la UI, pueden hacerse pruebas automatizadas sobre el resto del código</a:t>
            </a:r>
          </a:p>
          <a:p>
            <a:r>
              <a:rPr lang="es-MX" sz="2800" dirty="0"/>
              <a:t>Se pueden aislar los cambios y, así, minimizar el impacto de los cambios.</a:t>
            </a:r>
          </a:p>
          <a:p>
            <a:endParaRPr lang="es-MX" dirty="0"/>
          </a:p>
        </p:txBody>
      </p:sp>
    </p:spTree>
    <p:extLst>
      <p:ext uri="{BB962C8B-B14F-4D97-AF65-F5344CB8AC3E}">
        <p14:creationId xmlns:p14="http://schemas.microsoft.com/office/powerpoint/2010/main" val="294477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62074"/>
          </a:xfrm>
        </p:spPr>
        <p:txBody>
          <a:bodyPr/>
          <a:lstStyle/>
          <a:p>
            <a:r>
              <a:rPr lang="es-MX" b="1" dirty="0">
                <a:solidFill>
                  <a:schemeClr val="bg1"/>
                </a:solidFill>
              </a:rPr>
              <a:t>CONCLUSIÓN</a:t>
            </a:r>
            <a:endParaRPr lang="es-MX" sz="4800" b="1" dirty="0">
              <a:solidFill>
                <a:schemeClr val="bg1"/>
              </a:solidFill>
            </a:endParaRPr>
          </a:p>
        </p:txBody>
      </p:sp>
      <p:sp>
        <p:nvSpPr>
          <p:cNvPr id="3" name="Marcador de contenido 2"/>
          <p:cNvSpPr>
            <a:spLocks noGrp="1"/>
          </p:cNvSpPr>
          <p:nvPr>
            <p:ph idx="1"/>
          </p:nvPr>
        </p:nvSpPr>
        <p:spPr/>
        <p:txBody>
          <a:bodyPr/>
          <a:lstStyle/>
          <a:p>
            <a:pPr algn="just"/>
            <a:r>
              <a:rPr lang="es-MX" dirty="0"/>
              <a:t>El patrón MVVM es muy simple y nos facilita el desarrollo de aplicaciones, sobretodo aquellas que por su tamaño se tornan difíciles de controlar. Con este patrón, se logra la reutilización de la que tanto se habla en Programación Orientada a Objetos (POO) haciendo muy simple su implementación.</a:t>
            </a:r>
          </a:p>
          <a:p>
            <a:endParaRPr lang="es-MX" dirty="0"/>
          </a:p>
        </p:txBody>
      </p:sp>
    </p:spTree>
    <p:extLst>
      <p:ext uri="{BB962C8B-B14F-4D97-AF65-F5344CB8AC3E}">
        <p14:creationId xmlns:p14="http://schemas.microsoft.com/office/powerpoint/2010/main" val="134409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6000" dirty="0">
                <a:solidFill>
                  <a:schemeClr val="bg1"/>
                </a:solidFill>
                <a:latin typeface="Leelawadee" panose="020B0502040204020203" pitchFamily="34" charset="-34"/>
                <a:cs typeface="Leelawadee" panose="020B0502040204020203" pitchFamily="34" charset="-34"/>
              </a:rPr>
              <a:t>   ¡GRACIAS!</a:t>
            </a:r>
            <a:br>
              <a:rPr lang="es-MX" sz="6000" dirty="0">
                <a:solidFill>
                  <a:schemeClr val="bg1"/>
                </a:solidFill>
                <a:latin typeface="Leelawadee" panose="020B0502040204020203" pitchFamily="34" charset="-34"/>
                <a:cs typeface="Leelawadee" panose="020B0502040204020203" pitchFamily="34" charset="-34"/>
              </a:rPr>
            </a:br>
            <a:endParaRPr lang="es-MX" sz="6000" dirty="0">
              <a:solidFill>
                <a:schemeClr val="bg1"/>
              </a:solidFill>
              <a:latin typeface="Leelawadee" panose="020B0502040204020203" pitchFamily="34" charset="-34"/>
              <a:cs typeface="Leelawadee" panose="020B0502040204020203" pitchFamily="34" charset="-34"/>
            </a:endParaRPr>
          </a:p>
        </p:txBody>
      </p:sp>
      <p:grpSp>
        <p:nvGrpSpPr>
          <p:cNvPr id="4" name="Shape 431"/>
          <p:cNvGrpSpPr/>
          <p:nvPr/>
        </p:nvGrpSpPr>
        <p:grpSpPr>
          <a:xfrm>
            <a:off x="5796136" y="2060848"/>
            <a:ext cx="1606382" cy="1484977"/>
            <a:chOff x="5975075" y="2327500"/>
            <a:chExt cx="420100" cy="388350"/>
          </a:xfrm>
          <a:solidFill>
            <a:schemeClr val="bg1"/>
          </a:solidFill>
        </p:grpSpPr>
        <p:sp>
          <p:nvSpPr>
            <p:cNvPr id="5" name="Shape 4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lIns="91425" tIns="91425" rIns="91425" bIns="91425" anchor="ctr" anchorCtr="0">
              <a:noAutofit/>
            </a:bodyPr>
            <a:lstStyle/>
            <a:p>
              <a:pPr>
                <a:spcBef>
                  <a:spcPts val="0"/>
                </a:spcBef>
              </a:pPr>
              <a:endParaRPr>
                <a:solidFill>
                  <a:schemeClr val="bg1"/>
                </a:solidFill>
              </a:endParaRPr>
            </a:p>
          </p:txBody>
        </p:sp>
        <p:sp>
          <p:nvSpPr>
            <p:cNvPr id="6" name="Shape 4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lIns="91425" tIns="91425" rIns="91425" bIns="91425" anchor="ctr" anchorCtr="0">
              <a:noAutofit/>
            </a:bodyPr>
            <a:lstStyle/>
            <a:p>
              <a:pPr>
                <a:spcBef>
                  <a:spcPts val="0"/>
                </a:spcBef>
              </a:pPr>
              <a:endParaRPr>
                <a:solidFill>
                  <a:schemeClr val="bg1"/>
                </a:solidFill>
              </a:endParaRPr>
            </a:p>
          </p:txBody>
        </p:sp>
      </p:grpSp>
    </p:spTree>
    <p:extLst>
      <p:ext uri="{BB962C8B-B14F-4D97-AF65-F5344CB8AC3E}">
        <p14:creationId xmlns:p14="http://schemas.microsoft.com/office/powerpoint/2010/main" val="355829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800000"/>
        </a:solidFill>
        <a:effectLst/>
      </p:bgPr>
    </p:bg>
    <p:spTree>
      <p:nvGrpSpPr>
        <p:cNvPr id="1" name="Shape 297"/>
        <p:cNvGrpSpPr/>
        <p:nvPr/>
      </p:nvGrpSpPr>
      <p:grpSpPr>
        <a:xfrm>
          <a:off x="0" y="0"/>
          <a:ext cx="0" cy="0"/>
          <a:chOff x="0" y="0"/>
          <a:chExt cx="0" cy="0"/>
        </a:xfrm>
      </p:grpSpPr>
      <p:grpSp>
        <p:nvGrpSpPr>
          <p:cNvPr id="298" name="Shape 298"/>
          <p:cNvGrpSpPr/>
          <p:nvPr/>
        </p:nvGrpSpPr>
        <p:grpSpPr>
          <a:xfrm>
            <a:off x="756661" y="1702736"/>
            <a:ext cx="307248" cy="388574"/>
            <a:chOff x="584925" y="238125"/>
            <a:chExt cx="415200" cy="525100"/>
          </a:xfrm>
        </p:grpSpPr>
        <p:sp>
          <p:nvSpPr>
            <p:cNvPr id="299" name="Shape 299"/>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0" name="Shape 300"/>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1" name="Shape 301"/>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2" name="Shape 302"/>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3" name="Shape 303"/>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4" name="Shape 304"/>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05" name="Shape 305"/>
          <p:cNvGrpSpPr/>
          <p:nvPr/>
        </p:nvGrpSpPr>
        <p:grpSpPr>
          <a:xfrm>
            <a:off x="1244617" y="1759199"/>
            <a:ext cx="328948" cy="273837"/>
            <a:chOff x="1244325" y="314425"/>
            <a:chExt cx="444525" cy="370050"/>
          </a:xfrm>
        </p:grpSpPr>
        <p:sp>
          <p:nvSpPr>
            <p:cNvPr id="306" name="Shape 306"/>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07" name="Shape 307"/>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08" name="Shape 308"/>
          <p:cNvGrpSpPr/>
          <p:nvPr/>
        </p:nvGrpSpPr>
        <p:grpSpPr>
          <a:xfrm>
            <a:off x="1750666" y="1757847"/>
            <a:ext cx="314500" cy="276538"/>
            <a:chOff x="1928175" y="312600"/>
            <a:chExt cx="425000" cy="373700"/>
          </a:xfrm>
        </p:grpSpPr>
        <p:sp>
          <p:nvSpPr>
            <p:cNvPr id="309" name="Shape 309"/>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10" name="Shape 310"/>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311" name="Shape 311"/>
          <p:cNvSpPr/>
          <p:nvPr/>
        </p:nvSpPr>
        <p:spPr>
          <a:xfrm>
            <a:off x="2277921" y="1747909"/>
            <a:ext cx="257557" cy="296407"/>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12" name="Shape 312"/>
          <p:cNvSpPr/>
          <p:nvPr/>
        </p:nvSpPr>
        <p:spPr>
          <a:xfrm>
            <a:off x="2794340" y="1748815"/>
            <a:ext cx="222333" cy="294594"/>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313" name="Shape 313"/>
          <p:cNvGrpSpPr/>
          <p:nvPr/>
        </p:nvGrpSpPr>
        <p:grpSpPr>
          <a:xfrm>
            <a:off x="3223617" y="1743400"/>
            <a:ext cx="361490" cy="305453"/>
            <a:chOff x="3918650" y="293075"/>
            <a:chExt cx="488500" cy="412775"/>
          </a:xfrm>
        </p:grpSpPr>
        <p:sp>
          <p:nvSpPr>
            <p:cNvPr id="314" name="Shape 314"/>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15" name="Shape 315"/>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16" name="Shape 316"/>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17" name="Shape 317"/>
          <p:cNvGrpSpPr/>
          <p:nvPr/>
        </p:nvGrpSpPr>
        <p:grpSpPr>
          <a:xfrm>
            <a:off x="3754512" y="1720349"/>
            <a:ext cx="297332" cy="351537"/>
            <a:chOff x="4636075" y="261925"/>
            <a:chExt cx="401800" cy="475050"/>
          </a:xfrm>
        </p:grpSpPr>
        <p:sp>
          <p:nvSpPr>
            <p:cNvPr id="318" name="Shape 318"/>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19" name="Shape 319"/>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0" name="Shape 320"/>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1" name="Shape 321"/>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322" name="Shape 322"/>
          <p:cNvSpPr/>
          <p:nvPr/>
        </p:nvSpPr>
        <p:spPr>
          <a:xfrm>
            <a:off x="4231581" y="1747446"/>
            <a:ext cx="340696" cy="297332"/>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323" name="Shape 323"/>
          <p:cNvGrpSpPr/>
          <p:nvPr/>
        </p:nvGrpSpPr>
        <p:grpSpPr>
          <a:xfrm>
            <a:off x="4751699" y="1749727"/>
            <a:ext cx="298220" cy="292337"/>
            <a:chOff x="5983625" y="301625"/>
            <a:chExt cx="403000" cy="395050"/>
          </a:xfrm>
        </p:grpSpPr>
        <p:sp>
          <p:nvSpPr>
            <p:cNvPr id="324" name="Shape 324"/>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5" name="Shape 325"/>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6" name="Shape 326"/>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7" name="Shape 327"/>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8" name="Shape 328"/>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29" name="Shape 329"/>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0" name="Shape 330"/>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1" name="Shape 331"/>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2" name="Shape 332"/>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3" name="Shape 333"/>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4" name="Shape 334"/>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5" name="Shape 335"/>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6" name="Shape 336"/>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7" name="Shape 337"/>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8" name="Shape 338"/>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39" name="Shape 339"/>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0" name="Shape 340"/>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1" name="Shape 341"/>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2" name="Shape 342"/>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3" name="Shape 343"/>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44" name="Shape 344"/>
          <p:cNvGrpSpPr/>
          <p:nvPr/>
        </p:nvGrpSpPr>
        <p:grpSpPr>
          <a:xfrm>
            <a:off x="5252771" y="1747450"/>
            <a:ext cx="293706" cy="293262"/>
            <a:chOff x="6660750" y="298550"/>
            <a:chExt cx="396900" cy="396300"/>
          </a:xfrm>
        </p:grpSpPr>
        <p:sp>
          <p:nvSpPr>
            <p:cNvPr id="345" name="Shape 345"/>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6" name="Shape 346"/>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47" name="Shape 347"/>
          <p:cNvGrpSpPr/>
          <p:nvPr/>
        </p:nvGrpSpPr>
        <p:grpSpPr>
          <a:xfrm>
            <a:off x="756661" y="2209229"/>
            <a:ext cx="307248" cy="371868"/>
            <a:chOff x="584925" y="922575"/>
            <a:chExt cx="415200" cy="502525"/>
          </a:xfrm>
        </p:grpSpPr>
        <p:sp>
          <p:nvSpPr>
            <p:cNvPr id="348" name="Shape 348"/>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49" name="Shape 349"/>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0" name="Shape 350"/>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51" name="Shape 351"/>
          <p:cNvGrpSpPr/>
          <p:nvPr/>
        </p:nvGrpSpPr>
        <p:grpSpPr>
          <a:xfrm>
            <a:off x="1246431" y="2200645"/>
            <a:ext cx="325341" cy="387686"/>
            <a:chOff x="1246775" y="910975"/>
            <a:chExt cx="439650" cy="523900"/>
          </a:xfrm>
        </p:grpSpPr>
        <p:sp>
          <p:nvSpPr>
            <p:cNvPr id="352" name="Shape 352"/>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3" name="Shape 353"/>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4" name="Shape 354"/>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55" name="Shape 355"/>
          <p:cNvGrpSpPr/>
          <p:nvPr/>
        </p:nvGrpSpPr>
        <p:grpSpPr>
          <a:xfrm>
            <a:off x="1749316" y="2262990"/>
            <a:ext cx="317201" cy="263884"/>
            <a:chOff x="1926350" y="995225"/>
            <a:chExt cx="428650" cy="356600"/>
          </a:xfrm>
        </p:grpSpPr>
        <p:sp>
          <p:nvSpPr>
            <p:cNvPr id="356" name="Shape 356"/>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7" name="Shape 357"/>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8" name="Shape 358"/>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59" name="Shape 359"/>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360" name="Shape 360"/>
          <p:cNvSpPr/>
          <p:nvPr/>
        </p:nvSpPr>
        <p:spPr>
          <a:xfrm>
            <a:off x="2251706" y="2240832"/>
            <a:ext cx="309986" cy="308173"/>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61" name="Shape 361"/>
          <p:cNvSpPr/>
          <p:nvPr/>
        </p:nvSpPr>
        <p:spPr>
          <a:xfrm>
            <a:off x="2750977" y="2256205"/>
            <a:ext cx="309061" cy="277444"/>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62" name="Shape 362"/>
          <p:cNvSpPr/>
          <p:nvPr/>
        </p:nvSpPr>
        <p:spPr>
          <a:xfrm>
            <a:off x="3254298" y="2258462"/>
            <a:ext cx="300033" cy="27291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63" name="Shape 363"/>
          <p:cNvSpPr/>
          <p:nvPr/>
        </p:nvSpPr>
        <p:spPr>
          <a:xfrm>
            <a:off x="3763039" y="2261162"/>
            <a:ext cx="280164" cy="26751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364" name="Shape 364"/>
          <p:cNvGrpSpPr/>
          <p:nvPr/>
        </p:nvGrpSpPr>
        <p:grpSpPr>
          <a:xfrm>
            <a:off x="4247464" y="2243122"/>
            <a:ext cx="309061" cy="309505"/>
            <a:chOff x="5302225" y="968375"/>
            <a:chExt cx="417650" cy="418250"/>
          </a:xfrm>
        </p:grpSpPr>
        <p:sp>
          <p:nvSpPr>
            <p:cNvPr id="365" name="Shape 365"/>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66" name="Shape 366"/>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67" name="Shape 367"/>
          <p:cNvGrpSpPr/>
          <p:nvPr/>
        </p:nvGrpSpPr>
        <p:grpSpPr>
          <a:xfrm>
            <a:off x="4709223" y="2208323"/>
            <a:ext cx="383172" cy="373219"/>
            <a:chOff x="5926225" y="921350"/>
            <a:chExt cx="517800" cy="504350"/>
          </a:xfrm>
        </p:grpSpPr>
        <p:sp>
          <p:nvSpPr>
            <p:cNvPr id="368" name="Shape 36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69" name="Shape 36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70" name="Shape 370"/>
          <p:cNvGrpSpPr/>
          <p:nvPr/>
        </p:nvGrpSpPr>
        <p:grpSpPr>
          <a:xfrm>
            <a:off x="5220692" y="2215556"/>
            <a:ext cx="357864" cy="358770"/>
            <a:chOff x="6617400" y="931125"/>
            <a:chExt cx="483600" cy="484825"/>
          </a:xfrm>
        </p:grpSpPr>
        <p:sp>
          <p:nvSpPr>
            <p:cNvPr id="371" name="Shape 371"/>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72" name="Shape 372"/>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73" name="Shape 373"/>
          <p:cNvGrpSpPr/>
          <p:nvPr/>
        </p:nvGrpSpPr>
        <p:grpSpPr>
          <a:xfrm>
            <a:off x="737680" y="2772646"/>
            <a:ext cx="345210" cy="242202"/>
            <a:chOff x="559275" y="1683950"/>
            <a:chExt cx="466500" cy="327300"/>
          </a:xfrm>
        </p:grpSpPr>
        <p:sp>
          <p:nvSpPr>
            <p:cNvPr id="374" name="Shape 374"/>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75" name="Shape 375"/>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76" name="Shape 376"/>
          <p:cNvGrpSpPr/>
          <p:nvPr/>
        </p:nvGrpSpPr>
        <p:grpSpPr>
          <a:xfrm>
            <a:off x="1236495" y="2724768"/>
            <a:ext cx="345210" cy="337976"/>
            <a:chOff x="1233350" y="1619250"/>
            <a:chExt cx="466500" cy="456725"/>
          </a:xfrm>
        </p:grpSpPr>
        <p:sp>
          <p:nvSpPr>
            <p:cNvPr id="377" name="Shape 377"/>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78" name="Shape 378"/>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79" name="Shape 379"/>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80" name="Shape 380"/>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81" name="Shape 381"/>
          <p:cNvGrpSpPr/>
          <p:nvPr/>
        </p:nvGrpSpPr>
        <p:grpSpPr>
          <a:xfrm>
            <a:off x="1746152" y="2731983"/>
            <a:ext cx="323528" cy="323528"/>
            <a:chOff x="1922075" y="1629000"/>
            <a:chExt cx="437200" cy="437200"/>
          </a:xfrm>
        </p:grpSpPr>
        <p:sp>
          <p:nvSpPr>
            <p:cNvPr id="382" name="Shape 382"/>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83" name="Shape 383"/>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84" name="Shape 384"/>
          <p:cNvGrpSpPr/>
          <p:nvPr/>
        </p:nvGrpSpPr>
        <p:grpSpPr>
          <a:xfrm>
            <a:off x="2243618" y="2730634"/>
            <a:ext cx="326229" cy="326229"/>
            <a:chOff x="2594325" y="1627175"/>
            <a:chExt cx="440850" cy="440850"/>
          </a:xfrm>
        </p:grpSpPr>
        <p:sp>
          <p:nvSpPr>
            <p:cNvPr id="385" name="Shape 385"/>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86" name="Shape 386"/>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87" name="Shape 387"/>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388" name="Shape 388"/>
          <p:cNvSpPr/>
          <p:nvPr/>
        </p:nvSpPr>
        <p:spPr>
          <a:xfrm>
            <a:off x="2756840" y="2745077"/>
            <a:ext cx="297332" cy="297313"/>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389" name="Shape 389"/>
          <p:cNvGrpSpPr/>
          <p:nvPr/>
        </p:nvGrpSpPr>
        <p:grpSpPr>
          <a:xfrm>
            <a:off x="3271976" y="2706231"/>
            <a:ext cx="264772" cy="375032"/>
            <a:chOff x="3984000" y="1594200"/>
            <a:chExt cx="357800" cy="506800"/>
          </a:xfrm>
        </p:grpSpPr>
        <p:sp>
          <p:nvSpPr>
            <p:cNvPr id="390" name="Shape 390"/>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91" name="Shape 391"/>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92" name="Shape 392"/>
          <p:cNvGrpSpPr/>
          <p:nvPr/>
        </p:nvGrpSpPr>
        <p:grpSpPr>
          <a:xfrm>
            <a:off x="3728760" y="2786652"/>
            <a:ext cx="348836" cy="214193"/>
            <a:chOff x="4601275" y="1702875"/>
            <a:chExt cx="471400" cy="289450"/>
          </a:xfrm>
        </p:grpSpPr>
        <p:sp>
          <p:nvSpPr>
            <p:cNvPr id="393" name="Shape 393"/>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94" name="Shape 394"/>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95" name="Shape 395"/>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96" name="Shape 396"/>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397" name="Shape 397"/>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398" name="Shape 398"/>
          <p:cNvGrpSpPr/>
          <p:nvPr/>
        </p:nvGrpSpPr>
        <p:grpSpPr>
          <a:xfrm>
            <a:off x="4244299" y="2734240"/>
            <a:ext cx="315388" cy="319014"/>
            <a:chOff x="5297950" y="1632050"/>
            <a:chExt cx="426200" cy="431100"/>
          </a:xfrm>
        </p:grpSpPr>
        <p:sp>
          <p:nvSpPr>
            <p:cNvPr id="399" name="Shape 399"/>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0" name="Shape 400"/>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01" name="Shape 401"/>
          <p:cNvGrpSpPr/>
          <p:nvPr/>
        </p:nvGrpSpPr>
        <p:grpSpPr>
          <a:xfrm>
            <a:off x="4742209" y="2724768"/>
            <a:ext cx="317201" cy="337976"/>
            <a:chOff x="5970800" y="1619250"/>
            <a:chExt cx="428650" cy="456725"/>
          </a:xfrm>
        </p:grpSpPr>
        <p:sp>
          <p:nvSpPr>
            <p:cNvPr id="402" name="Shape 402"/>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3" name="Shape 403"/>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4" name="Shape 404"/>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5" name="Shape 405"/>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6" name="Shape 406"/>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07" name="Shape 407"/>
          <p:cNvGrpSpPr/>
          <p:nvPr/>
        </p:nvGrpSpPr>
        <p:grpSpPr>
          <a:xfrm>
            <a:off x="5226575" y="2720698"/>
            <a:ext cx="355588" cy="324416"/>
            <a:chOff x="6625350" y="1613750"/>
            <a:chExt cx="480525" cy="438400"/>
          </a:xfrm>
        </p:grpSpPr>
        <p:sp>
          <p:nvSpPr>
            <p:cNvPr id="408" name="Shape 408"/>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09" name="Shape 409"/>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0" name="Shape 410"/>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1" name="Shape 411"/>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2" name="Shape 412"/>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13" name="Shape 413"/>
          <p:cNvGrpSpPr/>
          <p:nvPr/>
        </p:nvGrpSpPr>
        <p:grpSpPr>
          <a:xfrm>
            <a:off x="776086" y="3248430"/>
            <a:ext cx="268398" cy="288285"/>
            <a:chOff x="611175" y="2326900"/>
            <a:chExt cx="362700" cy="389575"/>
          </a:xfrm>
        </p:grpSpPr>
        <p:sp>
          <p:nvSpPr>
            <p:cNvPr id="414" name="Shape 414"/>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5" name="Shape 415"/>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6" name="Shape 416"/>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7" name="Shape 417"/>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18" name="Shape 418"/>
          <p:cNvSpPr/>
          <p:nvPr/>
        </p:nvSpPr>
        <p:spPr>
          <a:xfrm>
            <a:off x="1267653" y="3251098"/>
            <a:ext cx="282865" cy="282865"/>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19" name="Shape 419"/>
          <p:cNvSpPr/>
          <p:nvPr/>
        </p:nvSpPr>
        <p:spPr>
          <a:xfrm>
            <a:off x="1766460" y="3251098"/>
            <a:ext cx="282865" cy="282865"/>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20" name="Shape 420"/>
          <p:cNvSpPr/>
          <p:nvPr/>
        </p:nvSpPr>
        <p:spPr>
          <a:xfrm>
            <a:off x="2265268" y="3251098"/>
            <a:ext cx="282865" cy="282865"/>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21" name="Shape 421"/>
          <p:cNvGrpSpPr/>
          <p:nvPr/>
        </p:nvGrpSpPr>
        <p:grpSpPr>
          <a:xfrm>
            <a:off x="2830086" y="3202347"/>
            <a:ext cx="150923" cy="376845"/>
            <a:chOff x="3386850" y="2264625"/>
            <a:chExt cx="203950" cy="509250"/>
          </a:xfrm>
        </p:grpSpPr>
        <p:sp>
          <p:nvSpPr>
            <p:cNvPr id="422" name="Shape 422"/>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23" name="Shape 423"/>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24" name="Shape 424"/>
          <p:cNvGrpSpPr/>
          <p:nvPr/>
        </p:nvGrpSpPr>
        <p:grpSpPr>
          <a:xfrm>
            <a:off x="3841277" y="3250242"/>
            <a:ext cx="123802" cy="281052"/>
            <a:chOff x="4753325" y="2329350"/>
            <a:chExt cx="167300" cy="379800"/>
          </a:xfrm>
        </p:grpSpPr>
        <p:sp>
          <p:nvSpPr>
            <p:cNvPr id="425" name="Shape 425"/>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26" name="Shape 426"/>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27" name="Shape 427"/>
          <p:cNvGrpSpPr/>
          <p:nvPr/>
        </p:nvGrpSpPr>
        <p:grpSpPr>
          <a:xfrm>
            <a:off x="3340187" y="3204141"/>
            <a:ext cx="128353" cy="373237"/>
            <a:chOff x="4076175" y="2267050"/>
            <a:chExt cx="173450" cy="504375"/>
          </a:xfrm>
        </p:grpSpPr>
        <p:sp>
          <p:nvSpPr>
            <p:cNvPr id="428" name="Shape 428"/>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29" name="Shape 429"/>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30" name="Shape 430"/>
          <p:cNvSpPr/>
          <p:nvPr/>
        </p:nvSpPr>
        <p:spPr>
          <a:xfrm>
            <a:off x="4260497" y="3243420"/>
            <a:ext cx="282865" cy="298220"/>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31" name="Shape 431"/>
          <p:cNvGrpSpPr/>
          <p:nvPr/>
        </p:nvGrpSpPr>
        <p:grpSpPr>
          <a:xfrm>
            <a:off x="4745372" y="3248874"/>
            <a:ext cx="310874" cy="287379"/>
            <a:chOff x="5975075" y="2327500"/>
            <a:chExt cx="420100" cy="388350"/>
          </a:xfrm>
        </p:grpSpPr>
        <p:sp>
          <p:nvSpPr>
            <p:cNvPr id="432" name="Shape 4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33" name="Shape 4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34" name="Shape 434"/>
          <p:cNvGrpSpPr/>
          <p:nvPr/>
        </p:nvGrpSpPr>
        <p:grpSpPr>
          <a:xfrm>
            <a:off x="5304275" y="3240289"/>
            <a:ext cx="190698" cy="310874"/>
            <a:chOff x="6730350" y="2315900"/>
            <a:chExt cx="257700" cy="420100"/>
          </a:xfrm>
        </p:grpSpPr>
        <p:sp>
          <p:nvSpPr>
            <p:cNvPr id="435" name="Shape 43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36" name="Shape 43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37" name="Shape 43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38" name="Shape 43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39" name="Shape 43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40" name="Shape 440"/>
          <p:cNvGrpSpPr/>
          <p:nvPr/>
        </p:nvGrpSpPr>
        <p:grpSpPr>
          <a:xfrm>
            <a:off x="861926" y="3715167"/>
            <a:ext cx="96718" cy="352443"/>
            <a:chOff x="727175" y="2957625"/>
            <a:chExt cx="130700" cy="476275"/>
          </a:xfrm>
        </p:grpSpPr>
        <p:sp>
          <p:nvSpPr>
            <p:cNvPr id="441" name="Shape 441"/>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42" name="Shape 442"/>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43" name="Shape 443"/>
          <p:cNvSpPr/>
          <p:nvPr/>
        </p:nvSpPr>
        <p:spPr>
          <a:xfrm>
            <a:off x="1759689" y="3701119"/>
            <a:ext cx="296407" cy="380452"/>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44" name="Shape 444"/>
          <p:cNvSpPr/>
          <p:nvPr/>
        </p:nvSpPr>
        <p:spPr>
          <a:xfrm>
            <a:off x="1299288" y="3701119"/>
            <a:ext cx="219595" cy="380452"/>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45" name="Shape 445"/>
          <p:cNvGrpSpPr/>
          <p:nvPr/>
        </p:nvGrpSpPr>
        <p:grpSpPr>
          <a:xfrm>
            <a:off x="2235478" y="3726452"/>
            <a:ext cx="342509" cy="329855"/>
            <a:chOff x="2583325" y="2972875"/>
            <a:chExt cx="462850" cy="445750"/>
          </a:xfrm>
        </p:grpSpPr>
        <p:sp>
          <p:nvSpPr>
            <p:cNvPr id="446" name="Shape 44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47" name="Shape 44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48" name="Shape 448"/>
          <p:cNvGrpSpPr/>
          <p:nvPr/>
        </p:nvGrpSpPr>
        <p:grpSpPr>
          <a:xfrm>
            <a:off x="2722545" y="3775716"/>
            <a:ext cx="366004" cy="231342"/>
            <a:chOff x="3241525" y="3039450"/>
            <a:chExt cx="494600" cy="312625"/>
          </a:xfrm>
        </p:grpSpPr>
        <p:sp>
          <p:nvSpPr>
            <p:cNvPr id="449" name="Shape 449"/>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50" name="Shape 450"/>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51" name="Shape 451"/>
          <p:cNvSpPr/>
          <p:nvPr/>
        </p:nvSpPr>
        <p:spPr>
          <a:xfrm>
            <a:off x="3745871" y="3734105"/>
            <a:ext cx="314500" cy="314481"/>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52" name="Shape 452"/>
          <p:cNvGrpSpPr/>
          <p:nvPr/>
        </p:nvGrpSpPr>
        <p:grpSpPr>
          <a:xfrm>
            <a:off x="4212664" y="3751316"/>
            <a:ext cx="378658" cy="280145"/>
            <a:chOff x="5255200" y="3006475"/>
            <a:chExt cx="511700" cy="378575"/>
          </a:xfrm>
        </p:grpSpPr>
        <p:sp>
          <p:nvSpPr>
            <p:cNvPr id="453" name="Shape 453"/>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54" name="Shape 454"/>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55" name="Shape 455"/>
          <p:cNvGrpSpPr/>
          <p:nvPr/>
        </p:nvGrpSpPr>
        <p:grpSpPr>
          <a:xfrm>
            <a:off x="3251182" y="3735053"/>
            <a:ext cx="306360" cy="312668"/>
            <a:chOff x="3955900" y="2984500"/>
            <a:chExt cx="414000" cy="422525"/>
          </a:xfrm>
        </p:grpSpPr>
        <p:sp>
          <p:nvSpPr>
            <p:cNvPr id="456" name="Shape 456"/>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57" name="Shape 457"/>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58" name="Shape 458"/>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59" name="Shape 459"/>
          <p:cNvSpPr/>
          <p:nvPr/>
        </p:nvSpPr>
        <p:spPr>
          <a:xfrm>
            <a:off x="740836" y="4255498"/>
            <a:ext cx="342490" cy="269304"/>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60" name="Shape 460"/>
          <p:cNvSpPr/>
          <p:nvPr/>
        </p:nvSpPr>
        <p:spPr>
          <a:xfrm>
            <a:off x="4781447" y="3719639"/>
            <a:ext cx="238576" cy="343415"/>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61" name="Shape 461"/>
          <p:cNvGrpSpPr/>
          <p:nvPr/>
        </p:nvGrpSpPr>
        <p:grpSpPr>
          <a:xfrm>
            <a:off x="5282593" y="3730521"/>
            <a:ext cx="234062" cy="332574"/>
            <a:chOff x="6701050" y="2978375"/>
            <a:chExt cx="316300" cy="449425"/>
          </a:xfrm>
        </p:grpSpPr>
        <p:sp>
          <p:nvSpPr>
            <p:cNvPr id="462" name="Shape 462"/>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63" name="Shape 463"/>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64" name="Shape 464"/>
          <p:cNvGrpSpPr/>
          <p:nvPr/>
        </p:nvGrpSpPr>
        <p:grpSpPr>
          <a:xfrm>
            <a:off x="1242361" y="4278140"/>
            <a:ext cx="333481" cy="224127"/>
            <a:chOff x="1241275" y="3718400"/>
            <a:chExt cx="450650" cy="302875"/>
          </a:xfrm>
        </p:grpSpPr>
        <p:sp>
          <p:nvSpPr>
            <p:cNvPr id="465" name="Shape 465"/>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66" name="Shape 466"/>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67" name="Shape 467"/>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68" name="Shape 468"/>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69" name="Shape 469"/>
          <p:cNvGrpSpPr/>
          <p:nvPr/>
        </p:nvGrpSpPr>
        <p:grpSpPr>
          <a:xfrm>
            <a:off x="1745708" y="4260972"/>
            <a:ext cx="324416" cy="258907"/>
            <a:chOff x="1921475" y="3695200"/>
            <a:chExt cx="438400" cy="349875"/>
          </a:xfrm>
        </p:grpSpPr>
        <p:sp>
          <p:nvSpPr>
            <p:cNvPr id="470" name="Shape 470"/>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71" name="Shape 471"/>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72" name="Shape 472"/>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73" name="Shape 473"/>
          <p:cNvGrpSpPr/>
          <p:nvPr/>
        </p:nvGrpSpPr>
        <p:grpSpPr>
          <a:xfrm>
            <a:off x="2247688" y="4256902"/>
            <a:ext cx="318089" cy="266603"/>
            <a:chOff x="2599825" y="3689700"/>
            <a:chExt cx="429850" cy="360275"/>
          </a:xfrm>
        </p:grpSpPr>
        <p:sp>
          <p:nvSpPr>
            <p:cNvPr id="474" name="Shape 474"/>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75" name="Shape 475"/>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76" name="Shape 476"/>
          <p:cNvGrpSpPr/>
          <p:nvPr/>
        </p:nvGrpSpPr>
        <p:grpSpPr>
          <a:xfrm>
            <a:off x="2761858" y="4229337"/>
            <a:ext cx="287379" cy="300033"/>
            <a:chOff x="3294650" y="3652450"/>
            <a:chExt cx="388350" cy="405450"/>
          </a:xfrm>
        </p:grpSpPr>
        <p:sp>
          <p:nvSpPr>
            <p:cNvPr id="477" name="Shape 477"/>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78" name="Shape 478"/>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79" name="Shape 479"/>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80" name="Shape 480"/>
          <p:cNvGrpSpPr/>
          <p:nvPr/>
        </p:nvGrpSpPr>
        <p:grpSpPr>
          <a:xfrm>
            <a:off x="3236735" y="4267299"/>
            <a:ext cx="335257" cy="245809"/>
            <a:chOff x="3936375" y="3703750"/>
            <a:chExt cx="453050" cy="332175"/>
          </a:xfrm>
        </p:grpSpPr>
        <p:sp>
          <p:nvSpPr>
            <p:cNvPr id="481" name="Shape 481"/>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82" name="Shape 482"/>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83" name="Shape 483"/>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84" name="Shape 484"/>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85" name="Shape 485"/>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86" name="Shape 486"/>
          <p:cNvGrpSpPr/>
          <p:nvPr/>
        </p:nvGrpSpPr>
        <p:grpSpPr>
          <a:xfrm>
            <a:off x="3735550" y="4267299"/>
            <a:ext cx="335257" cy="245809"/>
            <a:chOff x="4610450" y="3703750"/>
            <a:chExt cx="453050" cy="332175"/>
          </a:xfrm>
        </p:grpSpPr>
        <p:sp>
          <p:nvSpPr>
            <p:cNvPr id="487" name="Shape 487"/>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88" name="Shape 488"/>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89" name="Shape 489"/>
          <p:cNvGrpSpPr/>
          <p:nvPr/>
        </p:nvGrpSpPr>
        <p:grpSpPr>
          <a:xfrm>
            <a:off x="4246112" y="4242453"/>
            <a:ext cx="311762" cy="295500"/>
            <a:chOff x="5300400" y="3670175"/>
            <a:chExt cx="421300" cy="399325"/>
          </a:xfrm>
        </p:grpSpPr>
        <p:sp>
          <p:nvSpPr>
            <p:cNvPr id="490" name="Shape 490"/>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91" name="Shape 491"/>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92" name="Shape 492"/>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93" name="Shape 493"/>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94" name="Shape 494"/>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495" name="Shape 495"/>
          <p:cNvSpPr/>
          <p:nvPr/>
        </p:nvSpPr>
        <p:spPr>
          <a:xfrm>
            <a:off x="4727226" y="4216649"/>
            <a:ext cx="347023" cy="347004"/>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496" name="Shape 496"/>
          <p:cNvGrpSpPr/>
          <p:nvPr/>
        </p:nvGrpSpPr>
        <p:grpSpPr>
          <a:xfrm>
            <a:off x="5248257" y="4238827"/>
            <a:ext cx="302734" cy="302752"/>
            <a:chOff x="6654650" y="3665275"/>
            <a:chExt cx="409100" cy="409125"/>
          </a:xfrm>
        </p:grpSpPr>
        <p:sp>
          <p:nvSpPr>
            <p:cNvPr id="497" name="Shape 497"/>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498" name="Shape 498"/>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499" name="Shape 499"/>
          <p:cNvGrpSpPr/>
          <p:nvPr/>
        </p:nvGrpSpPr>
        <p:grpSpPr>
          <a:xfrm>
            <a:off x="746264" y="4724988"/>
            <a:ext cx="328042" cy="328060"/>
            <a:chOff x="570875" y="4322250"/>
            <a:chExt cx="443300" cy="443325"/>
          </a:xfrm>
        </p:grpSpPr>
        <p:sp>
          <p:nvSpPr>
            <p:cNvPr id="500" name="Shape 500"/>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01" name="Shape 501"/>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02" name="Shape 502"/>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03" name="Shape 503"/>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504" name="Shape 504"/>
          <p:cNvSpPr/>
          <p:nvPr/>
        </p:nvSpPr>
        <p:spPr>
          <a:xfrm>
            <a:off x="1231505" y="4788639"/>
            <a:ext cx="355163" cy="200632"/>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05" name="Shape 505"/>
          <p:cNvGrpSpPr/>
          <p:nvPr/>
        </p:nvGrpSpPr>
        <p:grpSpPr>
          <a:xfrm>
            <a:off x="1788628" y="4700605"/>
            <a:ext cx="238576" cy="376826"/>
            <a:chOff x="1979475" y="4289300"/>
            <a:chExt cx="322400" cy="509225"/>
          </a:xfrm>
        </p:grpSpPr>
        <p:sp>
          <p:nvSpPr>
            <p:cNvPr id="506" name="Shape 506"/>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07" name="Shape 507"/>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08" name="Shape 508"/>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09" name="Shape 509"/>
          <p:cNvGrpSpPr/>
          <p:nvPr/>
        </p:nvGrpSpPr>
        <p:grpSpPr>
          <a:xfrm>
            <a:off x="2266205" y="4705563"/>
            <a:ext cx="281496" cy="366910"/>
            <a:chOff x="2624850" y="4296000"/>
            <a:chExt cx="380400" cy="495825"/>
          </a:xfrm>
        </p:grpSpPr>
        <p:sp>
          <p:nvSpPr>
            <p:cNvPr id="510" name="Shape 510"/>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1" name="Shape 511"/>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2" name="Shape 512"/>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513" name="Shape 513"/>
          <p:cNvSpPr/>
          <p:nvPr/>
        </p:nvSpPr>
        <p:spPr>
          <a:xfrm>
            <a:off x="3253854" y="4738488"/>
            <a:ext cx="300921" cy="300939"/>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4" name="Shape 514"/>
          <p:cNvSpPr/>
          <p:nvPr/>
        </p:nvSpPr>
        <p:spPr>
          <a:xfrm>
            <a:off x="2755047" y="4757468"/>
            <a:ext cx="300921" cy="262977"/>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5" name="Shape 515"/>
          <p:cNvSpPr/>
          <p:nvPr/>
        </p:nvSpPr>
        <p:spPr>
          <a:xfrm>
            <a:off x="3751293" y="4737136"/>
            <a:ext cx="303659" cy="303640"/>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16" name="Shape 516"/>
          <p:cNvGrpSpPr/>
          <p:nvPr/>
        </p:nvGrpSpPr>
        <p:grpSpPr>
          <a:xfrm>
            <a:off x="4228039" y="4741712"/>
            <a:ext cx="347911" cy="294612"/>
            <a:chOff x="5275975" y="4344850"/>
            <a:chExt cx="470150" cy="398125"/>
          </a:xfrm>
        </p:grpSpPr>
        <p:sp>
          <p:nvSpPr>
            <p:cNvPr id="517" name="Shape 517"/>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8" name="Shape 518"/>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19" name="Shape 519"/>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520" name="Shape 520"/>
          <p:cNvSpPr/>
          <p:nvPr/>
        </p:nvSpPr>
        <p:spPr>
          <a:xfrm>
            <a:off x="4744393" y="4732623"/>
            <a:ext cx="312687" cy="312668"/>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21" name="Shape 521"/>
          <p:cNvGrpSpPr/>
          <p:nvPr/>
        </p:nvGrpSpPr>
        <p:grpSpPr>
          <a:xfrm>
            <a:off x="5239212" y="4717773"/>
            <a:ext cx="320827" cy="342490"/>
            <a:chOff x="6642425" y="4312500"/>
            <a:chExt cx="433550" cy="462825"/>
          </a:xfrm>
        </p:grpSpPr>
        <p:sp>
          <p:nvSpPr>
            <p:cNvPr id="522" name="Shape 522"/>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23" name="Shape 523"/>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24" name="Shape 524"/>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525" name="Shape 525"/>
          <p:cNvSpPr/>
          <p:nvPr/>
        </p:nvSpPr>
        <p:spPr>
          <a:xfrm>
            <a:off x="704245" y="5266208"/>
            <a:ext cx="412069" cy="243108"/>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26" name="Shape 526"/>
          <p:cNvGrpSpPr/>
          <p:nvPr/>
        </p:nvGrpSpPr>
        <p:grpSpPr>
          <a:xfrm>
            <a:off x="1244617" y="5226079"/>
            <a:ext cx="328948" cy="323528"/>
            <a:chOff x="1244325" y="4999400"/>
            <a:chExt cx="444525" cy="437200"/>
          </a:xfrm>
        </p:grpSpPr>
        <p:sp>
          <p:nvSpPr>
            <p:cNvPr id="527" name="Shape 527"/>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28" name="Shape 528"/>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29" name="Shape 529"/>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0" name="Shape 530"/>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1" name="Shape 531"/>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32" name="Shape 532"/>
          <p:cNvGrpSpPr/>
          <p:nvPr/>
        </p:nvGrpSpPr>
        <p:grpSpPr>
          <a:xfrm>
            <a:off x="1772811" y="5215683"/>
            <a:ext cx="270211" cy="344303"/>
            <a:chOff x="1958100" y="4985350"/>
            <a:chExt cx="365150" cy="465275"/>
          </a:xfrm>
        </p:grpSpPr>
        <p:sp>
          <p:nvSpPr>
            <p:cNvPr id="533" name="Shape 533"/>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4" name="Shape 534"/>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5" name="Shape 535"/>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36" name="Shape 536"/>
          <p:cNvGrpSpPr/>
          <p:nvPr/>
        </p:nvGrpSpPr>
        <p:grpSpPr>
          <a:xfrm>
            <a:off x="2251738" y="5228781"/>
            <a:ext cx="309986" cy="318551"/>
            <a:chOff x="2605300" y="5003050"/>
            <a:chExt cx="418900" cy="430475"/>
          </a:xfrm>
        </p:grpSpPr>
        <p:sp>
          <p:nvSpPr>
            <p:cNvPr id="537" name="Shape 537"/>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8" name="Shape 538"/>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39" name="Shape 539"/>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40" name="Shape 540"/>
          <p:cNvGrpSpPr/>
          <p:nvPr/>
        </p:nvGrpSpPr>
        <p:grpSpPr>
          <a:xfrm>
            <a:off x="2720288" y="5235571"/>
            <a:ext cx="370518" cy="304547"/>
            <a:chOff x="3238475" y="5012225"/>
            <a:chExt cx="500700" cy="411550"/>
          </a:xfrm>
        </p:grpSpPr>
        <p:sp>
          <p:nvSpPr>
            <p:cNvPr id="541" name="Shape 541"/>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2" name="Shape 542"/>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3" name="Shape 543"/>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4" name="Shape 544"/>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5" name="Shape 545"/>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46" name="Shape 546"/>
          <p:cNvGrpSpPr/>
          <p:nvPr/>
        </p:nvGrpSpPr>
        <p:grpSpPr>
          <a:xfrm>
            <a:off x="3699845" y="5203029"/>
            <a:ext cx="406667" cy="369611"/>
            <a:chOff x="4562200" y="4968250"/>
            <a:chExt cx="549550" cy="499475"/>
          </a:xfrm>
        </p:grpSpPr>
        <p:sp>
          <p:nvSpPr>
            <p:cNvPr id="547" name="Shape 547"/>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8" name="Shape 548"/>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49" name="Shape 549"/>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0" name="Shape 550"/>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1" name="Shape 551"/>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52" name="Shape 552"/>
          <p:cNvGrpSpPr/>
          <p:nvPr/>
        </p:nvGrpSpPr>
        <p:grpSpPr>
          <a:xfrm>
            <a:off x="3263392" y="5223823"/>
            <a:ext cx="281940" cy="327579"/>
            <a:chOff x="3972400" y="4996350"/>
            <a:chExt cx="381000" cy="442675"/>
          </a:xfrm>
        </p:grpSpPr>
        <p:sp>
          <p:nvSpPr>
            <p:cNvPr id="553" name="Shape 553"/>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4" name="Shape 554"/>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55" name="Shape 555"/>
          <p:cNvGrpSpPr/>
          <p:nvPr/>
        </p:nvGrpSpPr>
        <p:grpSpPr>
          <a:xfrm>
            <a:off x="4202287" y="5196258"/>
            <a:ext cx="399433" cy="383153"/>
            <a:chOff x="5241175" y="4959100"/>
            <a:chExt cx="539775" cy="517775"/>
          </a:xfrm>
        </p:grpSpPr>
        <p:sp>
          <p:nvSpPr>
            <p:cNvPr id="556" name="Shape 55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7" name="Shape 55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8" name="Shape 55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59" name="Shape 55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0" name="Shape 56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1" name="Shape 56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sp>
        <p:nvSpPr>
          <p:cNvPr id="562" name="Shape 562"/>
          <p:cNvSpPr/>
          <p:nvPr/>
        </p:nvSpPr>
        <p:spPr>
          <a:xfrm>
            <a:off x="4724968" y="5290610"/>
            <a:ext cx="351537" cy="194305"/>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63" name="Shape 563"/>
          <p:cNvGrpSpPr/>
          <p:nvPr/>
        </p:nvGrpSpPr>
        <p:grpSpPr>
          <a:xfrm>
            <a:off x="5270846" y="5253182"/>
            <a:ext cx="256206" cy="294612"/>
            <a:chOff x="6685175" y="5036025"/>
            <a:chExt cx="346225" cy="398125"/>
          </a:xfrm>
        </p:grpSpPr>
        <p:sp>
          <p:nvSpPr>
            <p:cNvPr id="564" name="Shape 564"/>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5" name="Shape 565"/>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6" name="Shape 566"/>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7" name="Shape 567"/>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sp>
          <p:nvSpPr>
            <p:cNvPr id="568" name="Shape 568"/>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grpSp>
        <p:nvGrpSpPr>
          <p:cNvPr id="569" name="Shape 569"/>
          <p:cNvGrpSpPr/>
          <p:nvPr/>
        </p:nvGrpSpPr>
        <p:grpSpPr>
          <a:xfrm>
            <a:off x="6131017" y="3268249"/>
            <a:ext cx="432570" cy="421333"/>
            <a:chOff x="5926225" y="921350"/>
            <a:chExt cx="517800" cy="504350"/>
          </a:xfrm>
        </p:grpSpPr>
        <p:sp>
          <p:nvSpPr>
            <p:cNvPr id="570" name="Shape 570"/>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a:spcBef>
                  <a:spcPts val="0"/>
                </a:spcBef>
              </a:pPr>
              <a:endParaRPr>
                <a:solidFill>
                  <a:srgbClr val="F1C232"/>
                </a:solidFill>
              </a:endParaRPr>
            </a:p>
          </p:txBody>
        </p:sp>
        <p:sp>
          <p:nvSpPr>
            <p:cNvPr id="571" name="Shape 571"/>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a:spcBef>
                  <a:spcPts val="0"/>
                </a:spcBef>
              </a:pPr>
              <a:endParaRPr>
                <a:solidFill>
                  <a:srgbClr val="F1C232"/>
                </a:solidFill>
              </a:endParaRPr>
            </a:p>
          </p:txBody>
        </p:sp>
      </p:grpSp>
      <p:sp>
        <p:nvSpPr>
          <p:cNvPr id="572" name="Shape 572"/>
          <p:cNvSpPr/>
          <p:nvPr/>
        </p:nvSpPr>
        <p:spPr>
          <a:xfrm>
            <a:off x="6324937" y="350430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lIns="91425" tIns="91425" rIns="91425" bIns="91425" anchor="ctr" anchorCtr="0">
            <a:noAutofit/>
          </a:bodyPr>
          <a:lstStyle/>
          <a:p>
            <a:pPr>
              <a:spcBef>
                <a:spcPts val="0"/>
              </a:spcBef>
            </a:pPr>
            <a:endParaRPr/>
          </a:p>
        </p:txBody>
      </p:sp>
      <p:grpSp>
        <p:nvGrpSpPr>
          <p:cNvPr id="573" name="Shape 573"/>
          <p:cNvGrpSpPr/>
          <p:nvPr/>
        </p:nvGrpSpPr>
        <p:grpSpPr>
          <a:xfrm>
            <a:off x="7016005" y="3247630"/>
            <a:ext cx="432570" cy="421333"/>
            <a:chOff x="5926225" y="921350"/>
            <a:chExt cx="517800" cy="504350"/>
          </a:xfrm>
        </p:grpSpPr>
        <p:sp>
          <p:nvSpPr>
            <p:cNvPr id="574" name="Shape 57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pPr>
              <a:endParaRPr/>
            </a:p>
          </p:txBody>
        </p:sp>
        <p:sp>
          <p:nvSpPr>
            <p:cNvPr id="575" name="Shape 57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pPr>
              <a:endParaRPr/>
            </a:p>
          </p:txBody>
        </p:sp>
      </p:grpSp>
      <p:sp>
        <p:nvSpPr>
          <p:cNvPr id="576" name="Shape 576"/>
          <p:cNvSpPr/>
          <p:nvPr/>
        </p:nvSpPr>
        <p:spPr>
          <a:xfrm>
            <a:off x="7209925" y="3483687"/>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pPr>
            <a:endParaRPr/>
          </a:p>
        </p:txBody>
      </p:sp>
      <p:grpSp>
        <p:nvGrpSpPr>
          <p:cNvPr id="577" name="Shape 577"/>
          <p:cNvGrpSpPr/>
          <p:nvPr/>
        </p:nvGrpSpPr>
        <p:grpSpPr>
          <a:xfrm>
            <a:off x="6131284" y="3996671"/>
            <a:ext cx="1075936" cy="1047988"/>
            <a:chOff x="5926225" y="921350"/>
            <a:chExt cx="517800" cy="504350"/>
          </a:xfrm>
        </p:grpSpPr>
        <p:sp>
          <p:nvSpPr>
            <p:cNvPr id="578" name="Shape 57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ABE33F"/>
              </a:solidFill>
              <a:prstDash val="solid"/>
              <a:bevel/>
              <a:headEnd type="none" w="med" len="med"/>
              <a:tailEnd type="none" w="med" len="med"/>
            </a:ln>
          </p:spPr>
          <p:txBody>
            <a:bodyPr lIns="91425" tIns="91425" rIns="91425" bIns="91425" anchor="ctr" anchorCtr="0">
              <a:noAutofit/>
            </a:bodyPr>
            <a:lstStyle/>
            <a:p>
              <a:pPr>
                <a:spcBef>
                  <a:spcPts val="0"/>
                </a:spcBef>
              </a:pPr>
              <a:endParaRPr/>
            </a:p>
          </p:txBody>
        </p:sp>
        <p:sp>
          <p:nvSpPr>
            <p:cNvPr id="579" name="Shape 57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ABE33F"/>
              </a:solidFill>
              <a:prstDash val="solid"/>
              <a:bevel/>
              <a:headEnd type="none" w="med" len="med"/>
              <a:tailEnd type="none" w="med" len="med"/>
            </a:ln>
          </p:spPr>
          <p:txBody>
            <a:bodyPr lIns="91425" tIns="91425" rIns="91425" bIns="91425" anchor="ctr" anchorCtr="0">
              <a:noAutofit/>
            </a:bodyPr>
            <a:lstStyle/>
            <a:p>
              <a:pPr>
                <a:spcBef>
                  <a:spcPts val="0"/>
                </a:spcBef>
              </a:pPr>
              <a:endParaRPr/>
            </a:p>
          </p:txBody>
        </p:sp>
      </p:grpSp>
      <p:sp>
        <p:nvSpPr>
          <p:cNvPr id="580" name="Shape 580"/>
          <p:cNvSpPr/>
          <p:nvPr/>
        </p:nvSpPr>
        <p:spPr>
          <a:xfrm>
            <a:off x="6613598" y="458376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ABE33F"/>
            </a:solidFill>
            <a:prstDash val="dot"/>
            <a:round/>
            <a:headEnd type="none" w="med" len="med"/>
            <a:tailEnd type="none" w="med" len="med"/>
          </a:ln>
        </p:spPr>
        <p:txBody>
          <a:bodyPr lIns="91425" tIns="91425" rIns="91425" bIns="91425" anchor="ctr" anchorCtr="0">
            <a:noAutofit/>
          </a:bodyPr>
          <a:lstStyle/>
          <a:p>
            <a:pPr>
              <a:spcBef>
                <a:spcPts val="0"/>
              </a:spcBef>
            </a:pPr>
            <a:endParaRPr/>
          </a:p>
        </p:txBody>
      </p:sp>
      <p:sp>
        <p:nvSpPr>
          <p:cNvPr id="581" name="Shape 581"/>
          <p:cNvSpPr txBox="1"/>
          <p:nvPr/>
        </p:nvSpPr>
        <p:spPr>
          <a:xfrm>
            <a:off x="6019975" y="1702726"/>
            <a:ext cx="2592000" cy="1525799"/>
          </a:xfrm>
          <a:prstGeom prst="rect">
            <a:avLst/>
          </a:prstGeom>
          <a:noFill/>
          <a:ln>
            <a:noFill/>
          </a:ln>
        </p:spPr>
        <p:txBody>
          <a:bodyPr lIns="91425" tIns="91425" rIns="91425" bIns="91425" anchor="t" anchorCtr="0">
            <a:noAutofit/>
          </a:bodyPr>
          <a:lstStyle/>
          <a:p>
            <a:pPr>
              <a:spcBef>
                <a:spcPts val="0"/>
              </a:spcBef>
              <a:buClr>
                <a:schemeClr val="dk1"/>
              </a:buClr>
              <a:buSzPct val="122222"/>
            </a:pPr>
            <a:r>
              <a:rPr lang="en" sz="900" b="1">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p>
          <a:p>
            <a:pPr>
              <a:spcBef>
                <a:spcPts val="0"/>
              </a:spcBef>
              <a:buClr>
                <a:schemeClr val="dk1"/>
              </a:buClr>
            </a:pPr>
            <a:endParaRPr sz="900">
              <a:solidFill>
                <a:srgbClr val="FFFFFF"/>
              </a:solidFill>
              <a:latin typeface="Karla"/>
              <a:ea typeface="Karla"/>
              <a:cs typeface="Karla"/>
              <a:sym typeface="Karla"/>
            </a:endParaRPr>
          </a:p>
          <a:p>
            <a:pPr>
              <a:spcBef>
                <a:spcPts val="0"/>
              </a:spcBef>
              <a:buClr>
                <a:schemeClr val="dk1"/>
              </a:buClr>
              <a:buSzPct val="122222"/>
            </a:pPr>
            <a:r>
              <a:rPr lang="en" sz="900">
                <a:solidFill>
                  <a:srgbClr val="FFFFFF"/>
                </a:solidFill>
                <a:latin typeface="Karla"/>
                <a:ea typeface="Karla"/>
                <a:cs typeface="Karla"/>
                <a:sym typeface="Karla"/>
              </a:rPr>
              <a:t>This means that you can:</a:t>
            </a:r>
          </a:p>
          <a:p>
            <a:pPr marL="457200" indent="-285750">
              <a:spcBef>
                <a:spcPts val="0"/>
              </a:spcBef>
              <a:buClr>
                <a:srgbClr val="FFFFFF"/>
              </a:buClr>
              <a:buSzPct val="100000"/>
              <a:buFont typeface="Karla"/>
              <a:buChar char="●"/>
            </a:pPr>
            <a:r>
              <a:rPr lang="en" sz="900">
                <a:solidFill>
                  <a:srgbClr val="FFFFFF"/>
                </a:solidFill>
                <a:latin typeface="Karla"/>
                <a:ea typeface="Karla"/>
                <a:cs typeface="Karla"/>
                <a:sym typeface="Karla"/>
              </a:rPr>
              <a:t>Resize them without losing quality.</a:t>
            </a:r>
          </a:p>
          <a:p>
            <a:pPr marL="457200" indent="-285750">
              <a:spcBef>
                <a:spcPts val="0"/>
              </a:spcBef>
              <a:buClr>
                <a:srgbClr val="FFFFFF"/>
              </a:buClr>
              <a:buSzPct val="100000"/>
              <a:buFont typeface="Karla"/>
              <a:buChar char="●"/>
            </a:pPr>
            <a:r>
              <a:rPr lang="en" sz="900">
                <a:solidFill>
                  <a:srgbClr val="FFFFFF"/>
                </a:solidFill>
                <a:latin typeface="Karla"/>
                <a:ea typeface="Karla"/>
                <a:cs typeface="Karla"/>
                <a:sym typeface="Karla"/>
              </a:rPr>
              <a:t>Change fill color and opacity.</a:t>
            </a:r>
          </a:p>
          <a:p>
            <a:pPr marL="457200" indent="-285750">
              <a:spcBef>
                <a:spcPts val="0"/>
              </a:spcBef>
              <a:buClr>
                <a:srgbClr val="FFFFFF"/>
              </a:buClr>
              <a:buSzPct val="100000"/>
              <a:buFont typeface="Karla"/>
              <a:buChar char="●"/>
            </a:pPr>
            <a:r>
              <a:rPr lang="en" sz="900">
                <a:solidFill>
                  <a:srgbClr val="FFFFFF"/>
                </a:solidFill>
                <a:latin typeface="Karla"/>
                <a:ea typeface="Karla"/>
                <a:cs typeface="Karla"/>
                <a:sym typeface="Karla"/>
              </a:rPr>
              <a:t>Change line color, width and style.</a:t>
            </a:r>
          </a:p>
          <a:p>
            <a:pPr>
              <a:spcBef>
                <a:spcPts val="0"/>
              </a:spcBef>
            </a:pPr>
            <a:endParaRPr sz="900">
              <a:solidFill>
                <a:srgbClr val="FFFFFF"/>
              </a:solidFill>
              <a:latin typeface="Karla"/>
              <a:ea typeface="Karla"/>
              <a:cs typeface="Karla"/>
              <a:sym typeface="Karla"/>
            </a:endParaRPr>
          </a:p>
          <a:p>
            <a:pPr>
              <a:spcBef>
                <a:spcPts val="0"/>
              </a:spcBef>
            </a:pPr>
            <a:r>
              <a:rPr lang="en" sz="900">
                <a:solidFill>
                  <a:srgbClr val="FFFFFF"/>
                </a:solidFill>
                <a:latin typeface="Karla"/>
                <a:ea typeface="Karla"/>
                <a:cs typeface="Karla"/>
                <a:sym typeface="Karla"/>
              </a:rPr>
              <a:t>Isn’t that nice? :)</a:t>
            </a:r>
          </a:p>
          <a:p>
            <a:pPr>
              <a:spcBef>
                <a:spcPts val="0"/>
              </a:spcBef>
            </a:pPr>
            <a:endParaRPr sz="900">
              <a:solidFill>
                <a:srgbClr val="FFFFFF"/>
              </a:solidFill>
              <a:latin typeface="Karla"/>
              <a:ea typeface="Karla"/>
              <a:cs typeface="Karla"/>
              <a:sym typeface="Karla"/>
            </a:endParaRPr>
          </a:p>
          <a:p>
            <a:pPr>
              <a:spcBef>
                <a:spcPts val="0"/>
              </a:spcBef>
            </a:pPr>
            <a:r>
              <a:rPr lang="en" sz="900">
                <a:solidFill>
                  <a:srgbClr val="FFFFFF"/>
                </a:solidFill>
                <a:latin typeface="Karla"/>
                <a:ea typeface="Karla"/>
                <a:cs typeface="Karla"/>
                <a:sym typeface="Karla"/>
              </a:rPr>
              <a:t>Examples:</a:t>
            </a:r>
          </a:p>
          <a:p>
            <a:pPr>
              <a:spcBef>
                <a:spcPts val="0"/>
              </a:spcBef>
              <a:buClr>
                <a:schemeClr val="dk1"/>
              </a:buClr>
            </a:pPr>
            <a:endParaRPr sz="900">
              <a:solidFill>
                <a:srgbClr val="FFFFFF"/>
              </a:solidFill>
              <a:latin typeface="Karla"/>
              <a:ea typeface="Karla"/>
              <a:cs typeface="Karla"/>
              <a:sym typeface="Karla"/>
            </a:endParaRPr>
          </a:p>
          <a:p>
            <a:pPr>
              <a:spcBef>
                <a:spcPts val="0"/>
              </a:spcBef>
            </a:pPr>
            <a:endParaRPr sz="900">
              <a:solidFill>
                <a:srgbClr val="FFFFFF"/>
              </a:solidFill>
              <a:latin typeface="Karla"/>
              <a:ea typeface="Karla"/>
              <a:cs typeface="Karla"/>
              <a:sym typeface="Karla"/>
            </a:endParaRPr>
          </a:p>
        </p:txBody>
      </p:sp>
    </p:spTree>
    <p:extLst>
      <p:ext uri="{BB962C8B-B14F-4D97-AF65-F5344CB8AC3E}">
        <p14:creationId xmlns:p14="http://schemas.microsoft.com/office/powerpoint/2010/main" val="409918594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MV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5472998" cy="543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08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370699" cy="737560"/>
          </a:xfrm>
        </p:spPr>
        <p:txBody>
          <a:bodyPr/>
          <a:lstStyle/>
          <a:p>
            <a:r>
              <a:rPr lang="es-MX" b="1" dirty="0">
                <a:solidFill>
                  <a:schemeClr val="bg1"/>
                </a:solidFill>
                <a:latin typeface="Leelawadee" panose="020B0502040204020203" pitchFamily="34" charset="-34"/>
                <a:cs typeface="Leelawadee" panose="020B0502040204020203" pitchFamily="34" charset="-34"/>
              </a:rPr>
              <a:t>PATRÓN</a:t>
            </a:r>
          </a:p>
        </p:txBody>
      </p:sp>
      <p:sp>
        <p:nvSpPr>
          <p:cNvPr id="3" name="Marcador de texto 2"/>
          <p:cNvSpPr>
            <a:spLocks noGrp="1"/>
          </p:cNvSpPr>
          <p:nvPr>
            <p:ph type="body" idx="1"/>
          </p:nvPr>
        </p:nvSpPr>
        <p:spPr>
          <a:xfrm>
            <a:off x="242986" y="1052736"/>
            <a:ext cx="8716466" cy="4608512"/>
          </a:xfrm>
        </p:spPr>
        <p:txBody>
          <a:bodyPr/>
          <a:lstStyle/>
          <a:p>
            <a:pPr marL="85725" indent="0" algn="just">
              <a:buNone/>
            </a:pPr>
            <a:r>
              <a:rPr lang="es-MX" dirty="0"/>
              <a:t>Un patrón es un conjunto de soluciones para resolver problemas, en nuestro caso, del desarrollo del software. Exactamente, los patrones de arquitectura de software como el </a:t>
            </a:r>
            <a:r>
              <a:rPr lang="es-MX" dirty="0" err="1"/>
              <a:t>Model</a:t>
            </a:r>
            <a:r>
              <a:rPr lang="es-MX" dirty="0"/>
              <a:t> – View – </a:t>
            </a:r>
            <a:r>
              <a:rPr lang="es-MX" dirty="0" err="1"/>
              <a:t>ViewModel</a:t>
            </a:r>
            <a:r>
              <a:rPr lang="es-MX" dirty="0"/>
              <a:t> o sus más conocidas siglas MVVM tiene como idea fundamental el organizar la estructura de un proyecto de software.</a:t>
            </a:r>
          </a:p>
        </p:txBody>
      </p:sp>
      <p:pic>
        <p:nvPicPr>
          <p:cNvPr id="2050" name="Picture 2" descr="Resultado de imagen para MV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037" y="4581128"/>
            <a:ext cx="4667703" cy="183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5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27584" y="116632"/>
            <a:ext cx="7370699" cy="737560"/>
          </a:xfrm>
        </p:spPr>
        <p:txBody>
          <a:bodyPr/>
          <a:lstStyle/>
          <a:p>
            <a:r>
              <a:rPr lang="es-MX" b="1" dirty="0">
                <a:solidFill>
                  <a:schemeClr val="bg1"/>
                </a:solidFill>
                <a:latin typeface="Leelawadee" panose="020B0502040204020203" pitchFamily="34" charset="-34"/>
                <a:cs typeface="Leelawadee" panose="020B0502040204020203" pitchFamily="34" charset="-34"/>
              </a:rPr>
              <a:t>MVVM</a:t>
            </a:r>
          </a:p>
        </p:txBody>
      </p:sp>
      <p:sp>
        <p:nvSpPr>
          <p:cNvPr id="3" name="Marcador de texto 2"/>
          <p:cNvSpPr>
            <a:spLocks noGrp="1"/>
          </p:cNvSpPr>
          <p:nvPr>
            <p:ph type="body" idx="1"/>
          </p:nvPr>
        </p:nvSpPr>
        <p:spPr>
          <a:xfrm>
            <a:off x="323528" y="1196752"/>
            <a:ext cx="7370699" cy="4752528"/>
          </a:xfrm>
        </p:spPr>
        <p:txBody>
          <a:bodyPr/>
          <a:lstStyle/>
          <a:p>
            <a:pPr>
              <a:buFont typeface="Wingdings" panose="05000000000000000000" pitchFamily="2" charset="2"/>
              <a:buChar char="v"/>
            </a:pPr>
            <a:r>
              <a:rPr lang="es-MX" dirty="0"/>
              <a:t>Surge el 8 de Octubre del 2005.</a:t>
            </a:r>
          </a:p>
          <a:p>
            <a:pPr>
              <a:buFont typeface="Wingdings" panose="05000000000000000000" pitchFamily="2" charset="2"/>
              <a:buChar char="v"/>
            </a:pPr>
            <a:r>
              <a:rPr lang="es-MX" dirty="0"/>
              <a:t>Es una evolución del MVC (</a:t>
            </a:r>
            <a:r>
              <a:rPr lang="es-MX" dirty="0" err="1"/>
              <a:t>Model</a:t>
            </a:r>
            <a:r>
              <a:rPr lang="es-MX" dirty="0"/>
              <a:t>/View/</a:t>
            </a:r>
            <a:r>
              <a:rPr lang="es-MX" dirty="0" err="1"/>
              <a:t>Controller</a:t>
            </a:r>
            <a:r>
              <a:rPr lang="es-MX" dirty="0"/>
              <a:t>)</a:t>
            </a:r>
          </a:p>
          <a:p>
            <a:pPr>
              <a:buFont typeface="Wingdings" panose="05000000000000000000" pitchFamily="2" charset="2"/>
              <a:buChar char="v"/>
            </a:pPr>
            <a:r>
              <a:rPr lang="es-MX" dirty="0"/>
              <a:t>Intenta facilitar el trabajo en paralelo entre:</a:t>
            </a:r>
          </a:p>
          <a:p>
            <a:pPr marL="1176338" lvl="4" indent="-457200" defTabSz="1077913"/>
            <a:r>
              <a:rPr lang="es-MX" sz="2800" dirty="0"/>
              <a:t>Quien diseña la interfaz de usuario</a:t>
            </a:r>
          </a:p>
          <a:p>
            <a:pPr marL="1176338" lvl="4" indent="-457200" defTabSz="1077913"/>
            <a:r>
              <a:rPr lang="es-MX" sz="2800" dirty="0"/>
              <a:t>El encargado de generar el código que lo sustentará</a:t>
            </a:r>
          </a:p>
          <a:p>
            <a:pPr marL="446088" indent="-446088" defTabSz="271463">
              <a:buFont typeface="Wingdings" panose="05000000000000000000" pitchFamily="2" charset="2"/>
              <a:buChar char="v"/>
            </a:pPr>
            <a:r>
              <a:rPr lang="es-MX" dirty="0"/>
              <a:t>Posee 3 etapas: Modelo, Vista, y Vista de Modelo</a:t>
            </a:r>
          </a:p>
        </p:txBody>
      </p:sp>
    </p:spTree>
    <p:extLst>
      <p:ext uri="{BB962C8B-B14F-4D97-AF65-F5344CB8AC3E}">
        <p14:creationId xmlns:p14="http://schemas.microsoft.com/office/powerpoint/2010/main" val="6807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7261" y="1124744"/>
            <a:ext cx="8443172" cy="3327299"/>
          </a:xfrm>
        </p:spPr>
        <p:txBody>
          <a:bodyPr/>
          <a:lstStyle/>
          <a:p>
            <a:pPr marL="357188" indent="0" algn="just">
              <a:buNone/>
            </a:pPr>
            <a:r>
              <a:rPr lang="es-MX" dirty="0"/>
              <a:t>MVVM posee un patrón que tiene como propósito separar el código de la UI y el código que no es de la UI. El código de la UI utiliza lenguajes declarativos como el XAML que permiten interactuar con las demás capas del aplicativo.</a:t>
            </a:r>
          </a:p>
        </p:txBody>
      </p:sp>
      <p:pic>
        <p:nvPicPr>
          <p:cNvPr id="3074" name="Picture 2" descr="Resultado de imagen para mvvm diagram 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23" y="4149080"/>
            <a:ext cx="6103710" cy="215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15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0"/>
            <a:ext cx="7370699" cy="1143200"/>
          </a:xfrm>
        </p:spPr>
        <p:txBody>
          <a:bodyPr/>
          <a:lstStyle/>
          <a:p>
            <a:r>
              <a:rPr lang="es-MX" sz="4800" b="1" dirty="0">
                <a:solidFill>
                  <a:schemeClr val="bg1"/>
                </a:solidFill>
                <a:latin typeface="Leelawadee" panose="020B0502040204020203" pitchFamily="34" charset="-34"/>
                <a:cs typeface="Leelawadee" panose="020B0502040204020203" pitchFamily="34" charset="-34"/>
              </a:rPr>
              <a:t>Capas en MVVM</a:t>
            </a:r>
          </a:p>
        </p:txBody>
      </p:sp>
      <p:sp>
        <p:nvSpPr>
          <p:cNvPr id="3" name="Marcador de texto 2"/>
          <p:cNvSpPr>
            <a:spLocks noGrp="1"/>
          </p:cNvSpPr>
          <p:nvPr>
            <p:ph type="body" idx="1"/>
          </p:nvPr>
        </p:nvSpPr>
        <p:spPr>
          <a:xfrm>
            <a:off x="611560" y="1175793"/>
            <a:ext cx="8208912" cy="5061519"/>
          </a:xfrm>
        </p:spPr>
        <p:txBody>
          <a:bodyPr/>
          <a:lstStyle/>
          <a:p>
            <a:pPr algn="just">
              <a:buFont typeface="Wingdings" panose="05000000000000000000" pitchFamily="2" charset="2"/>
              <a:buChar char="v"/>
            </a:pPr>
            <a:r>
              <a:rPr lang="es-MX" b="1" u="sng" dirty="0" err="1"/>
              <a:t>Model</a:t>
            </a:r>
            <a:r>
              <a:rPr lang="es-MX" b="1" dirty="0"/>
              <a:t>. </a:t>
            </a:r>
          </a:p>
          <a:p>
            <a:pPr marL="0" indent="0" algn="just">
              <a:buNone/>
            </a:pPr>
            <a:r>
              <a:rPr lang="es-MX" dirty="0"/>
              <a:t>Incluye todo el código que implementa la</a:t>
            </a:r>
            <a:br>
              <a:rPr lang="es-MX" dirty="0"/>
            </a:br>
            <a:r>
              <a:rPr lang="es-MX" dirty="0"/>
              <a:t>lógica principal de la aplicación y define los tipos requeridos para modelar el dominio de la aplicación. Esta capa es completamente</a:t>
            </a:r>
            <a:br>
              <a:rPr lang="es-MX" dirty="0"/>
            </a:br>
            <a:r>
              <a:rPr lang="es-MX" dirty="0"/>
              <a:t>independiente de las capas de vista y modelo de vista.</a:t>
            </a:r>
          </a:p>
          <a:p>
            <a:pPr marL="0" indent="0" algn="just">
              <a:buNone/>
            </a:pPr>
            <a:r>
              <a:rPr lang="es-MX" dirty="0"/>
              <a:t>Está formado por las clases o entidades del sistema. </a:t>
            </a:r>
          </a:p>
        </p:txBody>
      </p:sp>
    </p:spTree>
    <p:extLst>
      <p:ext uri="{BB962C8B-B14F-4D97-AF65-F5344CB8AC3E}">
        <p14:creationId xmlns:p14="http://schemas.microsoft.com/office/powerpoint/2010/main" val="112206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27584" y="1340768"/>
            <a:ext cx="7488832" cy="3043454"/>
          </a:xfrm>
        </p:spPr>
        <p:txBody>
          <a:bodyPr/>
          <a:lstStyle/>
          <a:p>
            <a:pPr indent="-71438" algn="just">
              <a:buNone/>
            </a:pPr>
            <a:r>
              <a:rPr lang="es-MX" dirty="0"/>
              <a:t> Ejemplos de objetos de modelo incluyen repositorios, Business </a:t>
            </a:r>
            <a:r>
              <a:rPr lang="es-MX" dirty="0" err="1"/>
              <a:t>Objects</a:t>
            </a:r>
            <a:r>
              <a:rPr lang="es-MX" dirty="0"/>
              <a:t>, objetos de transferencia de datos (DTO), </a:t>
            </a:r>
            <a:r>
              <a:rPr lang="es-MX" dirty="0" err="1"/>
              <a:t>Plain</a:t>
            </a:r>
            <a:r>
              <a:rPr lang="es-MX" dirty="0"/>
              <a:t> Old CLR </a:t>
            </a:r>
            <a:r>
              <a:rPr lang="es-MX" dirty="0" err="1"/>
              <a:t>Object</a:t>
            </a:r>
            <a:r>
              <a:rPr lang="es-MX" dirty="0"/>
              <a:t> (POCO), de entidades y de proxy objetos generados.</a:t>
            </a:r>
          </a:p>
          <a:p>
            <a:endParaRPr lang="es-MX" dirty="0"/>
          </a:p>
        </p:txBody>
      </p:sp>
      <p:pic>
        <p:nvPicPr>
          <p:cNvPr id="4" name="Imagen 3"/>
          <p:cNvPicPr>
            <a:picLocks noChangeAspect="1"/>
          </p:cNvPicPr>
          <p:nvPr/>
        </p:nvPicPr>
        <p:blipFill>
          <a:blip r:embed="rId2"/>
          <a:stretch>
            <a:fillRect/>
          </a:stretch>
        </p:blipFill>
        <p:spPr>
          <a:xfrm>
            <a:off x="2411760" y="4797152"/>
            <a:ext cx="4638675" cy="1066800"/>
          </a:xfrm>
          <a:prstGeom prst="rect">
            <a:avLst/>
          </a:prstGeom>
        </p:spPr>
      </p:pic>
    </p:spTree>
    <p:extLst>
      <p:ext uri="{BB962C8B-B14F-4D97-AF65-F5344CB8AC3E}">
        <p14:creationId xmlns:p14="http://schemas.microsoft.com/office/powerpoint/2010/main" val="226883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23528" y="980728"/>
            <a:ext cx="8352928" cy="5400600"/>
          </a:xfrm>
        </p:spPr>
        <p:txBody>
          <a:bodyPr/>
          <a:lstStyle/>
          <a:p>
            <a:pPr algn="just">
              <a:buFont typeface="Wingdings" panose="05000000000000000000" pitchFamily="2" charset="2"/>
              <a:buChar char="v"/>
            </a:pPr>
            <a:r>
              <a:rPr lang="es-MX" b="1" u="sng" dirty="0"/>
              <a:t>View</a:t>
            </a:r>
            <a:r>
              <a:rPr lang="es-MX" b="1" dirty="0"/>
              <a:t>/Vista. </a:t>
            </a:r>
            <a:r>
              <a:rPr lang="es-MX" dirty="0"/>
              <a:t>Proporciona destinos de enlace de datos para la vista. En muchos casos, el modelo de vista expone el modelo directamente o proporciona miembros que encapsulan miembros de modelo específicos. El modelo de vista también puede definir miembros para realizar un seguimiento de los datos que son relevantes para la interfaz de usuario pero no para el modelo, como el orden de visualización de una lista de elementos.</a:t>
            </a:r>
          </a:p>
        </p:txBody>
      </p:sp>
      <p:pic>
        <p:nvPicPr>
          <p:cNvPr id="4" name="Imagen 3"/>
          <p:cNvPicPr>
            <a:picLocks noChangeAspect="1"/>
          </p:cNvPicPr>
          <p:nvPr/>
        </p:nvPicPr>
        <p:blipFill>
          <a:blip r:embed="rId2"/>
          <a:stretch>
            <a:fillRect/>
          </a:stretch>
        </p:blipFill>
        <p:spPr>
          <a:xfrm>
            <a:off x="4499992" y="21029"/>
            <a:ext cx="4638675" cy="887691"/>
          </a:xfrm>
          <a:prstGeom prst="rect">
            <a:avLst/>
          </a:prstGeom>
        </p:spPr>
      </p:pic>
    </p:spTree>
    <p:extLst>
      <p:ext uri="{BB962C8B-B14F-4D97-AF65-F5344CB8AC3E}">
        <p14:creationId xmlns:p14="http://schemas.microsoft.com/office/powerpoint/2010/main" val="202040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79512" y="1052736"/>
            <a:ext cx="8529493" cy="4248472"/>
          </a:xfrm>
        </p:spPr>
        <p:txBody>
          <a:bodyPr/>
          <a:lstStyle/>
          <a:p>
            <a:pPr algn="just">
              <a:buFont typeface="Wingdings" panose="05000000000000000000" pitchFamily="2" charset="2"/>
              <a:buChar char="v"/>
            </a:pPr>
            <a:r>
              <a:rPr lang="es-MX" sz="2800" b="1" u="sng" dirty="0" err="1"/>
              <a:t>ViewModel</a:t>
            </a:r>
            <a:r>
              <a:rPr lang="es-MX" sz="2800" b="1" u="sng" dirty="0"/>
              <a:t> / Vista Modelo</a:t>
            </a:r>
            <a:r>
              <a:rPr lang="es-MX" sz="2800" b="1" dirty="0"/>
              <a:t>. </a:t>
            </a:r>
            <a:r>
              <a:rPr lang="es-MX" sz="2800" dirty="0"/>
              <a:t>Es el responsable de ser el intermediario entre la vista y el modelo, es responsable de manejar toda la lógica con la que interactúa la vista.</a:t>
            </a:r>
          </a:p>
          <a:p>
            <a:pPr algn="just">
              <a:buFont typeface="Wingdings" panose="05000000000000000000" pitchFamily="2" charset="2"/>
              <a:buChar char="v"/>
            </a:pPr>
            <a:r>
              <a:rPr lang="es-MX" sz="2800" dirty="0"/>
              <a:t>Interactúa con el modelo por medio de métodos en las clases.</a:t>
            </a:r>
          </a:p>
          <a:p>
            <a:pPr algn="just">
              <a:buFont typeface="Wingdings" panose="05000000000000000000" pitchFamily="2" charset="2"/>
              <a:buChar char="v"/>
            </a:pPr>
            <a:r>
              <a:rPr lang="es-MX" sz="2800" dirty="0"/>
              <a:t>Ofrece datos que se pueden interpretar y mostrar fácil.</a:t>
            </a:r>
          </a:p>
          <a:p>
            <a:pPr algn="just">
              <a:buFont typeface="Wingdings" panose="05000000000000000000" pitchFamily="2" charset="2"/>
              <a:buChar char="v"/>
            </a:pPr>
            <a:r>
              <a:rPr lang="es-MX" sz="2800" dirty="0"/>
              <a:t>Contendrá el lenguaje que usaremos para desarrollar la lógica de presentación (VB.NET, C# o C++).</a:t>
            </a:r>
          </a:p>
        </p:txBody>
      </p:sp>
      <p:pic>
        <p:nvPicPr>
          <p:cNvPr id="5" name="Imagen 4"/>
          <p:cNvPicPr>
            <a:picLocks noChangeAspect="1"/>
          </p:cNvPicPr>
          <p:nvPr/>
        </p:nvPicPr>
        <p:blipFill>
          <a:blip r:embed="rId2"/>
          <a:stretch>
            <a:fillRect/>
          </a:stretch>
        </p:blipFill>
        <p:spPr>
          <a:xfrm>
            <a:off x="2267744" y="5517232"/>
            <a:ext cx="4657725" cy="1038225"/>
          </a:xfrm>
          <a:prstGeom prst="rect">
            <a:avLst/>
          </a:prstGeom>
        </p:spPr>
      </p:pic>
    </p:spTree>
    <p:extLst>
      <p:ext uri="{BB962C8B-B14F-4D97-AF65-F5344CB8AC3E}">
        <p14:creationId xmlns:p14="http://schemas.microsoft.com/office/powerpoint/2010/main" val="35093941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able">
  <a:themeElements>
    <a:clrScheme name="Personalizado 5">
      <a:dk1>
        <a:sysClr val="windowText" lastClr="000000"/>
      </a:dk1>
      <a:lt1>
        <a:sysClr val="window" lastClr="FFFFFF"/>
      </a:lt1>
      <a:dk2>
        <a:srgbClr val="900000"/>
      </a:dk2>
      <a:lt2>
        <a:srgbClr val="FE6C6C"/>
      </a:lt2>
      <a:accent1>
        <a:srgbClr val="FFFFFF"/>
      </a:accent1>
      <a:accent2>
        <a:srgbClr val="C0504D"/>
      </a:accent2>
      <a:accent3>
        <a:srgbClr val="9BBB59"/>
      </a:accent3>
      <a:accent4>
        <a:srgbClr val="8064A2"/>
      </a:accent4>
      <a:accent5>
        <a:srgbClr val="953734"/>
      </a:accent5>
      <a:accent6>
        <a:srgbClr val="F79646"/>
      </a:accent6>
      <a:hlink>
        <a:srgbClr val="0000FF"/>
      </a:hlink>
      <a:folHlink>
        <a:srgbClr val="800080"/>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9784</TotalTime>
  <Words>743</Words>
  <Application>Microsoft Office PowerPoint</Application>
  <PresentationFormat>Presentación en pantalla (4:3)</PresentationFormat>
  <Paragraphs>52</Paragraphs>
  <Slides>19</Slides>
  <Notes>1</Notes>
  <HiddenSlides>1</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19</vt:i4>
      </vt:variant>
    </vt:vector>
  </HeadingPairs>
  <TitlesOfParts>
    <vt:vector size="29" baseType="lpstr">
      <vt:lpstr>Arial</vt:lpstr>
      <vt:lpstr>Calibri</vt:lpstr>
      <vt:lpstr>Century Gothic</vt:lpstr>
      <vt:lpstr>Karla</vt:lpstr>
      <vt:lpstr>Leelawadee</vt:lpstr>
      <vt:lpstr>Trebuchet MS</vt:lpstr>
      <vt:lpstr>Wingdings</vt:lpstr>
      <vt:lpstr>Wingdings 2</vt:lpstr>
      <vt:lpstr>Diseño predeterminado</vt:lpstr>
      <vt:lpstr>Citable</vt:lpstr>
      <vt:lpstr>MODELO VISTA – VISTA MODELO MVVM (MODEL VIEW-VIEWMODEL)</vt:lpstr>
      <vt:lpstr>Presentación de PowerPoint</vt:lpstr>
      <vt:lpstr>PATRÓN</vt:lpstr>
      <vt:lpstr>MVVM</vt:lpstr>
      <vt:lpstr>Presentación de PowerPoint</vt:lpstr>
      <vt:lpstr>Capas en MVVM</vt:lpstr>
      <vt:lpstr>Presentación de PowerPoint</vt:lpstr>
      <vt:lpstr>Presentación de PowerPoint</vt:lpstr>
      <vt:lpstr>Presentación de PowerPoint</vt:lpstr>
      <vt:lpstr>Presentación de PowerPoint</vt:lpstr>
      <vt:lpstr>Presentación de PowerPoint</vt:lpstr>
      <vt:lpstr>Presentación de PowerPoint</vt:lpstr>
      <vt:lpstr>IConfigIService</vt:lpstr>
      <vt:lpstr>BENEFICIOS DEL MVVM</vt:lpstr>
      <vt:lpstr>Presentación de PowerPoint</vt:lpstr>
      <vt:lpstr>PUNTOS INTERESANTES</vt:lpstr>
      <vt:lpstr>CONCLUSIÓN</vt:lpstr>
      <vt:lpstr>   ¡GRACIAS! </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Suleyma Mota García</cp:lastModifiedBy>
  <cp:revision>721</cp:revision>
  <dcterms:created xsi:type="dcterms:W3CDTF">2010-05-23T14:28:12Z</dcterms:created>
  <dcterms:modified xsi:type="dcterms:W3CDTF">2016-10-10T16:39:29Z</dcterms:modified>
</cp:coreProperties>
</file>