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8" r:id="rId6"/>
    <p:sldId id="264" r:id="rId7"/>
    <p:sldId id="267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785" y="436441"/>
            <a:ext cx="6173470" cy="3719924"/>
          </a:xfrm>
        </p:spPr>
        <p:txBody>
          <a:bodyPr>
            <a:noAutofit/>
          </a:bodyPr>
          <a:lstStyle/>
          <a:p>
            <a:r>
              <a:rPr lang="en-IN" sz="11500" dirty="0" err="1" smtClean="0">
                <a:latin typeface="AR DESTINE" panose="02000000000000000000" pitchFamily="2" charset="0"/>
                <a:cs typeface="Aharoni" panose="02010803020104030203" pitchFamily="2" charset="-79"/>
              </a:rPr>
              <a:t>DiPRIORI</a:t>
            </a:r>
            <a:r>
              <a:rPr lang="en-IN" sz="11500" dirty="0" smtClean="0">
                <a:latin typeface="AR DESTINE" panose="02000000000000000000" pitchFamily="2" charset="0"/>
                <a:cs typeface="Aharoni" panose="02010803020104030203" pitchFamily="2" charset="-79"/>
              </a:rPr>
              <a:t> </a:t>
            </a:r>
            <a:br>
              <a:rPr lang="en-IN" sz="11500" dirty="0" smtClean="0">
                <a:latin typeface="AR DESTINE" panose="02000000000000000000" pitchFamily="2" charset="0"/>
                <a:cs typeface="Aharoni" panose="02010803020104030203" pitchFamily="2" charset="-79"/>
              </a:rPr>
            </a:br>
            <a:endParaRPr lang="en-IN" sz="11500" dirty="0">
              <a:latin typeface="AR DESTIN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404" y="3847383"/>
            <a:ext cx="10417630" cy="2298097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latin typeface="Arial Black" panose="020B0A04020102020204" pitchFamily="34" charset="0"/>
              </a:rPr>
              <a:t>Group members</a:t>
            </a:r>
            <a:r>
              <a:rPr lang="en-IN" sz="2000" dirty="0" smtClean="0">
                <a:latin typeface="Arial Black" panose="020B0A04020102020204" pitchFamily="34" charset="0"/>
              </a:rPr>
              <a:t>:</a:t>
            </a:r>
          </a:p>
          <a:p>
            <a:pPr algn="l"/>
            <a:r>
              <a:rPr lang="en-IN" sz="1600" dirty="0">
                <a:latin typeface="Arial Black" panose="020B0A04020102020204" pitchFamily="34" charset="0"/>
              </a:rPr>
              <a:t>Yadynesh Desai	</a:t>
            </a:r>
            <a:r>
              <a:rPr lang="en-IN" sz="1600" dirty="0" smtClean="0">
                <a:latin typeface="Arial Black" panose="020B0A04020102020204" pitchFamily="34" charset="0"/>
              </a:rPr>
              <a:t>   60003148003</a:t>
            </a:r>
            <a:endParaRPr lang="en-IN" sz="1600" dirty="0">
              <a:latin typeface="Arial Black" panose="020B0A04020102020204" pitchFamily="34" charset="0"/>
            </a:endParaRPr>
          </a:p>
          <a:p>
            <a:pPr algn="l"/>
            <a:r>
              <a:rPr lang="en-IN" sz="1600" dirty="0">
                <a:latin typeface="Arial Black" panose="020B0A04020102020204" pitchFamily="34" charset="0"/>
              </a:rPr>
              <a:t>Mrunal </a:t>
            </a:r>
            <a:r>
              <a:rPr lang="en-IN" sz="1600" dirty="0" smtClean="0">
                <a:latin typeface="Arial Black" panose="020B0A04020102020204" pitchFamily="34" charset="0"/>
              </a:rPr>
              <a:t>Medhekar  60003148004</a:t>
            </a:r>
            <a:endParaRPr lang="en-IN" sz="1600" dirty="0">
              <a:latin typeface="Arial Black" panose="020B0A04020102020204" pitchFamily="34" charset="0"/>
            </a:endParaRPr>
          </a:p>
          <a:p>
            <a:pPr algn="l"/>
            <a:r>
              <a:rPr lang="en-IN" sz="1600" dirty="0">
                <a:latin typeface="Arial Black" panose="020B0A04020102020204" pitchFamily="34" charset="0"/>
              </a:rPr>
              <a:t>Disha Mehta		</a:t>
            </a:r>
            <a:r>
              <a:rPr lang="en-IN" sz="1600" dirty="0" smtClean="0">
                <a:latin typeface="Arial Black" panose="020B0A04020102020204" pitchFamily="34" charset="0"/>
              </a:rPr>
              <a:t>   60003148005</a:t>
            </a:r>
          </a:p>
          <a:p>
            <a:pPr algn="l"/>
            <a:r>
              <a:rPr lang="en-IN" sz="1600" dirty="0">
                <a:latin typeface="Arial Black" panose="020B0A04020102020204" pitchFamily="34" charset="0"/>
              </a:rPr>
              <a:t> </a:t>
            </a:r>
            <a:r>
              <a:rPr lang="en-IN" sz="1600" dirty="0" smtClean="0">
                <a:latin typeface="Arial Black" panose="020B0A04020102020204" pitchFamily="34" charset="0"/>
              </a:rPr>
              <a:t>                                                                                          </a:t>
            </a:r>
            <a:r>
              <a:rPr lang="en-IN" dirty="0" smtClean="0">
                <a:latin typeface="Arial Black" panose="020B0A04020102020204" pitchFamily="34" charset="0"/>
              </a:rPr>
              <a:t>Guide</a:t>
            </a:r>
            <a:r>
              <a:rPr lang="en-IN" dirty="0">
                <a:latin typeface="Arial Black" panose="020B0A04020102020204" pitchFamily="34" charset="0"/>
              </a:rPr>
              <a:t>: </a:t>
            </a:r>
            <a:r>
              <a:rPr lang="en-IN" dirty="0" err="1">
                <a:latin typeface="Arial Black" panose="020B0A04020102020204" pitchFamily="34" charset="0"/>
              </a:rPr>
              <a:t>Mrs.Vinaya</a:t>
            </a:r>
            <a:r>
              <a:rPr lang="en-IN" dirty="0">
                <a:latin typeface="Arial Black" panose="020B0A04020102020204" pitchFamily="34" charset="0"/>
              </a:rPr>
              <a:t> Sawant</a:t>
            </a:r>
          </a:p>
          <a:p>
            <a:r>
              <a:rPr lang="en-IN" dirty="0" smtClean="0">
                <a:latin typeface="Arial Black" panose="020B0A04020102020204" pitchFamily="34" charset="0"/>
              </a:rPr>
              <a:t>Co- </a:t>
            </a:r>
            <a:r>
              <a:rPr lang="en-IN" dirty="0">
                <a:latin typeface="Arial Black" panose="020B0A04020102020204" pitchFamily="34" charset="0"/>
              </a:rPr>
              <a:t>guide: </a:t>
            </a:r>
            <a:r>
              <a:rPr lang="en-IN" dirty="0" err="1">
                <a:latin typeface="Arial Black" panose="020B0A04020102020204" pitchFamily="34" charset="0"/>
              </a:rPr>
              <a:t>Mr.Harshal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err="1">
                <a:latin typeface="Arial Black" panose="020B0A04020102020204" pitchFamily="34" charset="0"/>
              </a:rPr>
              <a:t>Dalvi</a:t>
            </a:r>
            <a:endParaRPr lang="en-IN" dirty="0">
              <a:latin typeface="Arial Black" panose="020B0A0402010202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08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Problem Definition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991" y="2173832"/>
            <a:ext cx="10916573" cy="3678327"/>
          </a:xfrm>
        </p:spPr>
        <p:txBody>
          <a:bodyPr anchor="t">
            <a:normAutofit/>
          </a:bodyPr>
          <a:lstStyle/>
          <a:p>
            <a:r>
              <a:rPr lang="en-GB" sz="2800" dirty="0" smtClean="0">
                <a:cs typeface="Aharoni" panose="02010803020104030203" pitchFamily="2" charset="-79"/>
              </a:rPr>
              <a:t>There is lot of shopping done by people online and offline.</a:t>
            </a:r>
            <a:endParaRPr lang="en-IN" sz="2800" dirty="0">
              <a:cs typeface="Aharoni" panose="02010803020104030203" pitchFamily="2" charset="-79"/>
            </a:endParaRPr>
          </a:p>
          <a:p>
            <a:r>
              <a:rPr lang="en-GB" sz="2800" dirty="0" smtClean="0">
                <a:cs typeface="Aharoni" panose="02010803020104030203" pitchFamily="2" charset="-79"/>
              </a:rPr>
              <a:t>These shopping marts have large set of transactions which can be used to find meaningful patterns.</a:t>
            </a:r>
          </a:p>
          <a:p>
            <a:r>
              <a:rPr lang="en-GB" sz="2800" dirty="0" smtClean="0">
                <a:cs typeface="Aharoni" panose="02010803020104030203" pitchFamily="2" charset="-79"/>
              </a:rPr>
              <a:t>Our application tells the shopkeeper where to place what, also about the discounts and combos.</a:t>
            </a:r>
            <a:endParaRPr lang="en-IN" sz="2800" dirty="0" smtClean="0">
              <a:cs typeface="Aharoni" panose="02010803020104030203" pitchFamily="2" charset="-79"/>
            </a:endParaRPr>
          </a:p>
          <a:p>
            <a:endParaRPr lang="en-IN" sz="2800" dirty="0" smtClean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87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5776"/>
            <a:ext cx="10131425" cy="1580092"/>
          </a:xfrm>
        </p:spPr>
        <p:txBody>
          <a:bodyPr/>
          <a:lstStyle/>
          <a:p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65867"/>
            <a:ext cx="10131425" cy="4334933"/>
          </a:xfrm>
        </p:spPr>
        <p:txBody>
          <a:bodyPr anchor="t">
            <a:noAutofit/>
          </a:bodyPr>
          <a:lstStyle/>
          <a:p>
            <a:pPr lvl="1"/>
            <a:r>
              <a:rPr lang="en-IN" sz="2800" dirty="0" smtClean="0"/>
              <a:t>Application to be used by all online and offline shopping sites.</a:t>
            </a:r>
          </a:p>
          <a:p>
            <a:pPr lvl="1"/>
            <a:r>
              <a:rPr lang="en-IN" sz="2800" dirty="0" smtClean="0"/>
              <a:t>Generating </a:t>
            </a:r>
            <a:r>
              <a:rPr lang="en-IN" sz="2800" dirty="0" smtClean="0"/>
              <a:t>useful knowledge and pattern in distributed manner</a:t>
            </a:r>
            <a:r>
              <a:rPr lang="en-IN" sz="2800" dirty="0" smtClean="0"/>
              <a:t>.</a:t>
            </a:r>
          </a:p>
          <a:p>
            <a:pPr lvl="1"/>
            <a:r>
              <a:rPr lang="en-GB" sz="2800" dirty="0" smtClean="0"/>
              <a:t>Shows most frequently purchased item.</a:t>
            </a:r>
          </a:p>
          <a:p>
            <a:pPr lvl="1"/>
            <a:r>
              <a:rPr lang="en-GB" sz="2800" dirty="0" smtClean="0"/>
              <a:t>Scans and processes 100000 transactions or more within 60 secs.</a:t>
            </a:r>
            <a:endParaRPr lang="en-IN" sz="2800" dirty="0" smtClean="0"/>
          </a:p>
          <a:p>
            <a:pPr marL="457200" lvl="1" indent="0">
              <a:buNone/>
            </a:pPr>
            <a:endParaRPr lang="en-IN" sz="2800" dirty="0" smtClean="0"/>
          </a:p>
          <a:p>
            <a:pPr lvl="1"/>
            <a:r>
              <a:rPr lang="en-IN" sz="2800" dirty="0" smtClean="0"/>
              <a:t>Technologies: Python, Django.</a:t>
            </a:r>
            <a:endParaRPr lang="en-IN" sz="2600" dirty="0" smtClean="0"/>
          </a:p>
          <a:p>
            <a:pPr marL="914400" lvl="2" indent="0">
              <a:buNone/>
            </a:pPr>
            <a:endParaRPr lang="en-IN" sz="2600" dirty="0" smtClean="0"/>
          </a:p>
          <a:p>
            <a:pPr lvl="1"/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71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71575"/>
          </a:xfrm>
        </p:spPr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800225"/>
            <a:ext cx="5064125" cy="4105275"/>
          </a:xfrm>
        </p:spPr>
        <p:txBody>
          <a:bodyPr anchor="t">
            <a:normAutofit/>
          </a:bodyPr>
          <a:lstStyle/>
          <a:p>
            <a:pPr lvl="1"/>
            <a:endParaRPr lang="en-IN" sz="2800" dirty="0" smtClean="0"/>
          </a:p>
          <a:p>
            <a:pPr lvl="1"/>
            <a:r>
              <a:rPr lang="en-IN" sz="2800" dirty="0" smtClean="0"/>
              <a:t>Count Distribution Mining.</a:t>
            </a:r>
          </a:p>
          <a:p>
            <a:pPr lvl="1"/>
            <a:r>
              <a:rPr lang="en-IN" sz="2800" dirty="0" smtClean="0"/>
              <a:t>Fast Distribution Mining.</a:t>
            </a:r>
          </a:p>
          <a:p>
            <a:pPr lvl="1"/>
            <a:r>
              <a:rPr lang="en-IN" sz="2800" dirty="0" smtClean="0"/>
              <a:t>Optimized Distributed Association Rule Mining(ODAM).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AutoShape 2" descr="Displaying New Doc 3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isplaying New Doc 3_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195387"/>
            <a:ext cx="63627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Drawbacks of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Large transactions cannot be processed.</a:t>
            </a:r>
          </a:p>
          <a:p>
            <a:r>
              <a:rPr lang="en-GB" sz="2800" dirty="0" smtClean="0"/>
              <a:t>Time consuming procedure.</a:t>
            </a:r>
          </a:p>
          <a:p>
            <a:r>
              <a:rPr lang="en-GB" sz="2800" dirty="0" smtClean="0"/>
              <a:t>Cannot process dynamic transactions.</a:t>
            </a:r>
          </a:p>
          <a:p>
            <a:r>
              <a:rPr lang="en-GB" sz="2800" dirty="0" smtClean="0"/>
              <a:t>Rules generated are not well presented for human analysis</a:t>
            </a:r>
          </a:p>
          <a:p>
            <a:r>
              <a:rPr lang="en-GB" sz="2800" dirty="0" smtClean="0"/>
              <a:t>Entire algorithm needs to be processed to analyse newly added transactions.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81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381" y="720437"/>
            <a:ext cx="9809018" cy="1524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haroni"/>
              </a:rPr>
              <a:t>ARCHITECTURE OF Proposed System</a:t>
            </a:r>
            <a:endParaRPr lang="en-US" dirty="0">
              <a:latin typeface="Aharoni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2244437"/>
            <a:ext cx="11305309" cy="4225636"/>
          </a:xfrm>
        </p:spPr>
      </p:pic>
    </p:spTree>
    <p:extLst>
      <p:ext uri="{BB962C8B-B14F-4D97-AF65-F5344CB8AC3E}">
        <p14:creationId xmlns:p14="http://schemas.microsoft.com/office/powerpoint/2010/main" val="13105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2" y="2510366"/>
            <a:ext cx="4759035" cy="1456267"/>
          </a:xfrm>
        </p:spPr>
        <p:txBody>
          <a:bodyPr/>
          <a:lstStyle/>
          <a:p>
            <a:r>
              <a:rPr lang="en-GB" dirty="0" smtClean="0"/>
              <a:t>FLOW OF THE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64" y="152400"/>
            <a:ext cx="5943600" cy="6594763"/>
          </a:xfrm>
        </p:spPr>
      </p:pic>
    </p:spTree>
    <p:extLst>
      <p:ext uri="{BB962C8B-B14F-4D97-AF65-F5344CB8AC3E}">
        <p14:creationId xmlns:p14="http://schemas.microsoft.com/office/powerpoint/2010/main" val="23401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</a:t>
            </a:r>
            <a:r>
              <a:rPr lang="en-GB" dirty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Proposed solution effectively analyses the data and gives meaningful results.</a:t>
            </a:r>
          </a:p>
          <a:p>
            <a:r>
              <a:rPr lang="en-GB" sz="2800" dirty="0" smtClean="0"/>
              <a:t>It also processes large number of transactions.</a:t>
            </a:r>
          </a:p>
          <a:p>
            <a:r>
              <a:rPr lang="en-GB" sz="2800" dirty="0" smtClean="0"/>
              <a:t>Analysis is done in distributed manner.</a:t>
            </a:r>
          </a:p>
          <a:p>
            <a:r>
              <a:rPr lang="en-GB" sz="2800" dirty="0"/>
              <a:t>Converting this solution into full fledged e-commerce </a:t>
            </a:r>
            <a:r>
              <a:rPr lang="en-GB" sz="2800" dirty="0" smtClean="0"/>
              <a:t>website by integrating with existing super market</a:t>
            </a:r>
            <a:endParaRPr lang="en-GB" sz="2800" dirty="0"/>
          </a:p>
          <a:p>
            <a:endParaRPr lang="en-GB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319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6444" y="2442095"/>
            <a:ext cx="6596611" cy="1456267"/>
          </a:xfrm>
        </p:spPr>
        <p:txBody>
          <a:bodyPr>
            <a:normAutofit/>
          </a:bodyPr>
          <a:lstStyle/>
          <a:p>
            <a:r>
              <a:rPr lang="en-IN" dirty="0" smtClean="0"/>
              <a:t>					</a:t>
            </a:r>
            <a:r>
              <a:rPr lang="en-IN" dirty="0" smtClean="0">
                <a:latin typeface="AR DARLING" panose="02000000000000000000" pitchFamily="2" charset="0"/>
              </a:rPr>
              <a:t>Thank you</a:t>
            </a:r>
            <a:endParaRPr lang="en-IN" sz="66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24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305</TotalTime>
  <Words>210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 DARLING</vt:lpstr>
      <vt:lpstr>AR DESTINE</vt:lpstr>
      <vt:lpstr>Arial</vt:lpstr>
      <vt:lpstr>Arial Black</vt:lpstr>
      <vt:lpstr>Calibri</vt:lpstr>
      <vt:lpstr>Calibri Light</vt:lpstr>
      <vt:lpstr>Celestial</vt:lpstr>
      <vt:lpstr>DiPRIORI  </vt:lpstr>
      <vt:lpstr>Problem Definition</vt:lpstr>
      <vt:lpstr>Scope OF THE PROJECT</vt:lpstr>
      <vt:lpstr>Existing system</vt:lpstr>
      <vt:lpstr>Drawbacks of existing system</vt:lpstr>
      <vt:lpstr>ARCHITECTURE OF Proposed System</vt:lpstr>
      <vt:lpstr>FLOW OF THE SYSTEM</vt:lpstr>
      <vt:lpstr>Conclusion and FUTURE SCOPE</vt:lpstr>
      <vt:lpstr>     Thank you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Apriori  for persistent data</dc:title>
  <dc:creator>DJSCE Student</dc:creator>
  <cp:lastModifiedBy>Mrunu</cp:lastModifiedBy>
  <cp:revision>40</cp:revision>
  <dcterms:created xsi:type="dcterms:W3CDTF">2016-09-21T03:23:42Z</dcterms:created>
  <dcterms:modified xsi:type="dcterms:W3CDTF">2017-04-24T20:42:37Z</dcterms:modified>
</cp:coreProperties>
</file>