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06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28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4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77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5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40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8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7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7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5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0F06-5CCE-4A76-A046-E05FA6A1E976}" type="datetimeFigureOut">
              <a:rPr lang="he-IL" smtClean="0"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D7AA-1268-48C9-89D4-2B1A92570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0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70263"/>
              </p:ext>
            </p:extLst>
          </p:nvPr>
        </p:nvGraphicFramePr>
        <p:xfrm>
          <a:off x="237390" y="4785657"/>
          <a:ext cx="11526720" cy="1737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2672">
                  <a:extLst>
                    <a:ext uri="{9D8B030D-6E8A-4147-A177-3AD203B41FA5}">
                      <a16:colId xmlns:a16="http://schemas.microsoft.com/office/drawing/2014/main" val="33101257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75682891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560474226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258614628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28283120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998542671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762158042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3195887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937734276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42137750"/>
                    </a:ext>
                  </a:extLst>
                </a:gridCol>
              </a:tblGrid>
              <a:tr h="164416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1:5-5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1:4-5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1:3-5</a:t>
                      </a:r>
                      <a:endParaRPr kumimoji="0" lang="he-I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1:2-4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1:1-3</a:t>
                      </a:r>
                      <a:endParaRPr kumimoji="0" lang="he-I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1:1-2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0:2-2,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1:1-1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0:1-2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</a:t>
                      </a:r>
                      <a:endParaRPr kumimoji="0" lang="he-I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D1R: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l" rtl="1"/>
                      <a:r>
                        <a:rPr lang="en-US" baseline="0" dirty="0" smtClean="0"/>
                        <a:t>0:1-2</a:t>
                      </a:r>
                    </a:p>
                    <a:p>
                      <a:pPr algn="l" rtl="1"/>
                      <a:endParaRPr lang="en-US" baseline="0" dirty="0" smtClean="0"/>
                    </a:p>
                    <a:p>
                      <a:pPr algn="l" rtl="1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SR:</a:t>
                      </a:r>
                    </a:p>
                    <a:p>
                      <a:pPr algn="l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 smtClean="0">
                        <a:solidFill>
                          <a:schemeClr val="bg1"/>
                        </a:solidFill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DR: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l" rtl="1"/>
                      <a:r>
                        <a:rPr lang="en-US" baseline="0" dirty="0" smtClean="0"/>
                        <a:t>0:1-1</a:t>
                      </a:r>
                    </a:p>
                    <a:p>
                      <a:pPr algn="l" rtl="1"/>
                      <a:endParaRPr lang="en-US" baseline="0" dirty="0" smtClean="0"/>
                    </a:p>
                    <a:p>
                      <a:pPr algn="l" rtl="1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SR:</a:t>
                      </a:r>
                    </a:p>
                    <a:p>
                      <a:pPr algn="l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06259"/>
                  </a:ext>
                </a:extLst>
              </a:tr>
            </a:tbl>
          </a:graphicData>
        </a:graphic>
      </p:graphicFrame>
      <p:grpSp>
        <p:nvGrpSpPr>
          <p:cNvPr id="42" name="קבוצה 41"/>
          <p:cNvGrpSpPr/>
          <p:nvPr/>
        </p:nvGrpSpPr>
        <p:grpSpPr>
          <a:xfrm>
            <a:off x="8228742" y="140937"/>
            <a:ext cx="3542083" cy="3651821"/>
            <a:chOff x="8228742" y="140937"/>
            <a:chExt cx="3542083" cy="3651821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742" y="140937"/>
              <a:ext cx="3542083" cy="3651821"/>
            </a:xfrm>
            <a:prstGeom prst="rect">
              <a:avLst/>
            </a:prstGeom>
          </p:spPr>
        </p:pic>
        <p:sp>
          <p:nvSpPr>
            <p:cNvPr id="19" name="מלבן 18"/>
            <p:cNvSpPr/>
            <p:nvPr/>
          </p:nvSpPr>
          <p:spPr>
            <a:xfrm>
              <a:off x="8421563" y="2893180"/>
              <a:ext cx="3156439" cy="1934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26980" y="930792"/>
            <a:ext cx="53017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solidFill>
                  <a:srgbClr val="FF0000"/>
                </a:solidFill>
              </a:rPr>
              <a:t>דוגמא לאתחול שורה במטריצה: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756444" y="9832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2,5</a:t>
            </a:r>
            <a:endParaRPr lang="he-IL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727085" y="1724988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76456" y="1694622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601594" y="72294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920003" y="72294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1305633" y="72294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מחבר חץ ישר 29"/>
          <p:cNvCxnSpPr/>
          <p:nvPr/>
        </p:nvCxnSpPr>
        <p:spPr>
          <a:xfrm>
            <a:off x="914500" y="1470101"/>
            <a:ext cx="0" cy="2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/>
          <p:nvPr/>
        </p:nvCxnSpPr>
        <p:spPr>
          <a:xfrm>
            <a:off x="1086151" y="1021184"/>
            <a:ext cx="0" cy="2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/>
          <p:nvPr/>
        </p:nvCxnSpPr>
        <p:spPr>
          <a:xfrm>
            <a:off x="758047" y="1005847"/>
            <a:ext cx="0" cy="2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/>
          <p:nvPr/>
        </p:nvCxnSpPr>
        <p:spPr>
          <a:xfrm>
            <a:off x="1251038" y="1470101"/>
            <a:ext cx="0" cy="2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>
            <a:off x="1470408" y="1021184"/>
            <a:ext cx="0" cy="2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טבלה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8033"/>
              </p:ext>
            </p:extLst>
          </p:nvPr>
        </p:nvGraphicFramePr>
        <p:xfrm>
          <a:off x="4656958" y="2321075"/>
          <a:ext cx="116254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1270">
                  <a:extLst>
                    <a:ext uri="{9D8B030D-6E8A-4147-A177-3AD203B41FA5}">
                      <a16:colId xmlns:a16="http://schemas.microsoft.com/office/drawing/2014/main" val="1329043244"/>
                    </a:ext>
                  </a:extLst>
                </a:gridCol>
                <a:gridCol w="581270">
                  <a:extLst>
                    <a:ext uri="{9D8B030D-6E8A-4147-A177-3AD203B41FA5}">
                      <a16:colId xmlns:a16="http://schemas.microsoft.com/office/drawing/2014/main" val="238820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964"/>
                  </a:ext>
                </a:extLst>
              </a:tr>
            </a:tbl>
          </a:graphicData>
        </a:graphic>
      </p:graphicFrame>
      <p:sp>
        <p:nvSpPr>
          <p:cNvPr id="43" name="מלבן 42"/>
          <p:cNvSpPr/>
          <p:nvPr/>
        </p:nvSpPr>
        <p:spPr>
          <a:xfrm>
            <a:off x="4712354" y="2063954"/>
            <a:ext cx="10517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1          0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מחבר חץ ישר 45"/>
          <p:cNvCxnSpPr>
            <a:endCxn id="47" idx="0"/>
          </p:cNvCxnSpPr>
          <p:nvPr/>
        </p:nvCxnSpPr>
        <p:spPr>
          <a:xfrm>
            <a:off x="5509870" y="2691915"/>
            <a:ext cx="400316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טבלה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8887"/>
              </p:ext>
            </p:extLst>
          </p:nvPr>
        </p:nvGraphicFramePr>
        <p:xfrm>
          <a:off x="4988639" y="3082051"/>
          <a:ext cx="1843095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8619">
                  <a:extLst>
                    <a:ext uri="{9D8B030D-6E8A-4147-A177-3AD203B41FA5}">
                      <a16:colId xmlns:a16="http://schemas.microsoft.com/office/drawing/2014/main" val="2610332920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06266528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117958590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957525986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96829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64358"/>
                  </a:ext>
                </a:extLst>
              </a:tr>
            </a:tbl>
          </a:graphicData>
        </a:graphic>
      </p:graphicFrame>
      <p:cxnSp>
        <p:nvCxnSpPr>
          <p:cNvPr id="50" name="מחבר חץ ישר 49"/>
          <p:cNvCxnSpPr>
            <a:endCxn id="52" idx="0"/>
          </p:cNvCxnSpPr>
          <p:nvPr/>
        </p:nvCxnSpPr>
        <p:spPr>
          <a:xfrm flipH="1">
            <a:off x="4031301" y="2691915"/>
            <a:ext cx="852912" cy="42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טבלה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21985"/>
              </p:ext>
            </p:extLst>
          </p:nvPr>
        </p:nvGraphicFramePr>
        <p:xfrm>
          <a:off x="3605761" y="3118384"/>
          <a:ext cx="851080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5540">
                  <a:extLst>
                    <a:ext uri="{9D8B030D-6E8A-4147-A177-3AD203B41FA5}">
                      <a16:colId xmlns:a16="http://schemas.microsoft.com/office/drawing/2014/main" val="4060990168"/>
                    </a:ext>
                  </a:extLst>
                </a:gridCol>
                <a:gridCol w="425540">
                  <a:extLst>
                    <a:ext uri="{9D8B030D-6E8A-4147-A177-3AD203B41FA5}">
                      <a16:colId xmlns:a16="http://schemas.microsoft.com/office/drawing/2014/main" val="1451163557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27362"/>
                  </a:ext>
                </a:extLst>
              </a:tr>
            </a:tbl>
          </a:graphicData>
        </a:graphic>
      </p:graphicFrame>
      <p:cxnSp>
        <p:nvCxnSpPr>
          <p:cNvPr id="59" name="מחבר חץ ישר 58"/>
          <p:cNvCxnSpPr/>
          <p:nvPr/>
        </p:nvCxnSpPr>
        <p:spPr>
          <a:xfrm flipH="1">
            <a:off x="7007469" y="2989385"/>
            <a:ext cx="1301262" cy="8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83674"/>
              </p:ext>
            </p:extLst>
          </p:nvPr>
        </p:nvGraphicFramePr>
        <p:xfrm>
          <a:off x="246183" y="2737049"/>
          <a:ext cx="11526720" cy="1737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2672">
                  <a:extLst>
                    <a:ext uri="{9D8B030D-6E8A-4147-A177-3AD203B41FA5}">
                      <a16:colId xmlns:a16="http://schemas.microsoft.com/office/drawing/2014/main" val="33101257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75682891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560474226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258614628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28283120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998542671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762158042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31958875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937734276"/>
                    </a:ext>
                  </a:extLst>
                </a:gridCol>
                <a:gridCol w="1152672">
                  <a:extLst>
                    <a:ext uri="{9D8B030D-6E8A-4147-A177-3AD203B41FA5}">
                      <a16:colId xmlns:a16="http://schemas.microsoft.com/office/drawing/2014/main" val="142137750"/>
                    </a:ext>
                  </a:extLst>
                </a:gridCol>
              </a:tblGrid>
              <a:tr h="164416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1:5-5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1:4-5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1:3-5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1:2-4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1:1-3</a:t>
                      </a:r>
                      <a:endParaRPr kumimoji="0" lang="he-I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1:1-2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 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0:2-2,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1:1-1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0:1-2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SR:</a:t>
                      </a:r>
                      <a:endParaRPr kumimoji="0" lang="he-I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D1R: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l" rtl="1"/>
                      <a:r>
                        <a:rPr lang="en-US" baseline="0" dirty="0" smtClean="0"/>
                        <a:t>0:1-2</a:t>
                      </a:r>
                    </a:p>
                    <a:p>
                      <a:pPr algn="l" rtl="1"/>
                      <a:endParaRPr lang="en-US" baseline="0" dirty="0" smtClean="0"/>
                    </a:p>
                    <a:p>
                      <a:pPr algn="l" rtl="1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SR:</a:t>
                      </a:r>
                    </a:p>
                    <a:p>
                      <a:pPr algn="l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 smtClean="0">
                        <a:solidFill>
                          <a:schemeClr val="bg1"/>
                        </a:solidFill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DR: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l" rtl="1"/>
                      <a:r>
                        <a:rPr lang="en-US" baseline="0" dirty="0" smtClean="0"/>
                        <a:t>0:1-1</a:t>
                      </a:r>
                    </a:p>
                    <a:p>
                      <a:pPr algn="l" rtl="1"/>
                      <a:endParaRPr lang="en-US" baseline="0" dirty="0" smtClean="0"/>
                    </a:p>
                    <a:p>
                      <a:pPr algn="l" rtl="1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SR:</a:t>
                      </a:r>
                    </a:p>
                    <a:p>
                      <a:pPr algn="l"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קבוצה 41"/>
          <p:cNvGrpSpPr/>
          <p:nvPr/>
        </p:nvGrpSpPr>
        <p:grpSpPr>
          <a:xfrm>
            <a:off x="6775211" y="620268"/>
            <a:ext cx="4771073" cy="4918886"/>
            <a:chOff x="8228742" y="140937"/>
            <a:chExt cx="3542083" cy="3651821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742" y="140937"/>
              <a:ext cx="3542083" cy="3651821"/>
            </a:xfrm>
            <a:prstGeom prst="rect">
              <a:avLst/>
            </a:prstGeom>
          </p:spPr>
        </p:pic>
        <p:sp>
          <p:nvSpPr>
            <p:cNvPr id="19" name="מלבן 18"/>
            <p:cNvSpPr/>
            <p:nvPr/>
          </p:nvSpPr>
          <p:spPr>
            <a:xfrm rot="5400000">
              <a:off x="9636940" y="1831138"/>
              <a:ext cx="3219750" cy="2432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41" name="טבלה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7968"/>
              </p:ext>
            </p:extLst>
          </p:nvPr>
        </p:nvGraphicFramePr>
        <p:xfrm>
          <a:off x="5233777" y="1793536"/>
          <a:ext cx="34642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6429">
                  <a:extLst>
                    <a:ext uri="{9D8B030D-6E8A-4147-A177-3AD203B41FA5}">
                      <a16:colId xmlns:a16="http://schemas.microsoft.com/office/drawing/2014/main" val="238820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964"/>
                  </a:ext>
                </a:extLst>
              </a:tr>
            </a:tbl>
          </a:graphicData>
        </a:graphic>
      </p:graphicFrame>
      <p:sp>
        <p:nvSpPr>
          <p:cNvPr id="43" name="מלבן 42"/>
          <p:cNvSpPr/>
          <p:nvPr/>
        </p:nvSpPr>
        <p:spPr>
          <a:xfrm>
            <a:off x="4772750" y="1454228"/>
            <a:ext cx="10517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e-IL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מחבר חץ ישר 45"/>
          <p:cNvCxnSpPr>
            <a:stCxn id="41" idx="2"/>
          </p:cNvCxnSpPr>
          <p:nvPr/>
        </p:nvCxnSpPr>
        <p:spPr>
          <a:xfrm flipH="1">
            <a:off x="5267046" y="2164376"/>
            <a:ext cx="139945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טבלה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82657"/>
              </p:ext>
            </p:extLst>
          </p:nvPr>
        </p:nvGraphicFramePr>
        <p:xfrm>
          <a:off x="4368024" y="2559107"/>
          <a:ext cx="1843095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8619">
                  <a:extLst>
                    <a:ext uri="{9D8B030D-6E8A-4147-A177-3AD203B41FA5}">
                      <a16:colId xmlns:a16="http://schemas.microsoft.com/office/drawing/2014/main" val="2610332920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06266528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117958590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3957525986"/>
                    </a:ext>
                  </a:extLst>
                </a:gridCol>
                <a:gridCol w="368619">
                  <a:extLst>
                    <a:ext uri="{9D8B030D-6E8A-4147-A177-3AD203B41FA5}">
                      <a16:colId xmlns:a16="http://schemas.microsoft.com/office/drawing/2014/main" val="96829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64358"/>
                  </a:ext>
                </a:extLst>
              </a:tr>
            </a:tbl>
          </a:graphicData>
        </a:graphic>
      </p:graphicFrame>
      <p:sp>
        <p:nvSpPr>
          <p:cNvPr id="6" name="מלבן 5"/>
          <p:cNvSpPr/>
          <p:nvPr/>
        </p:nvSpPr>
        <p:spPr>
          <a:xfrm>
            <a:off x="10676616" y="4333333"/>
            <a:ext cx="261015" cy="265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84357"/>
              </p:ext>
            </p:extLst>
          </p:nvPr>
        </p:nvGraphicFramePr>
        <p:xfrm>
          <a:off x="882695" y="-34903"/>
          <a:ext cx="880388" cy="70074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80388">
                  <a:extLst>
                    <a:ext uri="{9D8B030D-6E8A-4147-A177-3AD203B41FA5}">
                      <a16:colId xmlns:a16="http://schemas.microsoft.com/office/drawing/2014/main" val="2933941592"/>
                    </a:ext>
                  </a:extLst>
                </a:gridCol>
              </a:tblGrid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209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99319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857012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33521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0698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9413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0062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77533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35654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90802"/>
                  </a:ext>
                </a:extLst>
              </a:tr>
            </a:tbl>
          </a:graphicData>
        </a:graphic>
      </p:graphicFrame>
      <p:graphicFrame>
        <p:nvGraphicFramePr>
          <p:cNvPr id="36" name="טבלה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0180"/>
              </p:ext>
            </p:extLst>
          </p:nvPr>
        </p:nvGraphicFramePr>
        <p:xfrm>
          <a:off x="2219007" y="-34903"/>
          <a:ext cx="880388" cy="70074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80388">
                  <a:extLst>
                    <a:ext uri="{9D8B030D-6E8A-4147-A177-3AD203B41FA5}">
                      <a16:colId xmlns:a16="http://schemas.microsoft.com/office/drawing/2014/main" val="2933941592"/>
                    </a:ext>
                  </a:extLst>
                </a:gridCol>
              </a:tblGrid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209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99319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857012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0:1-1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33521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0:1-2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0698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0:1-3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49413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0:2-4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 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0062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0:3-5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77533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0:4-5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35654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DC: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0:5-5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SC: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he-IL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9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269</Words>
  <Application>Microsoft Office PowerPoint</Application>
  <PresentationFormat>מסך רחב</PresentationFormat>
  <Paragraphs>178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נטף יוכבד</dc:creator>
  <cp:lastModifiedBy>נטף יוכבד</cp:lastModifiedBy>
  <cp:revision>12</cp:revision>
  <dcterms:created xsi:type="dcterms:W3CDTF">2019-05-20T06:41:22Z</dcterms:created>
  <dcterms:modified xsi:type="dcterms:W3CDTF">2019-05-20T09:58:16Z</dcterms:modified>
</cp:coreProperties>
</file>