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efde458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efde458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0a825f8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0a825f8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efde458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efde458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efde458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efde458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a825f8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a825f8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efde458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efde458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efde458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efde458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a825f8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0a825f8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0a825f8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0a825f8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0a825f8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0a825f8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600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Fraud in BTC Blockchain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786276"/>
            <a:ext cx="3054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Yael Brown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875" y="2334625"/>
            <a:ext cx="1494475" cy="14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 downloading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 doing EDA and look for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Begin modeling phase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0" y="1547623"/>
            <a:ext cx="1730850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Identify wallets and transactions to or from those wallets that were used in fraudulent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Fraudulent transactions are classified as transactions from victims in </a:t>
            </a:r>
            <a:r>
              <a:rPr lang="en"/>
              <a:t>ransomware</a:t>
            </a:r>
            <a:r>
              <a:rPr lang="en"/>
              <a:t> attacks, black </a:t>
            </a:r>
            <a:r>
              <a:rPr lang="en"/>
              <a:t>marketplace</a:t>
            </a:r>
            <a:r>
              <a:rPr lang="en"/>
              <a:t> payments for illegal goods.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Having a model trained and actively reviewing transactions on the blockchain, this could aid law enforcement and tip them off to possible fraudulent transactions.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This would beneficial </a:t>
            </a:r>
            <a:r>
              <a:rPr lang="en"/>
              <a:t>especially</a:t>
            </a:r>
            <a:r>
              <a:rPr lang="en"/>
              <a:t> if the blockchain scales or technology evolves to handle more transactions.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Overview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BTC = 1,000,000 Satoshi’s. (Satoshi’s are the smallest unit of Bitcoin)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“Bc1qzyda53xqwkqruex3mzwvpja04x23r572mygpgfc90qckdw2cwwaqr2h70u” is an example wallet address. 62 letters and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Bitcoin is purchased on exchanges and can traded with exchanges and wallets.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the transactions are transparent on the blockchain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Collect transaction data, known fraudulent transaction data, and daily price (close)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Combined to one data set.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Train a Logistic Regression model on the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Test it with possible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 Impact of Solution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To assist law enforcement in detecting fraudulent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Help trace bad actors to exchanges to help identify them when they try to cash out the fraudulent funds.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Solution that is able to scale with the blockchain.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dataset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Using transaction data, known fraud data, and coin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Combine the datasets and drop unnecessary columns from them.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Normalize the date format. (a column for month, day, year)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Transaction dataset is a lot (39 GB)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Only 93k rows for fraud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Fraudulent Tx. in Dataset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725" y="1301425"/>
            <a:ext cx="4378475" cy="32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Closing Price by Year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75" y="1225225"/>
            <a:ext cx="4720277" cy="35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Fraudulent Income by Year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300" y="1373950"/>
            <a:ext cx="4582526" cy="343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