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1EDF-1922-4029-9E0B-DC26FF00826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5CF1-C837-4A01-B8C9-56FCBB2D9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766474" cy="60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1" y="299137"/>
            <a:ext cx="10914435" cy="6139370"/>
          </a:xfrm>
        </p:spPr>
      </p:pic>
    </p:spTree>
    <p:extLst>
      <p:ext uri="{BB962C8B-B14F-4D97-AF65-F5344CB8AC3E}">
        <p14:creationId xmlns:p14="http://schemas.microsoft.com/office/powerpoint/2010/main" val="544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2" y="365125"/>
            <a:ext cx="11007090" cy="6191488"/>
          </a:xfrm>
        </p:spPr>
      </p:pic>
    </p:spTree>
    <p:extLst>
      <p:ext uri="{BB962C8B-B14F-4D97-AF65-F5344CB8AC3E}">
        <p14:creationId xmlns:p14="http://schemas.microsoft.com/office/powerpoint/2010/main" val="22661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14231" cy="6139255"/>
          </a:xfrm>
        </p:spPr>
      </p:pic>
    </p:spTree>
    <p:extLst>
      <p:ext uri="{BB962C8B-B14F-4D97-AF65-F5344CB8AC3E}">
        <p14:creationId xmlns:p14="http://schemas.microsoft.com/office/powerpoint/2010/main" val="28431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1" y="365125"/>
            <a:ext cx="10630017" cy="5979385"/>
          </a:xfrm>
        </p:spPr>
      </p:pic>
    </p:spTree>
    <p:extLst>
      <p:ext uri="{BB962C8B-B14F-4D97-AF65-F5344CB8AC3E}">
        <p14:creationId xmlns:p14="http://schemas.microsoft.com/office/powerpoint/2010/main" val="30933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12574" cy="5969573"/>
          </a:xfrm>
        </p:spPr>
      </p:pic>
    </p:spTree>
    <p:extLst>
      <p:ext uri="{BB962C8B-B14F-4D97-AF65-F5344CB8AC3E}">
        <p14:creationId xmlns:p14="http://schemas.microsoft.com/office/powerpoint/2010/main" val="4055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" y="365125"/>
            <a:ext cx="11095349" cy="6241134"/>
          </a:xfrm>
        </p:spPr>
      </p:pic>
    </p:spTree>
    <p:extLst>
      <p:ext uri="{BB962C8B-B14F-4D97-AF65-F5344CB8AC3E}">
        <p14:creationId xmlns:p14="http://schemas.microsoft.com/office/powerpoint/2010/main" val="4243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97961"/>
            <a:ext cx="11278647" cy="6344239"/>
          </a:xfrm>
        </p:spPr>
      </p:pic>
    </p:spTree>
    <p:extLst>
      <p:ext uri="{BB962C8B-B14F-4D97-AF65-F5344CB8AC3E}">
        <p14:creationId xmlns:p14="http://schemas.microsoft.com/office/powerpoint/2010/main" val="11578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מסך רחב</PresentationFormat>
  <Paragraphs>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ScreenShots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</dc:title>
  <dc:creator>yael noyman</dc:creator>
  <cp:lastModifiedBy>yael noyman</cp:lastModifiedBy>
  <cp:revision>1</cp:revision>
  <dcterms:created xsi:type="dcterms:W3CDTF">2022-10-25T01:08:06Z</dcterms:created>
  <dcterms:modified xsi:type="dcterms:W3CDTF">2022-10-25T01:08:13Z</dcterms:modified>
</cp:coreProperties>
</file>