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56" r:id="rId2"/>
    <p:sldId id="268" r:id="rId3"/>
    <p:sldId id="257" r:id="rId4"/>
    <p:sldId id="258" r:id="rId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252" autoAdjust="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866FA4-9A07-4977-8485-21AB2733D8F6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7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D2A81ED-4928-4AAF-90DF-EA42AD44EBF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8E63-662A-4AC9-9645-DFB32CFDD0C5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629F1-E5B5-4B8C-85EA-B73786B0FA8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B8D48C-FD79-4937-B278-C952B2F4AE9A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EFEAE39-39C3-4DC8-9253-1E3948F90A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3A0F0-184A-4663-AEAA-FED0DB5FE550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2647E-627E-4A26-922A-7D6DCE22F02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143D801-7052-47E2-9469-B79CCF1532EC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8070C9-FB6F-485E-81C4-996E08F76AD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85052-594A-43AE-9D7E-9A72C37AFF1D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3D5CE-AC8B-4CAB-BBD8-7766CC9B68B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5E755-0F0C-489F-BBAF-146FCEC67E3D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F1A7-5393-4487-9622-AEE9A20666E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1736F-51C0-42BD-A7F0-68D4C273A7DE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B4F7B-CD08-49FC-96A4-E200851962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FF798-0FD7-4AE5-BF14-07DA30346352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3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36AD-38F7-4D55-92B9-70DAFC7C93E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733A-9C40-42D5-B255-F1BFA3BAA53F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B8DAC-CC28-402F-86F8-A753B87793F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מלבן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he-IL" noProof="0" smtClean="0"/>
              <a:t>לחץ על הסמל כדי להוסיף תמונה</a:t>
            </a:r>
            <a:endParaRPr lang="en-US" noProof="0" dirty="0"/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65A9E3-910F-404A-AF08-6D191696BE04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312723-ACF6-4FE0-811C-80CA5DEDB66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30" name="מציין מיקום טקסט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205E4ADA-199E-473F-B755-A85EB594E91B}" type="datetimeFigureOut">
              <a:rPr lang="he-IL"/>
              <a:pPr>
                <a:defRPr/>
              </a:pPr>
              <a:t>כ"ג/אלול/תשס"ט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AEE254B4-3A6C-4860-973F-C99559657CA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  <p:sldLayoutId id="2147483745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46" r:id="rId9"/>
    <p:sldLayoutId id="2147483737" r:id="rId10"/>
    <p:sldLayoutId id="2147483747" r:id="rId11"/>
  </p:sldLayoutIdLst>
  <p:txStyles>
    <p:titleStyle>
      <a:lvl1pPr algn="l" rtl="1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Gish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marL="457200"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6pPr>
      <a:lvl7pPr marL="914400"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7pPr>
      <a:lvl8pPr marL="1371600"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8pPr>
      <a:lvl9pPr marL="1828800" algn="l" rtl="1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Gisha"/>
          <a:cs typeface="Gisha"/>
        </a:defRPr>
      </a:lvl9pPr>
      <a:extLst/>
    </p:titleStyle>
    <p:bodyStyle>
      <a:lvl1pPr marL="273050" indent="-273050" algn="r" rtl="1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Gisha"/>
          <a:cs typeface="+mn-cs"/>
        </a:defRPr>
      </a:lvl1pPr>
      <a:lvl2pPr marL="520700" indent="-228600" algn="r" rtl="1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Gisha"/>
          <a:cs typeface="+mn-cs"/>
        </a:defRPr>
      </a:lvl2pPr>
      <a:lvl3pPr marL="758825" indent="-228600" algn="r" rtl="1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Gisha"/>
          <a:cs typeface="+mn-cs"/>
        </a:defRPr>
      </a:lvl3pPr>
      <a:lvl4pPr marL="1004888" indent="-228600" algn="r" rtl="1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Gisha"/>
          <a:cs typeface="+mn-cs"/>
        </a:defRPr>
      </a:lvl4pPr>
      <a:lvl5pPr marL="1279525" indent="-228600" algn="r" rtl="1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Gish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86314" y="571480"/>
            <a:ext cx="2400070" cy="82389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IsraYelp</a:t>
            </a:r>
            <a:endParaRPr lang="he-IL" dirty="0">
              <a:ea typeface="+mj-ea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348038" y="3860800"/>
            <a:ext cx="5114925" cy="1101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e-IL" sz="1700" b="1" u="sng" dirty="0" smtClean="0"/>
              <a:t>חברות הקבוצה:</a:t>
            </a:r>
          </a:p>
          <a:p>
            <a:pPr>
              <a:lnSpc>
                <a:spcPct val="80000"/>
              </a:lnSpc>
            </a:pPr>
            <a:r>
              <a:rPr lang="he-IL" sz="1700" b="1" dirty="0" smtClean="0"/>
              <a:t>מילה אורן</a:t>
            </a:r>
          </a:p>
          <a:p>
            <a:pPr>
              <a:lnSpc>
                <a:spcPct val="80000"/>
              </a:lnSpc>
            </a:pPr>
            <a:r>
              <a:rPr lang="he-IL" sz="1700" b="1" dirty="0" smtClean="0"/>
              <a:t>יעל אמר</a:t>
            </a:r>
          </a:p>
          <a:p>
            <a:pPr>
              <a:lnSpc>
                <a:spcPct val="80000"/>
              </a:lnSpc>
            </a:pPr>
            <a:r>
              <a:rPr lang="he-IL" sz="1700" b="1" dirty="0" smtClean="0"/>
              <a:t>תהילה חנונוב</a:t>
            </a:r>
          </a:p>
          <a:p>
            <a:pPr algn="ctr">
              <a:lnSpc>
                <a:spcPct val="80000"/>
              </a:lnSpc>
            </a:pPr>
            <a:endParaRPr lang="he-IL" sz="1700" b="1" dirty="0" smtClean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00364" y="1428736"/>
            <a:ext cx="5881678" cy="714372"/>
          </a:xfrm>
          <a:prstGeom prst="rect">
            <a:avLst/>
          </a:prstGeom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42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אתר ביקורות הגולשים</a:t>
            </a:r>
            <a:endParaRPr kumimoji="0" lang="he-IL" sz="4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72170" t="14781" r="12695" b="78578"/>
          <a:stretch>
            <a:fillRect/>
          </a:stretch>
        </p:blipFill>
        <p:spPr bwMode="auto">
          <a:xfrm>
            <a:off x="166658" y="6072206"/>
            <a:ext cx="23336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3176" t="14062" r="12695" b="6250"/>
          <a:stretch>
            <a:fillRect/>
          </a:stretch>
        </p:blipFill>
        <p:spPr bwMode="auto">
          <a:xfrm>
            <a:off x="0" y="-24"/>
            <a:ext cx="9144032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he-IL" dirty="0" smtClean="0">
                <a:ea typeface="+mj-ea"/>
              </a:rPr>
              <a:t>הרעיון הכללי</a:t>
            </a:r>
            <a:endParaRPr lang="he-IL" dirty="0">
              <a:ea typeface="+mj-ea"/>
            </a:endParaRPr>
          </a:p>
        </p:txBody>
      </p:sp>
      <p:sp>
        <p:nvSpPr>
          <p:cNvPr id="14338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האתר מהווה </a:t>
            </a:r>
            <a:r>
              <a:rPr lang="he-IL" dirty="0" smtClean="0"/>
              <a:t>פלטפורמה להעלאת ביקורות על ידי משתמשים </a:t>
            </a:r>
            <a:r>
              <a:rPr lang="he-IL" dirty="0" smtClean="0"/>
              <a:t>בתחומים שונים </a:t>
            </a:r>
            <a:r>
              <a:rPr lang="he-IL" dirty="0" smtClean="0"/>
              <a:t>כגון:</a:t>
            </a:r>
          </a:p>
          <a:p>
            <a:pPr lvl="1"/>
            <a:r>
              <a:rPr lang="he-IL" dirty="0" smtClean="0"/>
              <a:t>מסעדות ובתי קפה</a:t>
            </a:r>
            <a:endParaRPr lang="he-IL" dirty="0" smtClean="0"/>
          </a:p>
          <a:p>
            <a:pPr lvl="1"/>
            <a:r>
              <a:rPr lang="he-IL" dirty="0" smtClean="0"/>
              <a:t>מקומות בילוי</a:t>
            </a:r>
          </a:p>
          <a:p>
            <a:pPr lvl="1"/>
            <a:r>
              <a:rPr lang="he-IL" dirty="0" smtClean="0"/>
              <a:t>בתי מלון</a:t>
            </a:r>
          </a:p>
          <a:p>
            <a:pPr lvl="1"/>
            <a:r>
              <a:rPr lang="he-IL" dirty="0" smtClean="0"/>
              <a:t> </a:t>
            </a:r>
            <a:r>
              <a:rPr lang="he-IL" dirty="0" smtClean="0"/>
              <a:t>מרכזי קניות</a:t>
            </a:r>
          </a:p>
          <a:p>
            <a:pPr lvl="1"/>
            <a:r>
              <a:rPr lang="he-IL" dirty="0" smtClean="0"/>
              <a:t>ועוד...</a:t>
            </a:r>
            <a:endParaRPr lang="he-IL" dirty="0" smtClean="0"/>
          </a:p>
          <a:p>
            <a:r>
              <a:rPr lang="he-IL" dirty="0" smtClean="0"/>
              <a:t> כל ביקורת כוללת תיאור מילולי ודירוג של 1-5 כוכבים. עבור כל מקום שמוצג באתר מוצגת מפה המציינת את מיקומו ומוצג הדירוג המשוקלל שלו.</a:t>
            </a:r>
            <a:endParaRPr lang="he-IL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2170" t="14781" r="12695" b="78578"/>
          <a:stretch>
            <a:fillRect/>
          </a:stretch>
        </p:blipFill>
        <p:spPr bwMode="auto">
          <a:xfrm>
            <a:off x="166658" y="6072206"/>
            <a:ext cx="23336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2862"/>
            <a:ext cx="7239000" cy="7486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he-IL" dirty="0" smtClean="0">
                <a:ea typeface="+mj-ea"/>
              </a:rPr>
              <a:t>פונקציונליות האתר</a:t>
            </a:r>
            <a:endParaRPr lang="he-IL" dirty="0">
              <a:ea typeface="+mj-ea"/>
            </a:endParaRPr>
          </a:p>
        </p:txBody>
      </p:sp>
      <p:sp>
        <p:nvSpPr>
          <p:cNvPr id="15362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85860"/>
            <a:ext cx="7239000" cy="4846638"/>
          </a:xfrm>
        </p:spPr>
        <p:txBody>
          <a:bodyPr/>
          <a:lstStyle/>
          <a:p>
            <a:r>
              <a:rPr lang="he-IL" dirty="0" smtClean="0"/>
              <a:t> כל משתמש יכול:</a:t>
            </a:r>
          </a:p>
          <a:p>
            <a:pPr lvl="1"/>
            <a:r>
              <a:rPr lang="he-IL" dirty="0" smtClean="0"/>
              <a:t>לצפות בביקורות</a:t>
            </a:r>
          </a:p>
          <a:p>
            <a:pPr lvl="1"/>
            <a:r>
              <a:rPr lang="he-IL" dirty="0" smtClean="0"/>
              <a:t>לבצע חיפוש באתר לפי מקום/משתמש</a:t>
            </a:r>
          </a:p>
          <a:p>
            <a:pPr lvl="1"/>
            <a:r>
              <a:rPr lang="he-IL" dirty="0" smtClean="0"/>
              <a:t>להציע מקום חדש שיוכנס לאתר</a:t>
            </a:r>
          </a:p>
          <a:p>
            <a:endParaRPr lang="he-IL" dirty="0" smtClean="0"/>
          </a:p>
          <a:p>
            <a:r>
              <a:rPr lang="he-IL" dirty="0" smtClean="0"/>
              <a:t>משתמש רשום יכול:</a:t>
            </a:r>
          </a:p>
          <a:p>
            <a:pPr lvl="1"/>
            <a:r>
              <a:rPr lang="he-IL" dirty="0" smtClean="0"/>
              <a:t>להעלות ביקורת ולתת ציון למקום</a:t>
            </a:r>
          </a:p>
          <a:p>
            <a:pPr lvl="1"/>
            <a:r>
              <a:rPr lang="he-IL" dirty="0" smtClean="0"/>
              <a:t>להעלות תמונה אישית</a:t>
            </a:r>
          </a:p>
          <a:p>
            <a:pPr lvl="1"/>
            <a:r>
              <a:rPr lang="he-IL" dirty="0" smtClean="0"/>
              <a:t>לכתוב הודעות למשתמשים אחרים</a:t>
            </a:r>
          </a:p>
          <a:p>
            <a:pPr lvl="1"/>
            <a:r>
              <a:rPr lang="he-IL" dirty="0" smtClean="0"/>
              <a:t>לסמן מקום כמועדף</a:t>
            </a:r>
          </a:p>
          <a:p>
            <a:pPr lvl="1"/>
            <a:r>
              <a:rPr lang="he-IL" dirty="0" smtClean="0"/>
              <a:t>לשלוח המלצה על מקום לחבר</a:t>
            </a:r>
          </a:p>
          <a:p>
            <a:pPr lvl="1"/>
            <a:endParaRPr lang="he-IL" dirty="0" smtClean="0"/>
          </a:p>
          <a:p>
            <a:pPr>
              <a:buFont typeface="Wingdings 2" pitchFamily="18" charset="2"/>
              <a:buNone/>
            </a:pPr>
            <a:endParaRPr lang="en-US" dirty="0" smtClean="0">
              <a:cs typeface="Gisha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cs typeface="Gisha"/>
            </a:endParaRPr>
          </a:p>
          <a:p>
            <a:endParaRPr lang="he-IL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2170" t="14781" r="12695" b="78578"/>
          <a:stretch>
            <a:fillRect/>
          </a:stretch>
        </p:blipFill>
        <p:spPr bwMode="auto">
          <a:xfrm>
            <a:off x="166658" y="6072206"/>
            <a:ext cx="23336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שפע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367</TotalTime>
  <Words>109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שפע</vt:lpstr>
      <vt:lpstr> IsraYelp</vt:lpstr>
      <vt:lpstr>Slide 2</vt:lpstr>
      <vt:lpstr>הרעיון הכללי</vt:lpstr>
      <vt:lpstr>פונקציונליות האתר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סדנה ב-PHP</dc:title>
  <dc:creator>SHAI</dc:creator>
  <cp:lastModifiedBy>Mila</cp:lastModifiedBy>
  <cp:revision>29</cp:revision>
  <dcterms:created xsi:type="dcterms:W3CDTF">2009-06-06T14:42:48Z</dcterms:created>
  <dcterms:modified xsi:type="dcterms:W3CDTF">2009-09-12T19:26:09Z</dcterms:modified>
</cp:coreProperties>
</file>