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5353-29CC-4B13-98C2-0EFDCF7A52BD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EC833E5-4AE9-4ECC-9154-69B8D072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8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5353-29CC-4B13-98C2-0EFDCF7A52BD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C833E5-4AE9-4ECC-9154-69B8D072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5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5353-29CC-4B13-98C2-0EFDCF7A52BD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C833E5-4AE9-4ECC-9154-69B8D072E74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7098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5353-29CC-4B13-98C2-0EFDCF7A52BD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C833E5-4AE9-4ECC-9154-69B8D072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81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5353-29CC-4B13-98C2-0EFDCF7A52BD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C833E5-4AE9-4ECC-9154-69B8D072E74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5789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5353-29CC-4B13-98C2-0EFDCF7A52BD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C833E5-4AE9-4ECC-9154-69B8D072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91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5353-29CC-4B13-98C2-0EFDCF7A52BD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33E5-4AE9-4ECC-9154-69B8D072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51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5353-29CC-4B13-98C2-0EFDCF7A52BD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33E5-4AE9-4ECC-9154-69B8D072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8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5353-29CC-4B13-98C2-0EFDCF7A52BD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33E5-4AE9-4ECC-9154-69B8D072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1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5353-29CC-4B13-98C2-0EFDCF7A52BD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C833E5-4AE9-4ECC-9154-69B8D072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3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5353-29CC-4B13-98C2-0EFDCF7A52BD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EC833E5-4AE9-4ECC-9154-69B8D072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5353-29CC-4B13-98C2-0EFDCF7A52BD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EC833E5-4AE9-4ECC-9154-69B8D072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3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5353-29CC-4B13-98C2-0EFDCF7A52BD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33E5-4AE9-4ECC-9154-69B8D072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5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5353-29CC-4B13-98C2-0EFDCF7A52BD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33E5-4AE9-4ECC-9154-69B8D072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5353-29CC-4B13-98C2-0EFDCF7A52BD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33E5-4AE9-4ECC-9154-69B8D072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2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5353-29CC-4B13-98C2-0EFDCF7A52BD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C833E5-4AE9-4ECC-9154-69B8D072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8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E5353-29CC-4B13-98C2-0EFDCF7A52BD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EC833E5-4AE9-4ECC-9154-69B8D072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3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3800" dirty="0" err="1" smtClean="0">
                <a:cs typeface="Guttman Haim-Condensed" panose="02010401010101010101" pitchFamily="2" charset="-79"/>
              </a:rPr>
              <a:t>calculight</a:t>
            </a:r>
            <a:endParaRPr lang="en-US" sz="13800" dirty="0">
              <a:cs typeface="Guttman Haim-Condensed" panose="02010401010101010101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133" y="2882537"/>
            <a:ext cx="5460274" cy="37011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023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6543" y="693509"/>
            <a:ext cx="10515600" cy="5557475"/>
          </a:xfrm>
        </p:spPr>
        <p:txBody>
          <a:bodyPr>
            <a:normAutofit/>
          </a:bodyPr>
          <a:lstStyle/>
          <a:p>
            <a:pPr algn="r"/>
            <a:endParaRPr lang="he-IL" dirty="0" smtClean="0"/>
          </a:p>
          <a:p>
            <a:pPr marL="0" indent="0" algn="r">
              <a:buNone/>
            </a:pPr>
            <a:r>
              <a:rPr lang="he-IL" dirty="0" smtClean="0">
                <a:latin typeface="Guttman-Aharoni" panose="02010701010101010101" pitchFamily="2" charset="-79"/>
                <a:cs typeface="Guttman-Aharoni" panose="02010701010101010101" pitchFamily="2" charset="-79"/>
              </a:rPr>
              <a:t>שמי יורם,</a:t>
            </a:r>
            <a:endParaRPr lang="he-IL" dirty="0">
              <a:latin typeface="Guttman-Aharoni" panose="02010701010101010101" pitchFamily="2" charset="-79"/>
              <a:cs typeface="Guttman-Aharoni" panose="02010701010101010101" pitchFamily="2" charset="-79"/>
            </a:endParaRPr>
          </a:p>
          <a:p>
            <a:pPr marL="0" indent="0" algn="r">
              <a:buNone/>
            </a:pPr>
            <a:r>
              <a:rPr lang="he-IL" dirty="0" smtClean="0">
                <a:latin typeface="Guttman-Aharoni" panose="02010701010101010101" pitchFamily="2" charset="-79"/>
                <a:cs typeface="Guttman-Aharoni" panose="02010701010101010101" pitchFamily="2" charset="-79"/>
              </a:rPr>
              <a:t>לצערי אני נמנה על רשימת האנשים ה"רחבים"</a:t>
            </a:r>
            <a:r>
              <a:rPr lang="en-US" dirty="0" smtClean="0">
                <a:cs typeface="Guttman-Aharoni" panose="02010701010101010101" pitchFamily="2" charset="-79"/>
              </a:rPr>
              <a:t/>
            </a:r>
            <a:br>
              <a:rPr lang="en-US" dirty="0" smtClean="0">
                <a:cs typeface="Guttman-Aharoni" panose="02010701010101010101" pitchFamily="2" charset="-79"/>
              </a:rPr>
            </a:br>
            <a:r>
              <a:rPr lang="he-IL" dirty="0" smtClean="0">
                <a:latin typeface="Guttman-Aharoni" panose="02010701010101010101" pitchFamily="2" charset="-79"/>
                <a:cs typeface="Guttman-Aharoni" panose="02010701010101010101" pitchFamily="2" charset="-79"/>
              </a:rPr>
              <a:t>במשך השנים אני מנסה דיאטה אחר דיאטה ללא הצלחה כלל.</a:t>
            </a:r>
            <a:r>
              <a:rPr lang="en-US" dirty="0">
                <a:cs typeface="Guttman-Aharoni" panose="02010701010101010101" pitchFamily="2" charset="-79"/>
              </a:rPr>
              <a:t/>
            </a:r>
            <a:br>
              <a:rPr lang="en-US" dirty="0">
                <a:cs typeface="Guttman-Aharoni" panose="02010701010101010101" pitchFamily="2" charset="-79"/>
              </a:rPr>
            </a:br>
            <a:r>
              <a:rPr lang="he-IL" dirty="0" smtClean="0">
                <a:latin typeface="Guttman-Aharoni" panose="02010701010101010101" pitchFamily="2" charset="-79"/>
                <a:cs typeface="Guttman-Aharoni" panose="02010701010101010101" pitchFamily="2" charset="-79"/>
              </a:rPr>
              <a:t>לאחרונה הבנתי כי אחד המוקשים שלי הוא הקושי והסרבול הכרוך בחישוב הקלוריות על כל נגיסה וטעימה.</a:t>
            </a:r>
          </a:p>
          <a:p>
            <a:pPr marL="0" indent="0" algn="r">
              <a:buNone/>
            </a:pPr>
            <a:r>
              <a:rPr lang="he-IL" dirty="0" smtClean="0">
                <a:latin typeface="Guttman-Aharoni" panose="02010701010101010101" pitchFamily="2" charset="-79"/>
                <a:cs typeface="Guttman-Aharoni" panose="02010701010101010101" pitchFamily="2" charset="-79"/>
              </a:rPr>
              <a:t> </a:t>
            </a:r>
            <a:r>
              <a:rPr lang="en-US" dirty="0" smtClean="0">
                <a:cs typeface="Guttman-Aharoni" panose="02010701010101010101" pitchFamily="2" charset="-79"/>
              </a:rPr>
              <a:t/>
            </a:r>
            <a:br>
              <a:rPr lang="en-US" dirty="0" smtClean="0">
                <a:cs typeface="Guttman-Aharoni" panose="02010701010101010101" pitchFamily="2" charset="-79"/>
              </a:rPr>
            </a:br>
            <a:r>
              <a:rPr lang="he-IL" dirty="0" smtClean="0">
                <a:latin typeface="Guttman-Aharoni" panose="02010701010101010101" pitchFamily="2" charset="-79"/>
                <a:cs typeface="Guttman-Aharoni" panose="02010701010101010101" pitchFamily="2" charset="-79"/>
              </a:rPr>
              <a:t>מעבר לפן המתמטי, שלא חזק אצלי במיוחד, מטריד אותי מאד לאחוז ראש ולזכור כל הזמן "כמה אכלתי?" "כמה עוד נשאר לי?".</a:t>
            </a:r>
          </a:p>
          <a:p>
            <a:pPr marL="0" indent="0" algn="r">
              <a:buNone/>
            </a:pPr>
            <a:r>
              <a:rPr lang="en-US" dirty="0" smtClean="0">
                <a:cs typeface="Guttman-Aharoni" panose="02010701010101010101" pitchFamily="2" charset="-79"/>
              </a:rPr>
              <a:t/>
            </a:r>
            <a:br>
              <a:rPr lang="en-US" dirty="0" smtClean="0">
                <a:cs typeface="Guttman-Aharoni" panose="02010701010101010101" pitchFamily="2" charset="-79"/>
              </a:rPr>
            </a:br>
            <a:r>
              <a:rPr lang="he-IL" dirty="0" smtClean="0">
                <a:latin typeface="Guttman-Aharoni" panose="02010701010101010101" pitchFamily="2" charset="-79"/>
                <a:cs typeface="Guttman-Aharoni" panose="02010701010101010101" pitchFamily="2" charset="-79"/>
              </a:rPr>
              <a:t>בנוסף לכך, גם כשאני מתעקש לאכול לפי הכללים אני ניתקל בקושי</a:t>
            </a:r>
            <a:r>
              <a:rPr lang="en-US" dirty="0" smtClean="0">
                <a:cs typeface="Guttman-Aharoni" panose="02010701010101010101" pitchFamily="2" charset="-79"/>
              </a:rPr>
              <a:t/>
            </a:r>
            <a:br>
              <a:rPr lang="en-US" dirty="0" smtClean="0">
                <a:cs typeface="Guttman-Aharoni" panose="02010701010101010101" pitchFamily="2" charset="-79"/>
              </a:rPr>
            </a:br>
            <a:r>
              <a:rPr lang="he-IL" dirty="0" smtClean="0">
                <a:latin typeface="Guttman-Aharoni" panose="02010701010101010101" pitchFamily="2" charset="-79"/>
                <a:cs typeface="Guttman-Aharoni" panose="02010701010101010101" pitchFamily="2" charset="-79"/>
              </a:rPr>
              <a:t>להרכיב ארוחה מאוזנת הכוללת את כל אבות המזון שלא עולה </a:t>
            </a:r>
            <a:r>
              <a:rPr lang="en-US" dirty="0" smtClean="0">
                <a:cs typeface="Guttman-Aharoni" panose="02010701010101010101" pitchFamily="2" charset="-79"/>
              </a:rPr>
              <a:t/>
            </a:r>
            <a:br>
              <a:rPr lang="en-US" dirty="0" smtClean="0">
                <a:cs typeface="Guttman-Aharoni" panose="02010701010101010101" pitchFamily="2" charset="-79"/>
              </a:rPr>
            </a:br>
            <a:r>
              <a:rPr lang="he-IL" dirty="0" smtClean="0">
                <a:latin typeface="Guttman-Aharoni" panose="02010701010101010101" pitchFamily="2" charset="-79"/>
                <a:cs typeface="Guttman-Aharoni" panose="02010701010101010101" pitchFamily="2" charset="-79"/>
              </a:rPr>
              <a:t>על סך הקלוריות הרצויות.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43" y="3472246"/>
            <a:ext cx="3167743" cy="2993979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0200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13" y="188681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he-IL" sz="6600" dirty="0">
                <a:latin typeface="Guttman-Aharoni" panose="02010701010101010101" pitchFamily="2" charset="-79"/>
                <a:ea typeface="+mn-ea"/>
                <a:cs typeface="Guttman-Aharoni" panose="02010701010101010101" pitchFamily="2" charset="-79"/>
              </a:rPr>
              <a:t>ההצעה שלנו:  </a:t>
            </a:r>
            <a:r>
              <a:rPr lang="en-US" sz="9600" dirty="0" err="1">
                <a:cs typeface="Guttman Haim-Condensed" panose="02010401010101010101" pitchFamily="2" charset="-79"/>
              </a:rPr>
              <a:t>calculight</a:t>
            </a:r>
            <a:endParaRPr lang="en-US" sz="6600" dirty="0">
              <a:latin typeface="Guttman-Aharoni" panose="02010701010101010101" pitchFamily="2" charset="-79"/>
              <a:ea typeface="+mn-ea"/>
              <a:cs typeface="Guttman-Aharoni" panose="02010701010101010101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7062" y="2342606"/>
            <a:ext cx="8915400" cy="3777622"/>
          </a:xfrm>
        </p:spPr>
        <p:txBody>
          <a:bodyPr>
            <a:normAutofit/>
          </a:bodyPr>
          <a:lstStyle/>
          <a:p>
            <a:pPr algn="r" rtl="1"/>
            <a:r>
              <a:rPr lang="he-IL" dirty="0" err="1">
                <a:latin typeface="Guttman-Aharoni" panose="02010701010101010101" pitchFamily="2" charset="-79"/>
                <a:cs typeface="Guttman-Aharoni" panose="02010701010101010101" pitchFamily="2" charset="-79"/>
              </a:rPr>
              <a:t>בעזרתינו</a:t>
            </a:r>
            <a:r>
              <a:rPr lang="he-IL" dirty="0">
                <a:latin typeface="Guttman-Aharoni" panose="02010701010101010101" pitchFamily="2" charset="-79"/>
                <a:cs typeface="Guttman-Aharoni" panose="02010701010101010101" pitchFamily="2" charset="-79"/>
              </a:rPr>
              <a:t> תוכלו לחשב את הקלוריות המותרות לכם והנותרות לכם </a:t>
            </a:r>
            <a:r>
              <a:rPr lang="en-US" dirty="0">
                <a:latin typeface="Guttman-Aharoni" panose="02010701010101010101" pitchFamily="2" charset="-79"/>
                <a:cs typeface="Guttman-Aharoni" panose="02010701010101010101" pitchFamily="2" charset="-79"/>
              </a:rPr>
              <a:t/>
            </a:r>
            <a:br>
              <a:rPr lang="en-US" dirty="0">
                <a:latin typeface="Guttman-Aharoni" panose="02010701010101010101" pitchFamily="2" charset="-79"/>
                <a:cs typeface="Guttman-Aharoni" panose="02010701010101010101" pitchFamily="2" charset="-79"/>
              </a:rPr>
            </a:br>
            <a:r>
              <a:rPr lang="he-IL" dirty="0">
                <a:latin typeface="Guttman-Aharoni" panose="02010701010101010101" pitchFamily="2" charset="-79"/>
                <a:cs typeface="Guttman-Aharoni" panose="02010701010101010101" pitchFamily="2" charset="-79"/>
              </a:rPr>
              <a:t>בצורה פשוטה ונוחה. </a:t>
            </a:r>
            <a:r>
              <a:rPr lang="en-US" dirty="0" err="1" smtClean="0">
                <a:cs typeface="Guttman-Aharoni" panose="02010701010101010101" pitchFamily="2" charset="-79"/>
              </a:rPr>
              <a:t>calculight</a:t>
            </a:r>
            <a:r>
              <a:rPr lang="he-IL" dirty="0" smtClean="0">
                <a:latin typeface="Guttman-Aharoni" panose="02010701010101010101" pitchFamily="2" charset="-79"/>
                <a:cs typeface="Guttman-Aharoni" panose="02010701010101010101" pitchFamily="2" charset="-79"/>
              </a:rPr>
              <a:t> </a:t>
            </a:r>
            <a:r>
              <a:rPr lang="he-IL" dirty="0">
                <a:latin typeface="Guttman-Aharoni" panose="02010701010101010101" pitchFamily="2" charset="-79"/>
                <a:cs typeface="Guttman-Aharoni" panose="02010701010101010101" pitchFamily="2" charset="-79"/>
              </a:rPr>
              <a:t>יזכור בעבורכם כמה אכלתם ויחשב לכם כמה עוד נשאר לכם מתוך הקצובה היומית בהתאם לדיאטה שבחרתם.</a:t>
            </a:r>
          </a:p>
          <a:p>
            <a:pPr algn="r" rtl="1"/>
            <a:r>
              <a:rPr lang="en-US" dirty="0" err="1">
                <a:cs typeface="Guttman-Aharoni" panose="02010701010101010101" pitchFamily="2" charset="-79"/>
              </a:rPr>
              <a:t>calculight</a:t>
            </a:r>
            <a:r>
              <a:rPr lang="he-IL" dirty="0" smtClean="0">
                <a:latin typeface="Guttman-Aharoni" panose="02010701010101010101" pitchFamily="2" charset="-79"/>
                <a:cs typeface="Guttman-Aharoni" panose="02010701010101010101" pitchFamily="2" charset="-79"/>
              </a:rPr>
              <a:t> </a:t>
            </a:r>
            <a:r>
              <a:rPr lang="he-IL" dirty="0">
                <a:latin typeface="Guttman-Aharoni" panose="02010701010101010101" pitchFamily="2" charset="-79"/>
                <a:cs typeface="Guttman-Aharoni" panose="02010701010101010101" pitchFamily="2" charset="-79"/>
              </a:rPr>
              <a:t>גם תציע לכם תפריטים שונים ומגוונים, מאוזנים תזונתית, מותאמים ליתרת הקלוריות ומתאימים לסוג הארוחה שלכם: ארוחת בוקר, </a:t>
            </a:r>
            <a:r>
              <a:rPr lang="he-IL" dirty="0" smtClean="0">
                <a:latin typeface="Guttman-Aharoni" panose="02010701010101010101" pitchFamily="2" charset="-79"/>
                <a:cs typeface="Guttman-Aharoni" panose="02010701010101010101" pitchFamily="2" charset="-79"/>
              </a:rPr>
              <a:t>נשנוש</a:t>
            </a:r>
            <a:r>
              <a:rPr lang="he-IL" dirty="0">
                <a:latin typeface="Guttman-Aharoni" panose="02010701010101010101" pitchFamily="2" charset="-79"/>
                <a:cs typeface="Guttman-Aharoni" panose="02010701010101010101" pitchFamily="2" charset="-79"/>
              </a:rPr>
              <a:t>, ארוחת ביניים, ארוחה עיקרית ועוד.</a:t>
            </a:r>
            <a:r>
              <a:rPr lang="en-US" dirty="0">
                <a:latin typeface="Guttman-Aharoni" panose="02010701010101010101" pitchFamily="2" charset="-79"/>
                <a:cs typeface="Guttman-Aharoni" panose="02010701010101010101" pitchFamily="2" charset="-79"/>
              </a:rPr>
              <a:t/>
            </a:r>
            <a:br>
              <a:rPr lang="en-US" dirty="0">
                <a:latin typeface="Guttman-Aharoni" panose="02010701010101010101" pitchFamily="2" charset="-79"/>
                <a:cs typeface="Guttman-Aharoni" panose="02010701010101010101" pitchFamily="2" charset="-79"/>
              </a:rPr>
            </a:br>
            <a:r>
              <a:rPr lang="en-US" dirty="0" err="1">
                <a:cs typeface="Guttman-Aharoni" panose="02010701010101010101" pitchFamily="2" charset="-79"/>
              </a:rPr>
              <a:t>calculight</a:t>
            </a:r>
            <a:r>
              <a:rPr lang="he-IL" dirty="0" smtClean="0">
                <a:latin typeface="Guttman-Aharoni" panose="02010701010101010101" pitchFamily="2" charset="-79"/>
                <a:cs typeface="Guttman-Aharoni" panose="02010701010101010101" pitchFamily="2" charset="-79"/>
              </a:rPr>
              <a:t> </a:t>
            </a:r>
            <a:r>
              <a:rPr lang="he-IL" dirty="0">
                <a:latin typeface="Guttman-Aharoni" panose="02010701010101010101" pitchFamily="2" charset="-79"/>
                <a:cs typeface="Guttman-Aharoni" panose="02010701010101010101" pitchFamily="2" charset="-79"/>
              </a:rPr>
              <a:t>יעקוב אחריכם </a:t>
            </a:r>
            <a:r>
              <a:rPr lang="he-IL" dirty="0" smtClean="0">
                <a:latin typeface="Guttman-Aharoni" panose="02010701010101010101" pitchFamily="2" charset="-79"/>
                <a:cs typeface="Guttman-Aharoni" panose="02010701010101010101" pitchFamily="2" charset="-79"/>
              </a:rPr>
              <a:t>וייתן </a:t>
            </a:r>
            <a:r>
              <a:rPr lang="he-IL" dirty="0">
                <a:latin typeface="Guttman-Aharoni" panose="02010701010101010101" pitchFamily="2" charset="-79"/>
                <a:cs typeface="Guttman-Aharoni" panose="02010701010101010101" pitchFamily="2" charset="-79"/>
              </a:rPr>
              <a:t>לכם תזכורות, התראות, ובונוסים בהתאם </a:t>
            </a:r>
            <a:r>
              <a:rPr lang="en-US" dirty="0">
                <a:latin typeface="Guttman-Aharoni" panose="02010701010101010101" pitchFamily="2" charset="-79"/>
                <a:cs typeface="Guttman-Aharoni" panose="02010701010101010101" pitchFamily="2" charset="-79"/>
              </a:rPr>
              <a:t/>
            </a:r>
            <a:br>
              <a:rPr lang="en-US" dirty="0">
                <a:latin typeface="Guttman-Aharoni" panose="02010701010101010101" pitchFamily="2" charset="-79"/>
                <a:cs typeface="Guttman-Aharoni" panose="02010701010101010101" pitchFamily="2" charset="-79"/>
              </a:rPr>
            </a:br>
            <a:r>
              <a:rPr lang="he-IL" dirty="0">
                <a:latin typeface="Guttman-Aharoni" panose="02010701010101010101" pitchFamily="2" charset="-79"/>
                <a:cs typeface="Guttman-Aharoni" panose="02010701010101010101" pitchFamily="2" charset="-79"/>
              </a:rPr>
              <a:t>למצבכם הקלורי.</a:t>
            </a:r>
            <a:r>
              <a:rPr lang="en-US" dirty="0">
                <a:latin typeface="Guttman-Aharoni" panose="02010701010101010101" pitchFamily="2" charset="-79"/>
                <a:cs typeface="Guttman-Aharoni" panose="02010701010101010101" pitchFamily="2" charset="-79"/>
              </a:rPr>
              <a:t/>
            </a:r>
            <a:br>
              <a:rPr lang="en-US" dirty="0">
                <a:latin typeface="Guttman-Aharoni" panose="02010701010101010101" pitchFamily="2" charset="-79"/>
                <a:cs typeface="Guttman-Aharoni" panose="02010701010101010101" pitchFamily="2" charset="-79"/>
              </a:rPr>
            </a:br>
            <a:r>
              <a:rPr lang="he-IL" dirty="0">
                <a:latin typeface="Guttman-Aharoni" panose="02010701010101010101" pitchFamily="2" charset="-79"/>
                <a:cs typeface="Guttman-Aharoni" panose="02010701010101010101" pitchFamily="2" charset="-79"/>
              </a:rPr>
              <a:t>כל מה שנדרש מכם הוא:</a:t>
            </a:r>
            <a:r>
              <a:rPr lang="en-US" dirty="0">
                <a:latin typeface="Guttman-Aharoni" panose="02010701010101010101" pitchFamily="2" charset="-79"/>
                <a:cs typeface="Guttman-Aharoni" panose="02010701010101010101" pitchFamily="2" charset="-79"/>
              </a:rPr>
              <a:t/>
            </a:r>
            <a:br>
              <a:rPr lang="en-US" dirty="0">
                <a:latin typeface="Guttman-Aharoni" panose="02010701010101010101" pitchFamily="2" charset="-79"/>
                <a:cs typeface="Guttman-Aharoni" panose="02010701010101010101" pitchFamily="2" charset="-79"/>
              </a:rPr>
            </a:br>
            <a:r>
              <a:rPr lang="he-IL" dirty="0">
                <a:latin typeface="Guttman-Aharoni" panose="02010701010101010101" pitchFamily="2" charset="-79"/>
                <a:cs typeface="Guttman-Aharoni" panose="02010701010101010101" pitchFamily="2" charset="-79"/>
              </a:rPr>
              <a:t>לעדכן מה אכלתם וכמה!!!</a:t>
            </a:r>
            <a:endParaRPr lang="en-US" dirty="0">
              <a:latin typeface="Guttman-Aharoni" panose="02010701010101010101" pitchFamily="2" charset="-79"/>
              <a:cs typeface="Guttman-Aharoni" panose="02010701010101010101" pitchFamily="2" charset="-79"/>
            </a:endParaRPr>
          </a:p>
          <a:p>
            <a:pPr algn="r" rtl="1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44" y="4328161"/>
            <a:ext cx="3826465" cy="2386148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6243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03916">
            <a:off x="1013906" y="67513"/>
            <a:ext cx="2941004" cy="29410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788" y="649969"/>
            <a:ext cx="10515600" cy="4351338"/>
          </a:xfrm>
        </p:spPr>
        <p:txBody>
          <a:bodyPr>
            <a:normAutofit fontScale="92500"/>
          </a:bodyPr>
          <a:lstStyle/>
          <a:p>
            <a:pPr marL="0" indent="0" algn="r">
              <a:buNone/>
            </a:pPr>
            <a:r>
              <a:rPr lang="he-IL" sz="2600" dirty="0">
                <a:latin typeface="Guttman-Aharoni" panose="02010701010101010101" pitchFamily="2" charset="-79"/>
                <a:cs typeface="Guttman-Aharoni" panose="02010701010101010101" pitchFamily="2" charset="-79"/>
              </a:rPr>
              <a:t>אז איך זה עובד?</a:t>
            </a:r>
          </a:p>
          <a:p>
            <a:pPr marL="0" indent="0" algn="r">
              <a:buNone/>
            </a:pPr>
            <a:r>
              <a:rPr lang="he-IL" sz="2600" dirty="0">
                <a:latin typeface="Guttman-Aharoni" panose="02010701010101010101" pitchFamily="2" charset="-79"/>
                <a:cs typeface="Guttman-Aharoni" panose="02010701010101010101" pitchFamily="2" charset="-79"/>
              </a:rPr>
              <a:t> </a:t>
            </a:r>
          </a:p>
          <a:p>
            <a:pPr marL="0" indent="0" algn="r">
              <a:buNone/>
            </a:pPr>
            <a:r>
              <a:rPr lang="he-IL" sz="2600" dirty="0">
                <a:latin typeface="Guttman-Aharoni" panose="02010701010101010101" pitchFamily="2" charset="-79"/>
                <a:cs typeface="Guttman-Aharoni" panose="02010701010101010101" pitchFamily="2" charset="-79"/>
              </a:rPr>
              <a:t>המשתמש מעדכן את האפליקציה עבור כל מאכל שאוכל:</a:t>
            </a:r>
            <a:r>
              <a:rPr lang="en-US" sz="2600" dirty="0">
                <a:latin typeface="Guttman-Aharoni" panose="02010701010101010101" pitchFamily="2" charset="-79"/>
                <a:cs typeface="Guttman-Aharoni" panose="02010701010101010101" pitchFamily="2" charset="-79"/>
              </a:rPr>
              <a:t/>
            </a:r>
            <a:br>
              <a:rPr lang="en-US" sz="2600" dirty="0">
                <a:latin typeface="Guttman-Aharoni" panose="02010701010101010101" pitchFamily="2" charset="-79"/>
                <a:cs typeface="Guttman-Aharoni" panose="02010701010101010101" pitchFamily="2" charset="-79"/>
              </a:rPr>
            </a:br>
            <a:r>
              <a:rPr lang="he-IL" sz="2600" dirty="0">
                <a:latin typeface="Guttman-Aharoni" panose="02010701010101010101" pitchFamily="2" charset="-79"/>
                <a:cs typeface="Guttman-Aharoni" panose="02010701010101010101" pitchFamily="2" charset="-79"/>
              </a:rPr>
              <a:t>באיזה מאכל מדובר וכמה אכל ממנו.</a:t>
            </a:r>
            <a:r>
              <a:rPr lang="en-US" sz="2600" dirty="0">
                <a:latin typeface="Guttman-Aharoni" panose="02010701010101010101" pitchFamily="2" charset="-79"/>
                <a:cs typeface="Guttman-Aharoni" panose="02010701010101010101" pitchFamily="2" charset="-79"/>
              </a:rPr>
              <a:t/>
            </a:r>
            <a:br>
              <a:rPr lang="en-US" sz="2600" dirty="0">
                <a:latin typeface="Guttman-Aharoni" panose="02010701010101010101" pitchFamily="2" charset="-79"/>
                <a:cs typeface="Guttman-Aharoni" panose="02010701010101010101" pitchFamily="2" charset="-79"/>
              </a:rPr>
            </a:br>
            <a:endParaRPr lang="he-IL" sz="2600" dirty="0">
              <a:latin typeface="Guttman-Aharoni" panose="02010701010101010101" pitchFamily="2" charset="-79"/>
              <a:cs typeface="Guttman-Aharoni" panose="02010701010101010101" pitchFamily="2" charset="-79"/>
            </a:endParaRPr>
          </a:p>
          <a:p>
            <a:pPr marL="0" indent="0" algn="r">
              <a:buNone/>
            </a:pPr>
            <a:r>
              <a:rPr lang="he-IL" sz="2600" dirty="0">
                <a:latin typeface="Guttman-Aharoni" panose="02010701010101010101" pitchFamily="2" charset="-79"/>
                <a:cs typeface="Guttman-Aharoni" panose="02010701010101010101" pitchFamily="2" charset="-79"/>
              </a:rPr>
              <a:t>בפעם הראשונה בו מעדכנים על מאכל מסוים </a:t>
            </a:r>
            <a:r>
              <a:rPr lang="he-IL" sz="2600" dirty="0" smtClean="0">
                <a:latin typeface="Guttman-Aharoni" panose="02010701010101010101" pitchFamily="2" charset="-79"/>
                <a:cs typeface="Guttman-Aharoni" panose="02010701010101010101" pitchFamily="2" charset="-79"/>
              </a:rPr>
              <a:t>יידרש </a:t>
            </a:r>
            <a:r>
              <a:rPr lang="he-IL" sz="2600" dirty="0">
                <a:latin typeface="Guttman-Aharoni" panose="02010701010101010101" pitchFamily="2" charset="-79"/>
                <a:cs typeface="Guttman-Aharoni" panose="02010701010101010101" pitchFamily="2" charset="-79"/>
              </a:rPr>
              <a:t>מהמשתמש </a:t>
            </a:r>
            <a:r>
              <a:rPr lang="en-US" sz="2600" dirty="0">
                <a:latin typeface="Guttman-Aharoni" panose="02010701010101010101" pitchFamily="2" charset="-79"/>
                <a:cs typeface="Guttman-Aharoni" panose="02010701010101010101" pitchFamily="2" charset="-79"/>
              </a:rPr>
              <a:t/>
            </a:r>
            <a:br>
              <a:rPr lang="en-US" sz="2600" dirty="0">
                <a:latin typeface="Guttman-Aharoni" panose="02010701010101010101" pitchFamily="2" charset="-79"/>
                <a:cs typeface="Guttman-Aharoni" panose="02010701010101010101" pitchFamily="2" charset="-79"/>
              </a:rPr>
            </a:br>
            <a:r>
              <a:rPr lang="he-IL" sz="2600" dirty="0">
                <a:latin typeface="Guttman-Aharoni" panose="02010701010101010101" pitchFamily="2" charset="-79"/>
                <a:cs typeface="Guttman-Aharoni" panose="02010701010101010101" pitchFamily="2" charset="-79"/>
              </a:rPr>
              <a:t>להזין את ערכו הקלורי ל-100 גרם.</a:t>
            </a:r>
            <a:r>
              <a:rPr lang="en-US" sz="2600" dirty="0">
                <a:latin typeface="Guttman-Aharoni" panose="02010701010101010101" pitchFamily="2" charset="-79"/>
                <a:cs typeface="Guttman-Aharoni" panose="02010701010101010101" pitchFamily="2" charset="-79"/>
              </a:rPr>
              <a:t/>
            </a:r>
            <a:br>
              <a:rPr lang="en-US" sz="2600" dirty="0">
                <a:latin typeface="Guttman-Aharoni" panose="02010701010101010101" pitchFamily="2" charset="-79"/>
                <a:cs typeface="Guttman-Aharoni" panose="02010701010101010101" pitchFamily="2" charset="-79"/>
              </a:rPr>
            </a:br>
            <a:r>
              <a:rPr lang="he-IL" sz="2600" dirty="0">
                <a:latin typeface="Guttman-Aharoni" panose="02010701010101010101" pitchFamily="2" charset="-79"/>
                <a:cs typeface="Guttman-Aharoni" panose="02010701010101010101" pitchFamily="2" charset="-79"/>
              </a:rPr>
              <a:t>מכאן ואילך המאכל יהיה מוכר לאפליקציה וכך כל צריכה נוספת של המאכל </a:t>
            </a:r>
            <a:r>
              <a:rPr lang="en-US" sz="2600" dirty="0">
                <a:latin typeface="Guttman-Aharoni" panose="02010701010101010101" pitchFamily="2" charset="-79"/>
                <a:cs typeface="Guttman-Aharoni" panose="02010701010101010101" pitchFamily="2" charset="-79"/>
              </a:rPr>
              <a:t/>
            </a:r>
            <a:br>
              <a:rPr lang="en-US" sz="2600" dirty="0">
                <a:latin typeface="Guttman-Aharoni" panose="02010701010101010101" pitchFamily="2" charset="-79"/>
                <a:cs typeface="Guttman-Aharoni" panose="02010701010101010101" pitchFamily="2" charset="-79"/>
              </a:rPr>
            </a:br>
            <a:r>
              <a:rPr lang="he-IL" sz="2600" dirty="0">
                <a:latin typeface="Guttman-Aharoni" panose="02010701010101010101" pitchFamily="2" charset="-79"/>
                <a:cs typeface="Guttman-Aharoni" panose="02010701010101010101" pitchFamily="2" charset="-79"/>
              </a:rPr>
              <a:t>תדרוש כמות בלבד.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669" y="4014653"/>
            <a:ext cx="3744685" cy="255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759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</TotalTime>
  <Words>40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Century Gothic</vt:lpstr>
      <vt:lpstr>Gisha</vt:lpstr>
      <vt:lpstr>Guttman Haim-Condensed</vt:lpstr>
      <vt:lpstr>Guttman-Aharoni</vt:lpstr>
      <vt:lpstr>Wingdings 3</vt:lpstr>
      <vt:lpstr>Wisp</vt:lpstr>
      <vt:lpstr>calculight</vt:lpstr>
      <vt:lpstr>PowerPoint Presentation</vt:lpstr>
      <vt:lpstr>ההצעה שלנו:  calculight</vt:lpstr>
      <vt:lpstr>PowerPoint Presentation</vt:lpstr>
    </vt:vector>
  </TitlesOfParts>
  <Company>JCE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Tmura</dc:creator>
  <cp:lastModifiedBy>Tmura</cp:lastModifiedBy>
  <cp:revision>11</cp:revision>
  <dcterms:created xsi:type="dcterms:W3CDTF">2016-02-29T12:27:08Z</dcterms:created>
  <dcterms:modified xsi:type="dcterms:W3CDTF">2016-02-29T14:52:18Z</dcterms:modified>
</cp:coreProperties>
</file>