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el" initials="Y" lastIdx="1" clrIdx="0">
    <p:extLst>
      <p:ext uri="{19B8F6BF-5375-455C-9EA6-DF929625EA0E}">
        <p15:presenceInfo xmlns:p15="http://schemas.microsoft.com/office/powerpoint/2012/main" userId="49d6b96c0a1494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image" Target="../media/image5.gif"/><Relationship Id="rId6" Type="http://schemas.openxmlformats.org/officeDocument/2006/relationships/image" Target="../media/image10.jpg"/><Relationship Id="rId5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image" Target="../media/image2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image" Target="../media/image5.gif"/><Relationship Id="rId6" Type="http://schemas.openxmlformats.org/officeDocument/2006/relationships/image" Target="../media/image10.jpg"/><Relationship Id="rId5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4160B-B5ED-4730-B3CF-FCE567F722B4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8563626-0517-4B4F-88C6-827909D5BE03}">
      <dgm:prSet phldrT="[Texto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Se publica desde 1969.</a:t>
          </a:r>
          <a:endParaRPr lang="es-MX" dirty="0"/>
        </a:p>
      </dgm:t>
    </dgm:pt>
    <dgm:pt modelId="{60D05F76-7C85-4300-B49D-5FE0E23E86B9}" type="parTrans" cxnId="{F2009AD8-22C3-4C76-AAD0-73576A550FA0}">
      <dgm:prSet/>
      <dgm:spPr/>
      <dgm:t>
        <a:bodyPr/>
        <a:lstStyle/>
        <a:p>
          <a:endParaRPr lang="es-MX"/>
        </a:p>
      </dgm:t>
    </dgm:pt>
    <dgm:pt modelId="{24E36C8C-1AE9-4591-989A-89835A0AC149}" type="sibTrans" cxnId="{F2009AD8-22C3-4C76-AAD0-73576A550FA0}">
      <dgm:prSet/>
      <dgm:spPr/>
      <dgm:t>
        <a:bodyPr/>
        <a:lstStyle/>
        <a:p>
          <a:endParaRPr lang="es-MX"/>
        </a:p>
      </dgm:t>
    </dgm:pt>
    <dgm:pt modelId="{E353766D-DA30-40CD-82FB-7897AF98F7C9}">
      <dgm:prSet phldrT="[Texto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Método de Laspeyres</a:t>
          </a:r>
          <a:endParaRPr lang="es-MX" dirty="0"/>
        </a:p>
      </dgm:t>
    </dgm:pt>
    <dgm:pt modelId="{A62570C1-D0A4-4675-ABAC-8C0113D0BCF9}" type="parTrans" cxnId="{0B687BE1-75A6-4560-8ADF-8C95EBD95251}">
      <dgm:prSet/>
      <dgm:spPr/>
      <dgm:t>
        <a:bodyPr/>
        <a:lstStyle/>
        <a:p>
          <a:endParaRPr lang="es-MX"/>
        </a:p>
      </dgm:t>
    </dgm:pt>
    <dgm:pt modelId="{4560EBEC-E5A8-4A93-B6C1-7A2A0281FE04}" type="sibTrans" cxnId="{0B687BE1-75A6-4560-8ADF-8C95EBD95251}">
      <dgm:prSet/>
      <dgm:spPr/>
      <dgm:t>
        <a:bodyPr/>
        <a:lstStyle/>
        <a:p>
          <a:endParaRPr lang="es-MX"/>
        </a:p>
      </dgm:t>
    </dgm:pt>
    <dgm:pt modelId="{2C1B87C0-E495-4AFD-8BD3-AEF78FF67E81}">
      <dgm:prSet phldrT="[Texto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Encuesta Nacional de Gasto de los Hogares (ENGASTO) 2012 y 2013</a:t>
          </a:r>
          <a:endParaRPr lang="es-MX" dirty="0"/>
        </a:p>
      </dgm:t>
    </dgm:pt>
    <dgm:pt modelId="{AD6814CF-E2FF-4340-87FC-4AACC193E901}" type="parTrans" cxnId="{C0249350-B23C-4149-8091-B80B115E93E5}">
      <dgm:prSet/>
      <dgm:spPr/>
      <dgm:t>
        <a:bodyPr/>
        <a:lstStyle/>
        <a:p>
          <a:endParaRPr lang="es-MX"/>
        </a:p>
      </dgm:t>
    </dgm:pt>
    <dgm:pt modelId="{0AC6E939-5FC2-464A-AA4C-5364E55B0D47}" type="sibTrans" cxnId="{C0249350-B23C-4149-8091-B80B115E93E5}">
      <dgm:prSet/>
      <dgm:spPr/>
      <dgm:t>
        <a:bodyPr/>
        <a:lstStyle/>
        <a:p>
          <a:endParaRPr lang="es-MX"/>
        </a:p>
      </dgm:t>
    </dgm:pt>
    <dgm:pt modelId="{4B2B862B-BCCE-4FCE-8E30-4631E7E05D51}">
      <dgm:prSet phldrT="[Texto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Canasta de 299 grupos de bienes y servicios llamados: genéricos.</a:t>
          </a:r>
          <a:endParaRPr lang="es-MX" dirty="0"/>
        </a:p>
      </dgm:t>
    </dgm:pt>
    <dgm:pt modelId="{E4CF0278-9D69-4820-A7BB-7625D0433C41}" type="parTrans" cxnId="{E74E12B7-2F32-4E07-9669-F07C508A48F6}">
      <dgm:prSet/>
      <dgm:spPr/>
      <dgm:t>
        <a:bodyPr/>
        <a:lstStyle/>
        <a:p>
          <a:endParaRPr lang="es-MX"/>
        </a:p>
      </dgm:t>
    </dgm:pt>
    <dgm:pt modelId="{0422C49B-5D79-4B10-8E48-9B358494D46B}" type="sibTrans" cxnId="{E74E12B7-2F32-4E07-9669-F07C508A48F6}">
      <dgm:prSet/>
      <dgm:spPr/>
      <dgm:t>
        <a:bodyPr/>
        <a:lstStyle/>
        <a:p>
          <a:endParaRPr lang="es-MX"/>
        </a:p>
      </dgm:t>
    </dgm:pt>
    <dgm:pt modelId="{0877AE86-AB71-4D01-B1F2-C64A7905CDE9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Distintas marcas</a:t>
          </a:r>
        </a:p>
      </dgm:t>
    </dgm:pt>
    <dgm:pt modelId="{6115ECF7-11A5-4D92-B814-E6F53391B256}" type="parTrans" cxnId="{D2E970A4-DBCB-4091-BE9B-15AFCE21F36D}">
      <dgm:prSet/>
      <dgm:spPr/>
      <dgm:t>
        <a:bodyPr/>
        <a:lstStyle/>
        <a:p>
          <a:endParaRPr lang="es-MX"/>
        </a:p>
      </dgm:t>
    </dgm:pt>
    <dgm:pt modelId="{C347D169-669F-487B-A3F4-6CEA6CDF6E5E}" type="sibTrans" cxnId="{D2E970A4-DBCB-4091-BE9B-15AFCE21F36D}">
      <dgm:prSet/>
      <dgm:spPr/>
      <dgm:t>
        <a:bodyPr/>
        <a:lstStyle/>
        <a:p>
          <a:endParaRPr lang="es-MX"/>
        </a:p>
      </dgm:t>
    </dgm:pt>
    <dgm:pt modelId="{45CEC2BB-E431-48B4-966C-D62F6E37E1D8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Diferentes puntos de venta</a:t>
          </a:r>
        </a:p>
      </dgm:t>
    </dgm:pt>
    <dgm:pt modelId="{3F5EC000-FDE8-4342-94B5-F72AE59154B7}" type="parTrans" cxnId="{B7161357-A3A7-46CD-8750-AFB361770850}">
      <dgm:prSet/>
      <dgm:spPr/>
      <dgm:t>
        <a:bodyPr/>
        <a:lstStyle/>
        <a:p>
          <a:endParaRPr lang="es-MX"/>
        </a:p>
      </dgm:t>
    </dgm:pt>
    <dgm:pt modelId="{D53C15CF-4F58-439C-856A-943D64E84A02}" type="sibTrans" cxnId="{B7161357-A3A7-46CD-8750-AFB361770850}">
      <dgm:prSet/>
      <dgm:spPr/>
      <dgm:t>
        <a:bodyPr/>
        <a:lstStyle/>
        <a:p>
          <a:endParaRPr lang="es-MX"/>
        </a:p>
      </dgm:t>
    </dgm:pt>
    <dgm:pt modelId="{AAEFD26D-68DF-417A-826A-CD748AFEA743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Representación de todas las localidades del país </a:t>
          </a:r>
        </a:p>
      </dgm:t>
    </dgm:pt>
    <dgm:pt modelId="{1C980B3B-602A-4AA8-BC55-23BFDAFED020}" type="parTrans" cxnId="{09BD0343-7242-4599-A4CE-ADFAB8941807}">
      <dgm:prSet/>
      <dgm:spPr/>
      <dgm:t>
        <a:bodyPr/>
        <a:lstStyle/>
        <a:p>
          <a:endParaRPr lang="es-MX"/>
        </a:p>
      </dgm:t>
    </dgm:pt>
    <dgm:pt modelId="{F18F5936-33D4-4E36-8E96-E32FD30A5179}" type="sibTrans" cxnId="{09BD0343-7242-4599-A4CE-ADFAB8941807}">
      <dgm:prSet/>
      <dgm:spPr/>
      <dgm:t>
        <a:bodyPr/>
        <a:lstStyle/>
        <a:p>
          <a:endParaRPr lang="es-MX"/>
        </a:p>
      </dgm:t>
    </dgm:pt>
    <dgm:pt modelId="{17533559-19A4-4A10-84FE-FEAB112236A2}" type="pres">
      <dgm:prSet presAssocID="{0384160B-B5ED-4730-B3CF-FCE567F722B4}" presName="Name0" presStyleCnt="0">
        <dgm:presLayoutVars>
          <dgm:dir/>
          <dgm:resizeHandles val="exact"/>
        </dgm:presLayoutVars>
      </dgm:prSet>
      <dgm:spPr/>
    </dgm:pt>
    <dgm:pt modelId="{F8E4F611-BB9A-464F-8718-2CC1FA89F5A4}" type="pres">
      <dgm:prSet presAssocID="{68563626-0517-4B4F-88C6-827909D5BE03}" presName="composite" presStyleCnt="0"/>
      <dgm:spPr/>
    </dgm:pt>
    <dgm:pt modelId="{380BEF4A-AD52-4DDE-AEDC-D39B5B58F514}" type="pres">
      <dgm:prSet presAssocID="{68563626-0517-4B4F-88C6-827909D5BE03}" presName="rect1" presStyleLbl="b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6347007-CED3-4988-B91C-3284F540A192}" type="pres">
      <dgm:prSet presAssocID="{68563626-0517-4B4F-88C6-827909D5BE03}" presName="wedgeRectCallout1" presStyleLbl="node1" presStyleIdx="0" presStyleCnt="7">
        <dgm:presLayoutVars>
          <dgm:bulletEnabled val="1"/>
        </dgm:presLayoutVars>
      </dgm:prSet>
      <dgm:spPr/>
    </dgm:pt>
    <dgm:pt modelId="{0B2B39E5-6C2A-44DB-A91E-8652A95BF6AB}" type="pres">
      <dgm:prSet presAssocID="{24E36C8C-1AE9-4591-989A-89835A0AC149}" presName="sibTrans" presStyleCnt="0"/>
      <dgm:spPr/>
    </dgm:pt>
    <dgm:pt modelId="{DEC47B0E-8AA6-4EA0-9C06-E7F62F0757A7}" type="pres">
      <dgm:prSet presAssocID="{E353766D-DA30-40CD-82FB-7897AF98F7C9}" presName="composite" presStyleCnt="0"/>
      <dgm:spPr/>
    </dgm:pt>
    <dgm:pt modelId="{915371D2-375C-4E1E-AB3B-98F6626D0FC9}" type="pres">
      <dgm:prSet presAssocID="{E353766D-DA30-40CD-82FB-7897AF98F7C9}" presName="rect1" presStyleLbl="b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ABF5A600-C804-45E4-857D-A55916F3F3D4}" type="pres">
      <dgm:prSet presAssocID="{E353766D-DA30-40CD-82FB-7897AF98F7C9}" presName="wedgeRectCallout1" presStyleLbl="node1" presStyleIdx="1" presStyleCnt="7">
        <dgm:presLayoutVars>
          <dgm:bulletEnabled val="1"/>
        </dgm:presLayoutVars>
      </dgm:prSet>
      <dgm:spPr/>
    </dgm:pt>
    <dgm:pt modelId="{D34083CC-4066-4E8D-8657-7A67DFB32854}" type="pres">
      <dgm:prSet presAssocID="{4560EBEC-E5A8-4A93-B6C1-7A2A0281FE04}" presName="sibTrans" presStyleCnt="0"/>
      <dgm:spPr/>
    </dgm:pt>
    <dgm:pt modelId="{9E813524-4FD7-4232-84B9-45CEA0B3FD26}" type="pres">
      <dgm:prSet presAssocID="{2C1B87C0-E495-4AFD-8BD3-AEF78FF67E81}" presName="composite" presStyleCnt="0"/>
      <dgm:spPr/>
    </dgm:pt>
    <dgm:pt modelId="{0F535EF1-40DE-43D2-9451-D84D2DFDE4E8}" type="pres">
      <dgm:prSet presAssocID="{2C1B87C0-E495-4AFD-8BD3-AEF78FF67E81}" presName="rect1" presStyleLbl="b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86E1E4E0-6461-4FD7-BB7D-0CBC87992365}" type="pres">
      <dgm:prSet presAssocID="{2C1B87C0-E495-4AFD-8BD3-AEF78FF67E81}" presName="wedgeRectCallout1" presStyleLbl="node1" presStyleIdx="2" presStyleCnt="7">
        <dgm:presLayoutVars>
          <dgm:bulletEnabled val="1"/>
        </dgm:presLayoutVars>
      </dgm:prSet>
      <dgm:spPr/>
    </dgm:pt>
    <dgm:pt modelId="{ABFEAFE2-5A7C-4C1C-88EB-F76001512E43}" type="pres">
      <dgm:prSet presAssocID="{0AC6E939-5FC2-464A-AA4C-5364E55B0D47}" presName="sibTrans" presStyleCnt="0"/>
      <dgm:spPr/>
    </dgm:pt>
    <dgm:pt modelId="{F02124CB-E7B8-4F25-8ACB-D561AFE8D6A4}" type="pres">
      <dgm:prSet presAssocID="{4B2B862B-BCCE-4FCE-8E30-4631E7E05D51}" presName="composite" presStyleCnt="0"/>
      <dgm:spPr/>
    </dgm:pt>
    <dgm:pt modelId="{CC3250E7-FADC-40BF-8EBE-16DBB63E53E2}" type="pres">
      <dgm:prSet presAssocID="{4B2B862B-BCCE-4FCE-8E30-4631E7E05D51}" presName="rect1" presStyleLbl="b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5C553293-276F-4924-B318-71F67B32B13F}" type="pres">
      <dgm:prSet presAssocID="{4B2B862B-BCCE-4FCE-8E30-4631E7E05D51}" presName="wedgeRectCallout1" presStyleLbl="node1" presStyleIdx="3" presStyleCnt="7">
        <dgm:presLayoutVars>
          <dgm:bulletEnabled val="1"/>
        </dgm:presLayoutVars>
      </dgm:prSet>
      <dgm:spPr/>
    </dgm:pt>
    <dgm:pt modelId="{960BA912-E879-43EF-981D-1649B8A4AA59}" type="pres">
      <dgm:prSet presAssocID="{0422C49B-5D79-4B10-8E48-9B358494D46B}" presName="sibTrans" presStyleCnt="0"/>
      <dgm:spPr/>
    </dgm:pt>
    <dgm:pt modelId="{6432DEB6-38C9-4C8A-B30E-621111361F7D}" type="pres">
      <dgm:prSet presAssocID="{0877AE86-AB71-4D01-B1F2-C64A7905CDE9}" presName="composite" presStyleCnt="0"/>
      <dgm:spPr/>
    </dgm:pt>
    <dgm:pt modelId="{4F1759D8-FDF3-4F00-AE46-9F2C86A17E0F}" type="pres">
      <dgm:prSet presAssocID="{0877AE86-AB71-4D01-B1F2-C64A7905CDE9}" presName="rect1" presStyleLbl="b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BA2B64EB-E3BA-4528-A16E-9A4ACF6688DB}" type="pres">
      <dgm:prSet presAssocID="{0877AE86-AB71-4D01-B1F2-C64A7905CDE9}" presName="wedgeRectCallout1" presStyleLbl="node1" presStyleIdx="4" presStyleCnt="7">
        <dgm:presLayoutVars>
          <dgm:bulletEnabled val="1"/>
        </dgm:presLayoutVars>
      </dgm:prSet>
      <dgm:spPr/>
    </dgm:pt>
    <dgm:pt modelId="{AB632D92-3B07-4816-9D33-6C916613DC85}" type="pres">
      <dgm:prSet presAssocID="{C347D169-669F-487B-A3F4-6CEA6CDF6E5E}" presName="sibTrans" presStyleCnt="0"/>
      <dgm:spPr/>
    </dgm:pt>
    <dgm:pt modelId="{D61FED5B-1A92-4534-9B5D-0641798A9090}" type="pres">
      <dgm:prSet presAssocID="{45CEC2BB-E431-48B4-966C-D62F6E37E1D8}" presName="composite" presStyleCnt="0"/>
      <dgm:spPr/>
    </dgm:pt>
    <dgm:pt modelId="{198B190A-A8BF-4F57-A9D5-CBE5F27957CE}" type="pres">
      <dgm:prSet presAssocID="{45CEC2BB-E431-48B4-966C-D62F6E37E1D8}" presName="rect1" presStyleLbl="b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CBAEA14C-F350-43C0-A32B-507FADAAB256}" type="pres">
      <dgm:prSet presAssocID="{45CEC2BB-E431-48B4-966C-D62F6E37E1D8}" presName="wedgeRectCallout1" presStyleLbl="node1" presStyleIdx="5" presStyleCnt="7">
        <dgm:presLayoutVars>
          <dgm:bulletEnabled val="1"/>
        </dgm:presLayoutVars>
      </dgm:prSet>
      <dgm:spPr/>
    </dgm:pt>
    <dgm:pt modelId="{1EA89094-11F7-44E4-B104-E15C0B33AA17}" type="pres">
      <dgm:prSet presAssocID="{D53C15CF-4F58-439C-856A-943D64E84A02}" presName="sibTrans" presStyleCnt="0"/>
      <dgm:spPr/>
    </dgm:pt>
    <dgm:pt modelId="{A77972F4-30C5-49DC-BE40-09CE0980E215}" type="pres">
      <dgm:prSet presAssocID="{AAEFD26D-68DF-417A-826A-CD748AFEA743}" presName="composite" presStyleCnt="0"/>
      <dgm:spPr/>
    </dgm:pt>
    <dgm:pt modelId="{6ED880EB-5227-46DB-9A89-DBEC773BB544}" type="pres">
      <dgm:prSet presAssocID="{AAEFD26D-68DF-417A-826A-CD748AFEA743}" presName="rect1" presStyleLbl="b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DA58C4F5-E1FD-4667-9B49-8196A60AE1BD}" type="pres">
      <dgm:prSet presAssocID="{AAEFD26D-68DF-417A-826A-CD748AFEA743}" presName="wedgeRectCallout1" presStyleLbl="node1" presStyleIdx="6" presStyleCnt="7">
        <dgm:presLayoutVars>
          <dgm:bulletEnabled val="1"/>
        </dgm:presLayoutVars>
      </dgm:prSet>
      <dgm:spPr/>
    </dgm:pt>
  </dgm:ptLst>
  <dgm:cxnLst>
    <dgm:cxn modelId="{12D38B1A-6491-46B9-B420-95FB5117A4B4}" type="presOf" srcId="{0384160B-B5ED-4730-B3CF-FCE567F722B4}" destId="{17533559-19A4-4A10-84FE-FEAB112236A2}" srcOrd="0" destOrd="0" presId="urn:microsoft.com/office/officeart/2008/layout/BendingPictureCaptionList"/>
    <dgm:cxn modelId="{8842991B-06FF-4B6B-8E79-47E3A65DA03E}" type="presOf" srcId="{68563626-0517-4B4F-88C6-827909D5BE03}" destId="{56347007-CED3-4988-B91C-3284F540A192}" srcOrd="0" destOrd="0" presId="urn:microsoft.com/office/officeart/2008/layout/BendingPictureCaptionList"/>
    <dgm:cxn modelId="{C81EBC62-813A-462D-836F-BE468C532FED}" type="presOf" srcId="{0877AE86-AB71-4D01-B1F2-C64A7905CDE9}" destId="{BA2B64EB-E3BA-4528-A16E-9A4ACF6688DB}" srcOrd="0" destOrd="0" presId="urn:microsoft.com/office/officeart/2008/layout/BendingPictureCaptionList"/>
    <dgm:cxn modelId="{09BD0343-7242-4599-A4CE-ADFAB8941807}" srcId="{0384160B-B5ED-4730-B3CF-FCE567F722B4}" destId="{AAEFD26D-68DF-417A-826A-CD748AFEA743}" srcOrd="6" destOrd="0" parTransId="{1C980B3B-602A-4AA8-BC55-23BFDAFED020}" sibTransId="{F18F5936-33D4-4E36-8E96-E32FD30A5179}"/>
    <dgm:cxn modelId="{D43F9247-E335-49F6-864C-E83538B3A36A}" type="presOf" srcId="{4B2B862B-BCCE-4FCE-8E30-4631E7E05D51}" destId="{5C553293-276F-4924-B318-71F67B32B13F}" srcOrd="0" destOrd="0" presId="urn:microsoft.com/office/officeart/2008/layout/BendingPictureCaptionList"/>
    <dgm:cxn modelId="{C0249350-B23C-4149-8091-B80B115E93E5}" srcId="{0384160B-B5ED-4730-B3CF-FCE567F722B4}" destId="{2C1B87C0-E495-4AFD-8BD3-AEF78FF67E81}" srcOrd="2" destOrd="0" parTransId="{AD6814CF-E2FF-4340-87FC-4AACC193E901}" sibTransId="{0AC6E939-5FC2-464A-AA4C-5364E55B0D47}"/>
    <dgm:cxn modelId="{B7161357-A3A7-46CD-8750-AFB361770850}" srcId="{0384160B-B5ED-4730-B3CF-FCE567F722B4}" destId="{45CEC2BB-E431-48B4-966C-D62F6E37E1D8}" srcOrd="5" destOrd="0" parTransId="{3F5EC000-FDE8-4342-94B5-F72AE59154B7}" sibTransId="{D53C15CF-4F58-439C-856A-943D64E84A02}"/>
    <dgm:cxn modelId="{D2E970A4-DBCB-4091-BE9B-15AFCE21F36D}" srcId="{0384160B-B5ED-4730-B3CF-FCE567F722B4}" destId="{0877AE86-AB71-4D01-B1F2-C64A7905CDE9}" srcOrd="4" destOrd="0" parTransId="{6115ECF7-11A5-4D92-B814-E6F53391B256}" sibTransId="{C347D169-669F-487B-A3F4-6CEA6CDF6E5E}"/>
    <dgm:cxn modelId="{E74E12B7-2F32-4E07-9669-F07C508A48F6}" srcId="{0384160B-B5ED-4730-B3CF-FCE567F722B4}" destId="{4B2B862B-BCCE-4FCE-8E30-4631E7E05D51}" srcOrd="3" destOrd="0" parTransId="{E4CF0278-9D69-4820-A7BB-7625D0433C41}" sibTransId="{0422C49B-5D79-4B10-8E48-9B358494D46B}"/>
    <dgm:cxn modelId="{C2F3A5D2-0154-46EB-966B-CB80EAAE6F52}" type="presOf" srcId="{45CEC2BB-E431-48B4-966C-D62F6E37E1D8}" destId="{CBAEA14C-F350-43C0-A32B-507FADAAB256}" srcOrd="0" destOrd="0" presId="urn:microsoft.com/office/officeart/2008/layout/BendingPictureCaptionList"/>
    <dgm:cxn modelId="{449AD0D7-5E25-4B58-90EF-8B2601EB8B81}" type="presOf" srcId="{AAEFD26D-68DF-417A-826A-CD748AFEA743}" destId="{DA58C4F5-E1FD-4667-9B49-8196A60AE1BD}" srcOrd="0" destOrd="0" presId="urn:microsoft.com/office/officeart/2008/layout/BendingPictureCaptionList"/>
    <dgm:cxn modelId="{F2009AD8-22C3-4C76-AAD0-73576A550FA0}" srcId="{0384160B-B5ED-4730-B3CF-FCE567F722B4}" destId="{68563626-0517-4B4F-88C6-827909D5BE03}" srcOrd="0" destOrd="0" parTransId="{60D05F76-7C85-4300-B49D-5FE0E23E86B9}" sibTransId="{24E36C8C-1AE9-4591-989A-89835A0AC149}"/>
    <dgm:cxn modelId="{0B687BE1-75A6-4560-8ADF-8C95EBD95251}" srcId="{0384160B-B5ED-4730-B3CF-FCE567F722B4}" destId="{E353766D-DA30-40CD-82FB-7897AF98F7C9}" srcOrd="1" destOrd="0" parTransId="{A62570C1-D0A4-4675-ABAC-8C0113D0BCF9}" sibTransId="{4560EBEC-E5A8-4A93-B6C1-7A2A0281FE04}"/>
    <dgm:cxn modelId="{E23460E3-B7E1-4D34-B06E-3019A4104E32}" type="presOf" srcId="{2C1B87C0-E495-4AFD-8BD3-AEF78FF67E81}" destId="{86E1E4E0-6461-4FD7-BB7D-0CBC87992365}" srcOrd="0" destOrd="0" presId="urn:microsoft.com/office/officeart/2008/layout/BendingPictureCaptionList"/>
    <dgm:cxn modelId="{CBE0B7FA-881C-4705-8EBB-2940CC4B922F}" type="presOf" srcId="{E353766D-DA30-40CD-82FB-7897AF98F7C9}" destId="{ABF5A600-C804-45E4-857D-A55916F3F3D4}" srcOrd="0" destOrd="0" presId="urn:microsoft.com/office/officeart/2008/layout/BendingPictureCaptionList"/>
    <dgm:cxn modelId="{651C3161-7DB7-4458-ACB0-70CC9B025F20}" type="presParOf" srcId="{17533559-19A4-4A10-84FE-FEAB112236A2}" destId="{F8E4F611-BB9A-464F-8718-2CC1FA89F5A4}" srcOrd="0" destOrd="0" presId="urn:microsoft.com/office/officeart/2008/layout/BendingPictureCaptionList"/>
    <dgm:cxn modelId="{5D568062-5B0F-4B27-8542-7834CB373B5E}" type="presParOf" srcId="{F8E4F611-BB9A-464F-8718-2CC1FA89F5A4}" destId="{380BEF4A-AD52-4DDE-AEDC-D39B5B58F514}" srcOrd="0" destOrd="0" presId="urn:microsoft.com/office/officeart/2008/layout/BendingPictureCaptionList"/>
    <dgm:cxn modelId="{01689D21-725E-4AE9-A14A-E19D9E94DFD8}" type="presParOf" srcId="{F8E4F611-BB9A-464F-8718-2CC1FA89F5A4}" destId="{56347007-CED3-4988-B91C-3284F540A192}" srcOrd="1" destOrd="0" presId="urn:microsoft.com/office/officeart/2008/layout/BendingPictureCaptionList"/>
    <dgm:cxn modelId="{2E880337-4DF5-41E1-8316-B183686B96FF}" type="presParOf" srcId="{17533559-19A4-4A10-84FE-FEAB112236A2}" destId="{0B2B39E5-6C2A-44DB-A91E-8652A95BF6AB}" srcOrd="1" destOrd="0" presId="urn:microsoft.com/office/officeart/2008/layout/BendingPictureCaptionList"/>
    <dgm:cxn modelId="{F3470D78-BDB2-41B5-BAAF-D6D09D9350A5}" type="presParOf" srcId="{17533559-19A4-4A10-84FE-FEAB112236A2}" destId="{DEC47B0E-8AA6-4EA0-9C06-E7F62F0757A7}" srcOrd="2" destOrd="0" presId="urn:microsoft.com/office/officeart/2008/layout/BendingPictureCaptionList"/>
    <dgm:cxn modelId="{1CA5E668-5E0B-4A89-BBA6-E610F5AD2ACC}" type="presParOf" srcId="{DEC47B0E-8AA6-4EA0-9C06-E7F62F0757A7}" destId="{915371D2-375C-4E1E-AB3B-98F6626D0FC9}" srcOrd="0" destOrd="0" presId="urn:microsoft.com/office/officeart/2008/layout/BendingPictureCaptionList"/>
    <dgm:cxn modelId="{501DD1A7-9D49-44EE-BE73-B1A6AAE6DBB6}" type="presParOf" srcId="{DEC47B0E-8AA6-4EA0-9C06-E7F62F0757A7}" destId="{ABF5A600-C804-45E4-857D-A55916F3F3D4}" srcOrd="1" destOrd="0" presId="urn:microsoft.com/office/officeart/2008/layout/BendingPictureCaptionList"/>
    <dgm:cxn modelId="{8EF65D32-10BC-42B2-B8FA-EDAC14E414CA}" type="presParOf" srcId="{17533559-19A4-4A10-84FE-FEAB112236A2}" destId="{D34083CC-4066-4E8D-8657-7A67DFB32854}" srcOrd="3" destOrd="0" presId="urn:microsoft.com/office/officeart/2008/layout/BendingPictureCaptionList"/>
    <dgm:cxn modelId="{5E1E0E55-0C3F-43A4-BDB6-63541BF9BFD4}" type="presParOf" srcId="{17533559-19A4-4A10-84FE-FEAB112236A2}" destId="{9E813524-4FD7-4232-84B9-45CEA0B3FD26}" srcOrd="4" destOrd="0" presId="urn:microsoft.com/office/officeart/2008/layout/BendingPictureCaptionList"/>
    <dgm:cxn modelId="{39067D3C-ADD7-4BE1-B045-C5DDC57816F6}" type="presParOf" srcId="{9E813524-4FD7-4232-84B9-45CEA0B3FD26}" destId="{0F535EF1-40DE-43D2-9451-D84D2DFDE4E8}" srcOrd="0" destOrd="0" presId="urn:microsoft.com/office/officeart/2008/layout/BendingPictureCaptionList"/>
    <dgm:cxn modelId="{7246A4E7-D84F-4D61-B9A1-423D3AC716B0}" type="presParOf" srcId="{9E813524-4FD7-4232-84B9-45CEA0B3FD26}" destId="{86E1E4E0-6461-4FD7-BB7D-0CBC87992365}" srcOrd="1" destOrd="0" presId="urn:microsoft.com/office/officeart/2008/layout/BendingPictureCaptionList"/>
    <dgm:cxn modelId="{F7BFAA40-1883-4E53-9D49-3C5F4DE87E63}" type="presParOf" srcId="{17533559-19A4-4A10-84FE-FEAB112236A2}" destId="{ABFEAFE2-5A7C-4C1C-88EB-F76001512E43}" srcOrd="5" destOrd="0" presId="urn:microsoft.com/office/officeart/2008/layout/BendingPictureCaptionList"/>
    <dgm:cxn modelId="{0BC6EBF8-BB75-4A0F-AA0B-2EA32320C1DE}" type="presParOf" srcId="{17533559-19A4-4A10-84FE-FEAB112236A2}" destId="{F02124CB-E7B8-4F25-8ACB-D561AFE8D6A4}" srcOrd="6" destOrd="0" presId="urn:microsoft.com/office/officeart/2008/layout/BendingPictureCaptionList"/>
    <dgm:cxn modelId="{B9B06EFE-8601-4055-95F2-1E88CF930B21}" type="presParOf" srcId="{F02124CB-E7B8-4F25-8ACB-D561AFE8D6A4}" destId="{CC3250E7-FADC-40BF-8EBE-16DBB63E53E2}" srcOrd="0" destOrd="0" presId="urn:microsoft.com/office/officeart/2008/layout/BendingPictureCaptionList"/>
    <dgm:cxn modelId="{7200AD38-6A14-416A-8CE0-7F70241B6655}" type="presParOf" srcId="{F02124CB-E7B8-4F25-8ACB-D561AFE8D6A4}" destId="{5C553293-276F-4924-B318-71F67B32B13F}" srcOrd="1" destOrd="0" presId="urn:microsoft.com/office/officeart/2008/layout/BendingPictureCaptionList"/>
    <dgm:cxn modelId="{D5B22CF8-0632-4369-BA3A-1BB2A195B5FA}" type="presParOf" srcId="{17533559-19A4-4A10-84FE-FEAB112236A2}" destId="{960BA912-E879-43EF-981D-1649B8A4AA59}" srcOrd="7" destOrd="0" presId="urn:microsoft.com/office/officeart/2008/layout/BendingPictureCaptionList"/>
    <dgm:cxn modelId="{E5A8DD4F-CA67-43B8-AC44-96193BF698F5}" type="presParOf" srcId="{17533559-19A4-4A10-84FE-FEAB112236A2}" destId="{6432DEB6-38C9-4C8A-B30E-621111361F7D}" srcOrd="8" destOrd="0" presId="urn:microsoft.com/office/officeart/2008/layout/BendingPictureCaptionList"/>
    <dgm:cxn modelId="{D0A6AD2A-08AE-4863-A265-F9E76C62A822}" type="presParOf" srcId="{6432DEB6-38C9-4C8A-B30E-621111361F7D}" destId="{4F1759D8-FDF3-4F00-AE46-9F2C86A17E0F}" srcOrd="0" destOrd="0" presId="urn:microsoft.com/office/officeart/2008/layout/BendingPictureCaptionList"/>
    <dgm:cxn modelId="{0B9C451E-025A-4835-A1AE-447B975A1339}" type="presParOf" srcId="{6432DEB6-38C9-4C8A-B30E-621111361F7D}" destId="{BA2B64EB-E3BA-4528-A16E-9A4ACF6688DB}" srcOrd="1" destOrd="0" presId="urn:microsoft.com/office/officeart/2008/layout/BendingPictureCaptionList"/>
    <dgm:cxn modelId="{BFA244A0-943E-4947-AA49-DA5B7D84B7F1}" type="presParOf" srcId="{17533559-19A4-4A10-84FE-FEAB112236A2}" destId="{AB632D92-3B07-4816-9D33-6C916613DC85}" srcOrd="9" destOrd="0" presId="urn:microsoft.com/office/officeart/2008/layout/BendingPictureCaptionList"/>
    <dgm:cxn modelId="{3898A701-EB4F-48F9-BAF0-A00FE2E13592}" type="presParOf" srcId="{17533559-19A4-4A10-84FE-FEAB112236A2}" destId="{D61FED5B-1A92-4534-9B5D-0641798A9090}" srcOrd="10" destOrd="0" presId="urn:microsoft.com/office/officeart/2008/layout/BendingPictureCaptionList"/>
    <dgm:cxn modelId="{F864296D-53B1-43B4-A24D-2C9E858703EC}" type="presParOf" srcId="{D61FED5B-1A92-4534-9B5D-0641798A9090}" destId="{198B190A-A8BF-4F57-A9D5-CBE5F27957CE}" srcOrd="0" destOrd="0" presId="urn:microsoft.com/office/officeart/2008/layout/BendingPictureCaptionList"/>
    <dgm:cxn modelId="{8C8E86C6-4720-4166-B0F8-AD5C0DD8E967}" type="presParOf" srcId="{D61FED5B-1A92-4534-9B5D-0641798A9090}" destId="{CBAEA14C-F350-43C0-A32B-507FADAAB256}" srcOrd="1" destOrd="0" presId="urn:microsoft.com/office/officeart/2008/layout/BendingPictureCaptionList"/>
    <dgm:cxn modelId="{D581AF7D-E5EE-42E9-89E8-2500ED1F361C}" type="presParOf" srcId="{17533559-19A4-4A10-84FE-FEAB112236A2}" destId="{1EA89094-11F7-44E4-B104-E15C0B33AA17}" srcOrd="11" destOrd="0" presId="urn:microsoft.com/office/officeart/2008/layout/BendingPictureCaptionList"/>
    <dgm:cxn modelId="{684ECB83-93B0-4EB1-AA61-E813EE922275}" type="presParOf" srcId="{17533559-19A4-4A10-84FE-FEAB112236A2}" destId="{A77972F4-30C5-49DC-BE40-09CE0980E215}" srcOrd="12" destOrd="0" presId="urn:microsoft.com/office/officeart/2008/layout/BendingPictureCaptionList"/>
    <dgm:cxn modelId="{4180437D-E73E-4B7C-9249-168D24441382}" type="presParOf" srcId="{A77972F4-30C5-49DC-BE40-09CE0980E215}" destId="{6ED880EB-5227-46DB-9A89-DBEC773BB544}" srcOrd="0" destOrd="0" presId="urn:microsoft.com/office/officeart/2008/layout/BendingPictureCaptionList"/>
    <dgm:cxn modelId="{37974679-D103-49DD-937E-AEB5A1D2A8F4}" type="presParOf" srcId="{A77972F4-30C5-49DC-BE40-09CE0980E215}" destId="{DA58C4F5-E1FD-4667-9B49-8196A60AE1BD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DD164-495D-4E99-8A87-39B5F28244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AC0B897-4527-4063-BC41-C83033E3960F}">
      <dgm:prSet phldrT="[Texto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Definición</a:t>
          </a:r>
          <a:endParaRPr lang="es-MX" dirty="0"/>
        </a:p>
      </dgm:t>
    </dgm:pt>
    <dgm:pt modelId="{45DE2BD1-3D73-4741-8841-FEBF56651ED3}" type="parTrans" cxnId="{5DE66B6F-EA32-465A-9622-B000EAD0FE0C}">
      <dgm:prSet/>
      <dgm:spPr/>
      <dgm:t>
        <a:bodyPr/>
        <a:lstStyle/>
        <a:p>
          <a:endParaRPr lang="es-MX"/>
        </a:p>
      </dgm:t>
    </dgm:pt>
    <dgm:pt modelId="{034C9379-C4BF-4C1B-A6E7-80871200775D}" type="sibTrans" cxnId="{5DE66B6F-EA32-465A-9622-B000EAD0FE0C}">
      <dgm:prSet/>
      <dgm:spPr/>
      <dgm:t>
        <a:bodyPr/>
        <a:lstStyle/>
        <a:p>
          <a:endParaRPr lang="es-MX"/>
        </a:p>
      </dgm:t>
    </dgm:pt>
    <dgm:pt modelId="{9FFE7639-FF70-4710-B4A7-D7E4D83E4DA5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dirty="0">
              <a:solidFill>
                <a:schemeClr val="tx1"/>
              </a:solidFill>
            </a:rPr>
            <a:t>La inflación es el aumento generalizado y sostenido de los precios de bienes y servicios en un país.</a:t>
          </a:r>
          <a:endParaRPr lang="es-MX" sz="2800" dirty="0">
            <a:solidFill>
              <a:schemeClr val="tx1"/>
            </a:solidFill>
          </a:endParaRPr>
        </a:p>
      </dgm:t>
    </dgm:pt>
    <dgm:pt modelId="{1ED462A8-4B54-4C1A-B89C-D893BAA98EB9}" type="parTrans" cxnId="{353642DF-27F8-40BE-B4D3-50F6FEACAD2A}">
      <dgm:prSet/>
      <dgm:spPr/>
      <dgm:t>
        <a:bodyPr/>
        <a:lstStyle/>
        <a:p>
          <a:endParaRPr lang="es-MX"/>
        </a:p>
      </dgm:t>
    </dgm:pt>
    <dgm:pt modelId="{92484569-1712-4921-9CC0-ADCE729A1DEF}" type="sibTrans" cxnId="{353642DF-27F8-40BE-B4D3-50F6FEACAD2A}">
      <dgm:prSet/>
      <dgm:spPr/>
      <dgm:t>
        <a:bodyPr/>
        <a:lstStyle/>
        <a:p>
          <a:endParaRPr lang="es-MX"/>
        </a:p>
      </dgm:t>
    </dgm:pt>
    <mc:AlternateContent xmlns:mc="http://schemas.openxmlformats.org/markup-compatibility/2006" xmlns:a14="http://schemas.microsoft.com/office/drawing/2010/main">
      <mc:Choice Requires="a14">
        <dgm:pt modelId="{F5FBAED9-9B38-48A8-9D5B-E83BAD5E84C5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MX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s-E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𝑁𝑃𝐶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s-E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𝑁𝑃𝐶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s-E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𝑁𝑃𝐶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  <m:r>
                      <a:rPr lang="es-E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</m:t>
                    </m:r>
                  </m:oMath>
                </m:oMathPara>
              </a14:m>
              <a:endParaRPr lang="es-MX" sz="2800" dirty="0"/>
            </a:p>
          </dgm:t>
        </dgm:pt>
      </mc:Choice>
      <mc:Fallback xmlns="">
        <dgm:pt modelId="{F5FBAED9-9B38-48A8-9D5B-E83BAD5E84C5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es-ES" sz="2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𝑖(𝑡_0,𝑡_1 )</a:t>
              </a:r>
              <a:r>
                <a:rPr lang="es-MX" sz="2800" i="0">
                  <a:solidFill>
                    <a:schemeClr val="tx1"/>
                  </a:solidFill>
                  <a:latin typeface="Cambria Math" panose="02040503050406030204" pitchFamily="18" charset="0"/>
                </a:rPr>
                <a:t>=(</a:t>
              </a:r>
              <a:r>
                <a:rPr lang="es-ES" sz="2800" i="0">
                  <a:solidFill>
                    <a:schemeClr val="tx1"/>
                  </a:solidFill>
                  <a:latin typeface="Cambria Math" panose="02040503050406030204" pitchFamily="18" charset="0"/>
                </a:rPr>
                <a:t>(〖𝐼</a:t>
              </a:r>
              <a:r>
                <a:rPr lang="es-ES" sz="2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𝑁𝑃𝐶〗_(</a:t>
              </a:r>
              <a:r>
                <a:rPr lang="es-ES" sz="28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𝑡_1 )−〖𝐼</a:t>
              </a:r>
              <a:r>
                <a:rPr lang="es-ES" sz="2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𝑁𝑃𝐶〗_(</a:t>
              </a:r>
              <a:r>
                <a:rPr lang="es-ES" sz="28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𝑡_0 ))/〖𝐼</a:t>
              </a:r>
              <a:r>
                <a:rPr lang="es-ES" sz="2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𝑁𝑃𝐶〗_(</a:t>
              </a:r>
              <a:r>
                <a:rPr lang="es-ES" sz="28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𝑡_0 ) )</a:t>
              </a:r>
              <a:r>
                <a:rPr lang="es-ES" sz="2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∗100</a:t>
              </a:r>
              <a:endParaRPr lang="es-MX" sz="2800" dirty="0"/>
            </a:p>
          </dgm:t>
        </dgm:pt>
      </mc:Fallback>
    </mc:AlternateContent>
    <dgm:pt modelId="{86F45C55-5FF8-4B78-A2B9-1D0D93707F76}" type="parTrans" cxnId="{AF513E19-4A0D-45EC-85B0-8209EC17B84C}">
      <dgm:prSet/>
      <dgm:spPr/>
      <dgm:t>
        <a:bodyPr/>
        <a:lstStyle/>
        <a:p>
          <a:endParaRPr lang="es-MX"/>
        </a:p>
      </dgm:t>
    </dgm:pt>
    <dgm:pt modelId="{098841AE-9A45-4C58-8D34-8C581E0543EC}" type="sibTrans" cxnId="{AF513E19-4A0D-45EC-85B0-8209EC17B84C}">
      <dgm:prSet/>
      <dgm:spPr/>
      <dgm:t>
        <a:bodyPr/>
        <a:lstStyle/>
        <a:p>
          <a:endParaRPr lang="es-MX"/>
        </a:p>
      </dgm:t>
    </dgm:pt>
    <dgm:pt modelId="{DEE98F15-839A-4E62-9F6A-BCB6591F7391}">
      <dgm:prSet phldrT="[Texto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Tasa de Inflación Porcentual </a:t>
          </a:r>
          <a:endParaRPr lang="es-MX" dirty="0"/>
        </a:p>
      </dgm:t>
    </dgm:pt>
    <dgm:pt modelId="{3C1DA612-5891-4FC5-B559-BC8C5870FFEF}" type="sibTrans" cxnId="{A78D708D-48C9-4763-B264-D1478B6FAD50}">
      <dgm:prSet/>
      <dgm:spPr/>
      <dgm:t>
        <a:bodyPr/>
        <a:lstStyle/>
        <a:p>
          <a:endParaRPr lang="es-MX"/>
        </a:p>
      </dgm:t>
    </dgm:pt>
    <dgm:pt modelId="{8D2DAFF1-A125-46E0-9558-8A5B6C0347C3}" type="parTrans" cxnId="{A78D708D-48C9-4763-B264-D1478B6FAD50}">
      <dgm:prSet/>
      <dgm:spPr/>
      <dgm:t>
        <a:bodyPr/>
        <a:lstStyle/>
        <a:p>
          <a:endParaRPr lang="es-MX"/>
        </a:p>
      </dgm:t>
    </dgm:pt>
    <dgm:pt modelId="{8C1D7FBA-A1A9-459A-80D5-4FA3571466BA}" type="pres">
      <dgm:prSet presAssocID="{163DD164-495D-4E99-8A87-39B5F2824432}" presName="Name0" presStyleCnt="0">
        <dgm:presLayoutVars>
          <dgm:dir/>
          <dgm:animLvl val="lvl"/>
          <dgm:resizeHandles val="exact"/>
        </dgm:presLayoutVars>
      </dgm:prSet>
      <dgm:spPr/>
    </dgm:pt>
    <dgm:pt modelId="{F69CBB4E-6F9E-40A8-98F9-06F6588316E1}" type="pres">
      <dgm:prSet presAssocID="{CAC0B897-4527-4063-BC41-C83033E3960F}" presName="composite" presStyleCnt="0"/>
      <dgm:spPr/>
    </dgm:pt>
    <dgm:pt modelId="{8DEE9B61-E7C2-4C91-8401-3EA47760E13B}" type="pres">
      <dgm:prSet presAssocID="{CAC0B897-4527-4063-BC41-C83033E3960F}" presName="parTx" presStyleLbl="alignNode1" presStyleIdx="0" presStyleCnt="2" custScaleX="124333" custLinFactNeighborX="-100" custLinFactNeighborY="-5565">
        <dgm:presLayoutVars>
          <dgm:chMax val="0"/>
          <dgm:chPref val="0"/>
          <dgm:bulletEnabled val="1"/>
        </dgm:presLayoutVars>
      </dgm:prSet>
      <dgm:spPr/>
    </dgm:pt>
    <dgm:pt modelId="{BBBFB06E-3611-476E-B3AC-637A598FEBBA}" type="pres">
      <dgm:prSet presAssocID="{CAC0B897-4527-4063-BC41-C83033E3960F}" presName="desTx" presStyleLbl="alignAccFollowNode1" presStyleIdx="0" presStyleCnt="2" custScaleX="124135" custScaleY="65833" custLinFactNeighborX="-1" custLinFactNeighborY="-8868">
        <dgm:presLayoutVars>
          <dgm:bulletEnabled val="1"/>
        </dgm:presLayoutVars>
      </dgm:prSet>
      <dgm:spPr/>
    </dgm:pt>
    <dgm:pt modelId="{13D0688D-BCAB-418F-AABC-0EA758BCB86C}" type="pres">
      <dgm:prSet presAssocID="{034C9379-C4BF-4C1B-A6E7-80871200775D}" presName="space" presStyleCnt="0"/>
      <dgm:spPr/>
    </dgm:pt>
    <dgm:pt modelId="{FF77292E-BB4E-4300-ACDE-304C623E03E4}" type="pres">
      <dgm:prSet presAssocID="{DEE98F15-839A-4E62-9F6A-BCB6591F7391}" presName="composite" presStyleCnt="0"/>
      <dgm:spPr/>
    </dgm:pt>
    <dgm:pt modelId="{00EC5D31-5E75-4603-BC9A-C3F98356620F}" type="pres">
      <dgm:prSet presAssocID="{DEE98F15-839A-4E62-9F6A-BCB6591F7391}" presName="parTx" presStyleLbl="alignNode1" presStyleIdx="1" presStyleCnt="2" custScaleX="159644" custLinFactNeighborX="357" custLinFactNeighborY="-21339">
        <dgm:presLayoutVars>
          <dgm:chMax val="0"/>
          <dgm:chPref val="0"/>
          <dgm:bulletEnabled val="1"/>
        </dgm:presLayoutVars>
      </dgm:prSet>
      <dgm:spPr/>
    </dgm:pt>
    <dgm:pt modelId="{2B49BF1E-8117-49F6-95F4-A07BF753AE72}" type="pres">
      <dgm:prSet presAssocID="{DEE98F15-839A-4E62-9F6A-BCB6591F7391}" presName="desTx" presStyleLbl="alignAccFollowNode1" presStyleIdx="1" presStyleCnt="2" custScaleX="165180" custScaleY="39211" custLinFactNeighborX="-11" custLinFactNeighborY="-23770">
        <dgm:presLayoutVars>
          <dgm:bulletEnabled val="1"/>
        </dgm:presLayoutVars>
      </dgm:prSet>
      <dgm:spPr/>
    </dgm:pt>
  </dgm:ptLst>
  <dgm:cxnLst>
    <dgm:cxn modelId="{D7976218-B226-438A-A1CC-BB595985B793}" type="presOf" srcId="{CAC0B897-4527-4063-BC41-C83033E3960F}" destId="{8DEE9B61-E7C2-4C91-8401-3EA47760E13B}" srcOrd="0" destOrd="0" presId="urn:microsoft.com/office/officeart/2005/8/layout/hList1"/>
    <dgm:cxn modelId="{AF513E19-4A0D-45EC-85B0-8209EC17B84C}" srcId="{DEE98F15-839A-4E62-9F6A-BCB6591F7391}" destId="{F5FBAED9-9B38-48A8-9D5B-E83BAD5E84C5}" srcOrd="0" destOrd="0" parTransId="{86F45C55-5FF8-4B78-A2B9-1D0D93707F76}" sibTransId="{098841AE-9A45-4C58-8D34-8C581E0543EC}"/>
    <dgm:cxn modelId="{0ACEE026-2BF9-4296-8E96-98E3B27532C2}" type="presOf" srcId="{163DD164-495D-4E99-8A87-39B5F2824432}" destId="{8C1D7FBA-A1A9-459A-80D5-4FA3571466BA}" srcOrd="0" destOrd="0" presId="urn:microsoft.com/office/officeart/2005/8/layout/hList1"/>
    <dgm:cxn modelId="{AC725B5C-BEE9-4DF7-B355-169873F8B06D}" type="presOf" srcId="{9FFE7639-FF70-4710-B4A7-D7E4D83E4DA5}" destId="{BBBFB06E-3611-476E-B3AC-637A598FEBBA}" srcOrd="0" destOrd="0" presId="urn:microsoft.com/office/officeart/2005/8/layout/hList1"/>
    <dgm:cxn modelId="{240EDF46-63F0-483A-BD8A-B0812E8133C2}" type="presOf" srcId="{F5FBAED9-9B38-48A8-9D5B-E83BAD5E84C5}" destId="{2B49BF1E-8117-49F6-95F4-A07BF753AE72}" srcOrd="0" destOrd="0" presId="urn:microsoft.com/office/officeart/2005/8/layout/hList1"/>
    <dgm:cxn modelId="{44F0554A-0263-479F-885E-11B1B2887F9E}" type="presOf" srcId="{DEE98F15-839A-4E62-9F6A-BCB6591F7391}" destId="{00EC5D31-5E75-4603-BC9A-C3F98356620F}" srcOrd="0" destOrd="0" presId="urn:microsoft.com/office/officeart/2005/8/layout/hList1"/>
    <dgm:cxn modelId="{5DE66B6F-EA32-465A-9622-B000EAD0FE0C}" srcId="{163DD164-495D-4E99-8A87-39B5F2824432}" destId="{CAC0B897-4527-4063-BC41-C83033E3960F}" srcOrd="0" destOrd="0" parTransId="{45DE2BD1-3D73-4741-8841-FEBF56651ED3}" sibTransId="{034C9379-C4BF-4C1B-A6E7-80871200775D}"/>
    <dgm:cxn modelId="{A78D708D-48C9-4763-B264-D1478B6FAD50}" srcId="{163DD164-495D-4E99-8A87-39B5F2824432}" destId="{DEE98F15-839A-4E62-9F6A-BCB6591F7391}" srcOrd="1" destOrd="0" parTransId="{8D2DAFF1-A125-46E0-9558-8A5B6C0347C3}" sibTransId="{3C1DA612-5891-4FC5-B559-BC8C5870FFEF}"/>
    <dgm:cxn modelId="{353642DF-27F8-40BE-B4D3-50F6FEACAD2A}" srcId="{CAC0B897-4527-4063-BC41-C83033E3960F}" destId="{9FFE7639-FF70-4710-B4A7-D7E4D83E4DA5}" srcOrd="0" destOrd="0" parTransId="{1ED462A8-4B54-4C1A-B89C-D893BAA98EB9}" sibTransId="{92484569-1712-4921-9CC0-ADCE729A1DEF}"/>
    <dgm:cxn modelId="{DC3E0F50-461D-4731-9923-E3CEA17AD99D}" type="presParOf" srcId="{8C1D7FBA-A1A9-459A-80D5-4FA3571466BA}" destId="{F69CBB4E-6F9E-40A8-98F9-06F6588316E1}" srcOrd="0" destOrd="0" presId="urn:microsoft.com/office/officeart/2005/8/layout/hList1"/>
    <dgm:cxn modelId="{56C7E25E-A49A-41C3-AF25-AEF6937430A5}" type="presParOf" srcId="{F69CBB4E-6F9E-40A8-98F9-06F6588316E1}" destId="{8DEE9B61-E7C2-4C91-8401-3EA47760E13B}" srcOrd="0" destOrd="0" presId="urn:microsoft.com/office/officeart/2005/8/layout/hList1"/>
    <dgm:cxn modelId="{E4DB6452-AD13-45CC-BCA1-B6D6488AA780}" type="presParOf" srcId="{F69CBB4E-6F9E-40A8-98F9-06F6588316E1}" destId="{BBBFB06E-3611-476E-B3AC-637A598FEBBA}" srcOrd="1" destOrd="0" presId="urn:microsoft.com/office/officeart/2005/8/layout/hList1"/>
    <dgm:cxn modelId="{4C5960C6-B712-4449-A34C-F4E9E4374D94}" type="presParOf" srcId="{8C1D7FBA-A1A9-459A-80D5-4FA3571466BA}" destId="{13D0688D-BCAB-418F-AABC-0EA758BCB86C}" srcOrd="1" destOrd="0" presId="urn:microsoft.com/office/officeart/2005/8/layout/hList1"/>
    <dgm:cxn modelId="{EA29738C-CEC5-4905-94E2-8385E0B6FEEF}" type="presParOf" srcId="{8C1D7FBA-A1A9-459A-80D5-4FA3571466BA}" destId="{FF77292E-BB4E-4300-ACDE-304C623E03E4}" srcOrd="2" destOrd="0" presId="urn:microsoft.com/office/officeart/2005/8/layout/hList1"/>
    <dgm:cxn modelId="{89B73D4B-C6E3-460A-8FDA-11B23F7C3FC5}" type="presParOf" srcId="{FF77292E-BB4E-4300-ACDE-304C623E03E4}" destId="{00EC5D31-5E75-4603-BC9A-C3F98356620F}" srcOrd="0" destOrd="0" presId="urn:microsoft.com/office/officeart/2005/8/layout/hList1"/>
    <dgm:cxn modelId="{08FF004D-5A73-4FE5-A240-B2A2D3BD65BF}" type="presParOf" srcId="{FF77292E-BB4E-4300-ACDE-304C623E03E4}" destId="{2B49BF1E-8117-49F6-95F4-A07BF753AE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DD164-495D-4E99-8A87-39B5F28244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AC0B897-4527-4063-BC41-C83033E3960F}">
      <dgm:prSet phldrT="[Texto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Definición</a:t>
          </a:r>
          <a:endParaRPr lang="es-MX" dirty="0"/>
        </a:p>
      </dgm:t>
    </dgm:pt>
    <dgm:pt modelId="{45DE2BD1-3D73-4741-8841-FEBF56651ED3}" type="parTrans" cxnId="{5DE66B6F-EA32-465A-9622-B000EAD0FE0C}">
      <dgm:prSet/>
      <dgm:spPr/>
      <dgm:t>
        <a:bodyPr/>
        <a:lstStyle/>
        <a:p>
          <a:endParaRPr lang="es-MX"/>
        </a:p>
      </dgm:t>
    </dgm:pt>
    <dgm:pt modelId="{034C9379-C4BF-4C1B-A6E7-80871200775D}" type="sibTrans" cxnId="{5DE66B6F-EA32-465A-9622-B000EAD0FE0C}">
      <dgm:prSet/>
      <dgm:spPr/>
      <dgm:t>
        <a:bodyPr/>
        <a:lstStyle/>
        <a:p>
          <a:endParaRPr lang="es-MX"/>
        </a:p>
      </dgm:t>
    </dgm:pt>
    <dgm:pt modelId="{9FFE7639-FF70-4710-B4A7-D7E4D83E4DA5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dirty="0">
              <a:solidFill>
                <a:schemeClr val="tx1"/>
              </a:solidFill>
            </a:rPr>
            <a:t>La inflación es el aumento generalizado y sostenido de los precios de bienes y servicios en un país.</a:t>
          </a:r>
          <a:endParaRPr lang="es-MX" sz="2800" dirty="0">
            <a:solidFill>
              <a:schemeClr val="tx1"/>
            </a:solidFill>
          </a:endParaRPr>
        </a:p>
      </dgm:t>
    </dgm:pt>
    <dgm:pt modelId="{1ED462A8-4B54-4C1A-B89C-D893BAA98EB9}" type="parTrans" cxnId="{353642DF-27F8-40BE-B4D3-50F6FEACAD2A}">
      <dgm:prSet/>
      <dgm:spPr/>
      <dgm:t>
        <a:bodyPr/>
        <a:lstStyle/>
        <a:p>
          <a:endParaRPr lang="es-MX"/>
        </a:p>
      </dgm:t>
    </dgm:pt>
    <dgm:pt modelId="{92484569-1712-4921-9CC0-ADCE729A1DEF}" type="sibTrans" cxnId="{353642DF-27F8-40BE-B4D3-50F6FEACAD2A}">
      <dgm:prSet/>
      <dgm:spPr/>
      <dgm:t>
        <a:bodyPr/>
        <a:lstStyle/>
        <a:p>
          <a:endParaRPr lang="es-MX"/>
        </a:p>
      </dgm:t>
    </dgm:pt>
    <dgm:pt modelId="{F5FBAED9-9B38-48A8-9D5B-E83BAD5E84C5}">
      <dgm:prSet phldrT="[Texto]" custT="1"/>
      <dgm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86F45C55-5FF8-4B78-A2B9-1D0D93707F76}" type="parTrans" cxnId="{AF513E19-4A0D-45EC-85B0-8209EC17B84C}">
      <dgm:prSet/>
      <dgm:spPr/>
      <dgm:t>
        <a:bodyPr/>
        <a:lstStyle/>
        <a:p>
          <a:endParaRPr lang="es-MX"/>
        </a:p>
      </dgm:t>
    </dgm:pt>
    <dgm:pt modelId="{098841AE-9A45-4C58-8D34-8C581E0543EC}" type="sibTrans" cxnId="{AF513E19-4A0D-45EC-85B0-8209EC17B84C}">
      <dgm:prSet/>
      <dgm:spPr/>
      <dgm:t>
        <a:bodyPr/>
        <a:lstStyle/>
        <a:p>
          <a:endParaRPr lang="es-MX"/>
        </a:p>
      </dgm:t>
    </dgm:pt>
    <dgm:pt modelId="{DEE98F15-839A-4E62-9F6A-BCB6591F7391}">
      <dgm:prSet phldrT="[Texto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s-ES" dirty="0"/>
            <a:t>Tasa de Inflación Porcentual </a:t>
          </a:r>
          <a:endParaRPr lang="es-MX" dirty="0"/>
        </a:p>
      </dgm:t>
    </dgm:pt>
    <dgm:pt modelId="{3C1DA612-5891-4FC5-B559-BC8C5870FFEF}" type="sibTrans" cxnId="{A78D708D-48C9-4763-B264-D1478B6FAD50}">
      <dgm:prSet/>
      <dgm:spPr/>
      <dgm:t>
        <a:bodyPr/>
        <a:lstStyle/>
        <a:p>
          <a:endParaRPr lang="es-MX"/>
        </a:p>
      </dgm:t>
    </dgm:pt>
    <dgm:pt modelId="{8D2DAFF1-A125-46E0-9558-8A5B6C0347C3}" type="parTrans" cxnId="{A78D708D-48C9-4763-B264-D1478B6FAD50}">
      <dgm:prSet/>
      <dgm:spPr/>
      <dgm:t>
        <a:bodyPr/>
        <a:lstStyle/>
        <a:p>
          <a:endParaRPr lang="es-MX"/>
        </a:p>
      </dgm:t>
    </dgm:pt>
    <dgm:pt modelId="{8C1D7FBA-A1A9-459A-80D5-4FA3571466BA}" type="pres">
      <dgm:prSet presAssocID="{163DD164-495D-4E99-8A87-39B5F2824432}" presName="Name0" presStyleCnt="0">
        <dgm:presLayoutVars>
          <dgm:dir/>
          <dgm:animLvl val="lvl"/>
          <dgm:resizeHandles val="exact"/>
        </dgm:presLayoutVars>
      </dgm:prSet>
      <dgm:spPr/>
    </dgm:pt>
    <dgm:pt modelId="{F69CBB4E-6F9E-40A8-98F9-06F6588316E1}" type="pres">
      <dgm:prSet presAssocID="{CAC0B897-4527-4063-BC41-C83033E3960F}" presName="composite" presStyleCnt="0"/>
      <dgm:spPr/>
    </dgm:pt>
    <dgm:pt modelId="{8DEE9B61-E7C2-4C91-8401-3EA47760E13B}" type="pres">
      <dgm:prSet presAssocID="{CAC0B897-4527-4063-BC41-C83033E3960F}" presName="parTx" presStyleLbl="alignNode1" presStyleIdx="0" presStyleCnt="2" custScaleX="124333" custLinFactNeighborX="-100" custLinFactNeighborY="-5565">
        <dgm:presLayoutVars>
          <dgm:chMax val="0"/>
          <dgm:chPref val="0"/>
          <dgm:bulletEnabled val="1"/>
        </dgm:presLayoutVars>
      </dgm:prSet>
      <dgm:spPr/>
    </dgm:pt>
    <dgm:pt modelId="{BBBFB06E-3611-476E-B3AC-637A598FEBBA}" type="pres">
      <dgm:prSet presAssocID="{CAC0B897-4527-4063-BC41-C83033E3960F}" presName="desTx" presStyleLbl="alignAccFollowNode1" presStyleIdx="0" presStyleCnt="2" custScaleX="124135" custScaleY="65833" custLinFactNeighborX="-1" custLinFactNeighborY="-8868">
        <dgm:presLayoutVars>
          <dgm:bulletEnabled val="1"/>
        </dgm:presLayoutVars>
      </dgm:prSet>
      <dgm:spPr/>
    </dgm:pt>
    <dgm:pt modelId="{13D0688D-BCAB-418F-AABC-0EA758BCB86C}" type="pres">
      <dgm:prSet presAssocID="{034C9379-C4BF-4C1B-A6E7-80871200775D}" presName="space" presStyleCnt="0"/>
      <dgm:spPr/>
    </dgm:pt>
    <dgm:pt modelId="{FF77292E-BB4E-4300-ACDE-304C623E03E4}" type="pres">
      <dgm:prSet presAssocID="{DEE98F15-839A-4E62-9F6A-BCB6591F7391}" presName="composite" presStyleCnt="0"/>
      <dgm:spPr/>
    </dgm:pt>
    <dgm:pt modelId="{00EC5D31-5E75-4603-BC9A-C3F98356620F}" type="pres">
      <dgm:prSet presAssocID="{DEE98F15-839A-4E62-9F6A-BCB6591F7391}" presName="parTx" presStyleLbl="alignNode1" presStyleIdx="1" presStyleCnt="2" custScaleX="159644" custLinFactNeighborX="357" custLinFactNeighborY="-21339">
        <dgm:presLayoutVars>
          <dgm:chMax val="0"/>
          <dgm:chPref val="0"/>
          <dgm:bulletEnabled val="1"/>
        </dgm:presLayoutVars>
      </dgm:prSet>
      <dgm:spPr/>
    </dgm:pt>
    <dgm:pt modelId="{2B49BF1E-8117-49F6-95F4-A07BF753AE72}" type="pres">
      <dgm:prSet presAssocID="{DEE98F15-839A-4E62-9F6A-BCB6591F7391}" presName="desTx" presStyleLbl="alignAccFollowNode1" presStyleIdx="1" presStyleCnt="2" custScaleX="165180" custScaleY="39211" custLinFactNeighborX="-11" custLinFactNeighborY="-23770">
        <dgm:presLayoutVars>
          <dgm:bulletEnabled val="1"/>
        </dgm:presLayoutVars>
      </dgm:prSet>
      <dgm:spPr/>
    </dgm:pt>
  </dgm:ptLst>
  <dgm:cxnLst>
    <dgm:cxn modelId="{D7976218-B226-438A-A1CC-BB595985B793}" type="presOf" srcId="{CAC0B897-4527-4063-BC41-C83033E3960F}" destId="{8DEE9B61-E7C2-4C91-8401-3EA47760E13B}" srcOrd="0" destOrd="0" presId="urn:microsoft.com/office/officeart/2005/8/layout/hList1"/>
    <dgm:cxn modelId="{AF513E19-4A0D-45EC-85B0-8209EC17B84C}" srcId="{DEE98F15-839A-4E62-9F6A-BCB6591F7391}" destId="{F5FBAED9-9B38-48A8-9D5B-E83BAD5E84C5}" srcOrd="0" destOrd="0" parTransId="{86F45C55-5FF8-4B78-A2B9-1D0D93707F76}" sibTransId="{098841AE-9A45-4C58-8D34-8C581E0543EC}"/>
    <dgm:cxn modelId="{0ACEE026-2BF9-4296-8E96-98E3B27532C2}" type="presOf" srcId="{163DD164-495D-4E99-8A87-39B5F2824432}" destId="{8C1D7FBA-A1A9-459A-80D5-4FA3571466BA}" srcOrd="0" destOrd="0" presId="urn:microsoft.com/office/officeart/2005/8/layout/hList1"/>
    <dgm:cxn modelId="{AC725B5C-BEE9-4DF7-B355-169873F8B06D}" type="presOf" srcId="{9FFE7639-FF70-4710-B4A7-D7E4D83E4DA5}" destId="{BBBFB06E-3611-476E-B3AC-637A598FEBBA}" srcOrd="0" destOrd="0" presId="urn:microsoft.com/office/officeart/2005/8/layout/hList1"/>
    <dgm:cxn modelId="{240EDF46-63F0-483A-BD8A-B0812E8133C2}" type="presOf" srcId="{F5FBAED9-9B38-48A8-9D5B-E83BAD5E84C5}" destId="{2B49BF1E-8117-49F6-95F4-A07BF753AE72}" srcOrd="0" destOrd="0" presId="urn:microsoft.com/office/officeart/2005/8/layout/hList1"/>
    <dgm:cxn modelId="{44F0554A-0263-479F-885E-11B1B2887F9E}" type="presOf" srcId="{DEE98F15-839A-4E62-9F6A-BCB6591F7391}" destId="{00EC5D31-5E75-4603-BC9A-C3F98356620F}" srcOrd="0" destOrd="0" presId="urn:microsoft.com/office/officeart/2005/8/layout/hList1"/>
    <dgm:cxn modelId="{5DE66B6F-EA32-465A-9622-B000EAD0FE0C}" srcId="{163DD164-495D-4E99-8A87-39B5F2824432}" destId="{CAC0B897-4527-4063-BC41-C83033E3960F}" srcOrd="0" destOrd="0" parTransId="{45DE2BD1-3D73-4741-8841-FEBF56651ED3}" sibTransId="{034C9379-C4BF-4C1B-A6E7-80871200775D}"/>
    <dgm:cxn modelId="{A78D708D-48C9-4763-B264-D1478B6FAD50}" srcId="{163DD164-495D-4E99-8A87-39B5F2824432}" destId="{DEE98F15-839A-4E62-9F6A-BCB6591F7391}" srcOrd="1" destOrd="0" parTransId="{8D2DAFF1-A125-46E0-9558-8A5B6C0347C3}" sibTransId="{3C1DA612-5891-4FC5-B559-BC8C5870FFEF}"/>
    <dgm:cxn modelId="{353642DF-27F8-40BE-B4D3-50F6FEACAD2A}" srcId="{CAC0B897-4527-4063-BC41-C83033E3960F}" destId="{9FFE7639-FF70-4710-B4A7-D7E4D83E4DA5}" srcOrd="0" destOrd="0" parTransId="{1ED462A8-4B54-4C1A-B89C-D893BAA98EB9}" sibTransId="{92484569-1712-4921-9CC0-ADCE729A1DEF}"/>
    <dgm:cxn modelId="{DC3E0F50-461D-4731-9923-E3CEA17AD99D}" type="presParOf" srcId="{8C1D7FBA-A1A9-459A-80D5-4FA3571466BA}" destId="{F69CBB4E-6F9E-40A8-98F9-06F6588316E1}" srcOrd="0" destOrd="0" presId="urn:microsoft.com/office/officeart/2005/8/layout/hList1"/>
    <dgm:cxn modelId="{56C7E25E-A49A-41C3-AF25-AEF6937430A5}" type="presParOf" srcId="{F69CBB4E-6F9E-40A8-98F9-06F6588316E1}" destId="{8DEE9B61-E7C2-4C91-8401-3EA47760E13B}" srcOrd="0" destOrd="0" presId="urn:microsoft.com/office/officeart/2005/8/layout/hList1"/>
    <dgm:cxn modelId="{E4DB6452-AD13-45CC-BCA1-B6D6488AA780}" type="presParOf" srcId="{F69CBB4E-6F9E-40A8-98F9-06F6588316E1}" destId="{BBBFB06E-3611-476E-B3AC-637A598FEBBA}" srcOrd="1" destOrd="0" presId="urn:microsoft.com/office/officeart/2005/8/layout/hList1"/>
    <dgm:cxn modelId="{4C5960C6-B712-4449-A34C-F4E9E4374D94}" type="presParOf" srcId="{8C1D7FBA-A1A9-459A-80D5-4FA3571466BA}" destId="{13D0688D-BCAB-418F-AABC-0EA758BCB86C}" srcOrd="1" destOrd="0" presId="urn:microsoft.com/office/officeart/2005/8/layout/hList1"/>
    <dgm:cxn modelId="{EA29738C-CEC5-4905-94E2-8385E0B6FEEF}" type="presParOf" srcId="{8C1D7FBA-A1A9-459A-80D5-4FA3571466BA}" destId="{FF77292E-BB4E-4300-ACDE-304C623E03E4}" srcOrd="2" destOrd="0" presId="urn:microsoft.com/office/officeart/2005/8/layout/hList1"/>
    <dgm:cxn modelId="{89B73D4B-C6E3-460A-8FDA-11B23F7C3FC5}" type="presParOf" srcId="{FF77292E-BB4E-4300-ACDE-304C623E03E4}" destId="{00EC5D31-5E75-4603-BC9A-C3F98356620F}" srcOrd="0" destOrd="0" presId="urn:microsoft.com/office/officeart/2005/8/layout/hList1"/>
    <dgm:cxn modelId="{08FF004D-5A73-4FE5-A240-B2A2D3BD65BF}" type="presParOf" srcId="{FF77292E-BB4E-4300-ACDE-304C623E03E4}" destId="{2B49BF1E-8117-49F6-95F4-A07BF753AE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D7429C-7BF3-4FE2-890C-1EF9B4DC90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77DE740-90BC-4C69-93AA-495841BC116F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dirty="0"/>
            <a:t>Suavizamiento exponencial de Holt-</a:t>
          </a:r>
          <a:r>
            <a:rPr lang="es-ES" sz="2800" dirty="0" err="1"/>
            <a:t>Winters</a:t>
          </a:r>
          <a:endParaRPr lang="es-MX" sz="2800" dirty="0"/>
        </a:p>
      </dgm:t>
    </dgm:pt>
    <dgm:pt modelId="{096EBB90-E1F9-40EE-8D92-27E8310AEEB7}" type="parTrans" cxnId="{FCFBD2F8-C335-4267-8801-31F023D59FD7}">
      <dgm:prSet/>
      <dgm:spPr/>
      <dgm:t>
        <a:bodyPr/>
        <a:lstStyle/>
        <a:p>
          <a:endParaRPr lang="es-MX"/>
        </a:p>
      </dgm:t>
    </dgm:pt>
    <dgm:pt modelId="{EA58B0E6-ACD1-467A-95E7-66042AF50167}" type="sibTrans" cxnId="{FCFBD2F8-C335-4267-8801-31F023D59FD7}">
      <dgm:prSet/>
      <dgm:spPr/>
      <dgm:t>
        <a:bodyPr/>
        <a:lstStyle/>
        <a:p>
          <a:endParaRPr lang="es-MX"/>
        </a:p>
      </dgm:t>
    </dgm:pt>
    <mc:AlternateContent xmlns:mc="http://schemas.openxmlformats.org/markup-compatibility/2006" xmlns:a14="http://schemas.microsoft.com/office/drawing/2010/main">
      <mc:Choice Requires="a14">
        <dgm:pt modelId="{CBDC850F-98C4-4348-B11A-F082A8FF657D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</a:rPr>
                <a:t>Ajuste de 50 modelos para distintos valores de </a:t>
              </a:r>
              <a14:m>
                <m:oMath xmlns:m="http://schemas.openxmlformats.org/officeDocument/2006/math">
                  <m:r>
                    <a:rPr lang="es-ES" sz="180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𝛽</m:t>
                  </m:r>
                </m:oMath>
              </a14:m>
              <a:r>
                <a:rPr lang="es-MX" sz="1800" dirty="0">
                  <a:solidFill>
                    <a:schemeClr val="tx1"/>
                  </a:solidFill>
                </a:rPr>
                <a:t> y </a:t>
              </a:r>
              <a14:m>
                <m:oMath xmlns:m="http://schemas.openxmlformats.org/officeDocument/2006/math">
                  <m:r>
                    <a:rPr lang="es-MX" sz="180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𝛾</m:t>
                  </m:r>
                </m:oMath>
              </a14:m>
              <a:r>
                <a:rPr lang="es-MX" sz="1800" dirty="0">
                  <a:solidFill>
                    <a:schemeClr val="tx1"/>
                  </a:solidFill>
                </a:rPr>
                <a:t>.</a:t>
              </a:r>
            </a:p>
          </dgm:t>
        </dgm:pt>
      </mc:Choice>
      <mc:Fallback xmlns="">
        <dgm:pt modelId="{CBDC850F-98C4-4348-B11A-F082A8FF657D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</a:rPr>
                <a:t>Ajuste de 50 modelos para distintos valores de </a:t>
              </a:r>
              <a:r>
                <a:rPr lang="es-ES" sz="18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s-ES" sz="18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,𝛽</a:t>
              </a:r>
              <a:r>
                <a:rPr lang="es-MX" sz="1800" dirty="0">
                  <a:solidFill>
                    <a:schemeClr val="tx1"/>
                  </a:solidFill>
                </a:rPr>
                <a:t> y </a:t>
              </a:r>
              <a:r>
                <a:rPr lang="es-MX" sz="18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𝛾</a:t>
              </a:r>
              <a:r>
                <a:rPr lang="es-MX" sz="1800" dirty="0">
                  <a:solidFill>
                    <a:schemeClr val="tx1"/>
                  </a:solidFill>
                </a:rPr>
                <a:t>.</a:t>
              </a:r>
            </a:p>
          </dgm:t>
        </dgm:pt>
      </mc:Fallback>
    </mc:AlternateContent>
    <dgm:pt modelId="{2FB11C93-859C-4ABF-A607-BA83B37DBAEC}" type="parTrans" cxnId="{02936633-61DF-41DA-9C19-36529309AD3E}">
      <dgm:prSet/>
      <dgm:spPr/>
      <dgm:t>
        <a:bodyPr/>
        <a:lstStyle/>
        <a:p>
          <a:endParaRPr lang="es-MX"/>
        </a:p>
      </dgm:t>
    </dgm:pt>
    <dgm:pt modelId="{77FBDD96-7D04-4850-A541-751706A5348D}" type="sibTrans" cxnId="{02936633-61DF-41DA-9C19-36529309AD3E}">
      <dgm:prSet/>
      <dgm:spPr/>
      <dgm:t>
        <a:bodyPr/>
        <a:lstStyle/>
        <a:p>
          <a:endParaRPr lang="es-MX"/>
        </a:p>
      </dgm:t>
    </dgm:pt>
    <dgm:pt modelId="{4BF54170-7591-4A88-838B-DC23D041A700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dirty="0"/>
            <a:t>Red Neuronal </a:t>
          </a:r>
          <a:endParaRPr lang="es-MX" sz="2800" dirty="0"/>
        </a:p>
      </dgm:t>
    </dgm:pt>
    <dgm:pt modelId="{CE9EB1DB-32AD-4D21-A2B1-C7A907C2FECF}" type="parTrans" cxnId="{05CC8883-C41A-479C-BBC2-BB60E74FEBA4}">
      <dgm:prSet/>
      <dgm:spPr/>
      <dgm:t>
        <a:bodyPr/>
        <a:lstStyle/>
        <a:p>
          <a:endParaRPr lang="es-MX"/>
        </a:p>
      </dgm:t>
    </dgm:pt>
    <dgm:pt modelId="{CF30F6B4-1EBD-42F2-B49F-D675496BBDFB}" type="sibTrans" cxnId="{05CC8883-C41A-479C-BBC2-BB60E74FEBA4}">
      <dgm:prSet/>
      <dgm:spPr/>
      <dgm:t>
        <a:bodyPr/>
        <a:lstStyle/>
        <a:p>
          <a:endParaRPr lang="es-MX"/>
        </a:p>
      </dgm:t>
    </dgm:pt>
    <dgm:pt modelId="{2677CAAD-9413-4757-A60F-C4F79FB313A0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</a:rPr>
            <a:t>Se ajustaron 50 modelos para distintas  y combinaciones de números de capas ocultas(</a:t>
          </a:r>
          <a:r>
            <a:rPr lang="es-ES" sz="1800" dirty="0" err="1">
              <a:solidFill>
                <a:schemeClr val="tx1"/>
              </a:solidFill>
            </a:rPr>
            <a:t>nl</a:t>
          </a:r>
          <a:r>
            <a:rPr lang="es-ES" sz="1800" dirty="0">
              <a:solidFill>
                <a:schemeClr val="tx1"/>
              </a:solidFill>
            </a:rPr>
            <a:t>), número de neuronas en cada capa oculta(</a:t>
          </a:r>
          <a:r>
            <a:rPr lang="es-ES" sz="1800" dirty="0" err="1">
              <a:solidFill>
                <a:schemeClr val="tx1"/>
              </a:solidFill>
            </a:rPr>
            <a:t>nn</a:t>
          </a:r>
          <a:r>
            <a:rPr lang="es-ES" sz="1800" dirty="0">
              <a:solidFill>
                <a:schemeClr val="tx1"/>
              </a:solidFill>
            </a:rPr>
            <a:t>), tasa de aprendizaje(</a:t>
          </a:r>
          <a:r>
            <a:rPr lang="es-ES" sz="1800" dirty="0" err="1">
              <a:solidFill>
                <a:schemeClr val="tx1"/>
              </a:solidFill>
            </a:rPr>
            <a:t>lr</a:t>
          </a:r>
          <a:r>
            <a:rPr lang="es-ES" sz="1800" dirty="0">
              <a:solidFill>
                <a:schemeClr val="tx1"/>
              </a:solidFill>
            </a:rPr>
            <a:t>) y funciones de activación(</a:t>
          </a:r>
          <a:r>
            <a:rPr lang="es-ES" sz="1800" dirty="0" err="1">
              <a:solidFill>
                <a:schemeClr val="tx1"/>
              </a:solidFill>
            </a:rPr>
            <a:t>act</a:t>
          </a:r>
          <a:r>
            <a:rPr lang="es-ES" sz="1800" dirty="0">
              <a:solidFill>
                <a:schemeClr val="tx1"/>
              </a:solidFill>
            </a:rPr>
            <a:t>).</a:t>
          </a:r>
          <a:endParaRPr lang="es-MX" sz="1800" dirty="0">
            <a:solidFill>
              <a:schemeClr val="tx1"/>
            </a:solidFill>
          </a:endParaRPr>
        </a:p>
      </dgm:t>
    </dgm:pt>
    <dgm:pt modelId="{22A59B52-FF82-47D7-B731-385C35BB089E}" type="parTrans" cxnId="{5FEC44E8-0B41-42AB-A685-AF1076A8CCC5}">
      <dgm:prSet/>
      <dgm:spPr/>
      <dgm:t>
        <a:bodyPr/>
        <a:lstStyle/>
        <a:p>
          <a:endParaRPr lang="es-MX"/>
        </a:p>
      </dgm:t>
    </dgm:pt>
    <dgm:pt modelId="{E4D93264-8946-4D74-BBF6-ADAEA056458A}" type="sibTrans" cxnId="{5FEC44E8-0B41-42AB-A685-AF1076A8CCC5}">
      <dgm:prSet/>
      <dgm:spPr/>
      <dgm:t>
        <a:bodyPr/>
        <a:lstStyle/>
        <a:p>
          <a:endParaRPr lang="es-MX"/>
        </a:p>
      </dgm:t>
    </dgm:pt>
    <dgm:pt modelId="{D6738C56-9CB2-4F89-81B3-750C05884F58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</a:rPr>
            <a:t>Se eligió el de menor ECM en el conjunto de prueba.</a:t>
          </a:r>
          <a:endParaRPr lang="es-MX" sz="1800" dirty="0">
            <a:solidFill>
              <a:schemeClr val="tx1"/>
            </a:solidFill>
          </a:endParaRPr>
        </a:p>
      </dgm:t>
    </dgm:pt>
    <dgm:pt modelId="{6C61CCDE-68BD-4657-A3C8-B31B1AA8BEEC}" type="parTrans" cxnId="{99C0E019-67B2-40AD-85DB-540A75BDC201}">
      <dgm:prSet/>
      <dgm:spPr/>
      <dgm:t>
        <a:bodyPr/>
        <a:lstStyle/>
        <a:p>
          <a:endParaRPr lang="es-MX"/>
        </a:p>
      </dgm:t>
    </dgm:pt>
    <dgm:pt modelId="{F1B9630E-FD78-4580-B3B7-88EFABDC45B4}" type="sibTrans" cxnId="{99C0E019-67B2-40AD-85DB-540A75BDC201}">
      <dgm:prSet/>
      <dgm:spPr/>
      <dgm:t>
        <a:bodyPr/>
        <a:lstStyle/>
        <a:p>
          <a:endParaRPr lang="es-MX"/>
        </a:p>
      </dgm:t>
    </dgm:pt>
    <mc:AlternateContent xmlns:mc="http://schemas.openxmlformats.org/markup-compatibility/2006" xmlns:a14="http://schemas.microsoft.com/office/drawing/2010/main">
      <mc:Choice Requires="a14">
        <dgm:pt modelId="{72CB1F9B-0D8D-450E-971D-E8AF50441133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</a:rPr>
                <a:t>Los mejores parámetros fueron: </a:t>
              </a:r>
              <a14:m>
                <m:oMath xmlns:m="http://schemas.openxmlformats.org/officeDocument/2006/math">
                  <m:r>
                    <a:rPr lang="es-ES" sz="180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=0.098,     </m:t>
                  </m:r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𝛽</m:t>
                  </m:r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=0.005</m:t>
                  </m:r>
                </m:oMath>
              </a14:m>
              <a:r>
                <a:rPr lang="es-MX" sz="1800" dirty="0">
                  <a:solidFill>
                    <a:schemeClr val="tx1"/>
                  </a:solidFill>
                </a:rPr>
                <a:t> y </a:t>
              </a:r>
              <a14:m>
                <m:oMath xmlns:m="http://schemas.openxmlformats.org/officeDocument/2006/math">
                  <m:r>
                    <a:rPr lang="es-MX" sz="180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𝛾</m:t>
                  </m:r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=0.089.</m:t>
                  </m:r>
                </m:oMath>
              </a14:m>
              <a:endParaRPr lang="es-MX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2CB1F9B-0D8D-450E-971D-E8AF50441133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</a:rPr>
                <a:t>Los mejores parámetros fueron: </a:t>
              </a:r>
              <a:r>
                <a:rPr lang="es-ES" sz="18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s-ES" sz="18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=0.098,     𝛽=0.005</a:t>
              </a:r>
              <a:r>
                <a:rPr lang="es-MX" sz="1800" dirty="0">
                  <a:solidFill>
                    <a:schemeClr val="tx1"/>
                  </a:solidFill>
                </a:rPr>
                <a:t> y </a:t>
              </a:r>
              <a:r>
                <a:rPr lang="es-MX" sz="18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𝛾</a:t>
              </a:r>
              <a:r>
                <a:rPr lang="es-ES" sz="18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=0.089.</a:t>
              </a:r>
              <a:endParaRPr lang="es-MX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EB3FC77-BA46-4B41-A519-343CDC38E75D}" type="parTrans" cxnId="{CB656286-469C-45C2-B54A-DA3A51D6E66B}">
      <dgm:prSet/>
      <dgm:spPr/>
      <dgm:t>
        <a:bodyPr/>
        <a:lstStyle/>
        <a:p>
          <a:endParaRPr lang="es-MX"/>
        </a:p>
      </dgm:t>
    </dgm:pt>
    <dgm:pt modelId="{8AF6644D-4C55-4066-BD26-3B2DC2E58030}" type="sibTrans" cxnId="{CB656286-469C-45C2-B54A-DA3A51D6E66B}">
      <dgm:prSet/>
      <dgm:spPr/>
      <dgm:t>
        <a:bodyPr/>
        <a:lstStyle/>
        <a:p>
          <a:endParaRPr lang="es-MX"/>
        </a:p>
      </dgm:t>
    </dgm:pt>
    <dgm:pt modelId="{E1A9BA34-8389-4BD8-9788-0F118EC667FF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</a:rPr>
            <a:t>ECM PRUEBA = 0.064. </a:t>
          </a:r>
          <a:endParaRPr lang="es-MX" sz="1800" dirty="0">
            <a:solidFill>
              <a:schemeClr val="tx1"/>
            </a:solidFill>
          </a:endParaRPr>
        </a:p>
      </dgm:t>
    </dgm:pt>
    <dgm:pt modelId="{D4F1533F-8F8C-4DE2-A4BC-622CA95F0B6E}" type="parTrans" cxnId="{2780CF21-9FBF-4ADF-A014-7F51C474591D}">
      <dgm:prSet/>
      <dgm:spPr/>
      <dgm:t>
        <a:bodyPr/>
        <a:lstStyle/>
        <a:p>
          <a:endParaRPr lang="es-MX"/>
        </a:p>
      </dgm:t>
    </dgm:pt>
    <dgm:pt modelId="{FF37447A-E87D-4E11-9BAE-2EA3B8DEFE15}" type="sibTrans" cxnId="{2780CF21-9FBF-4ADF-A014-7F51C474591D}">
      <dgm:prSet/>
      <dgm:spPr/>
      <dgm:t>
        <a:bodyPr/>
        <a:lstStyle/>
        <a:p>
          <a:endParaRPr lang="es-MX"/>
        </a:p>
      </dgm:t>
    </dgm:pt>
    <dgm:pt modelId="{9AF35B77-BA87-4A63-B70E-E576201ECB93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</a:rPr>
            <a:t>Se eligió el de menor ECM en el conjunto de prueba.</a:t>
          </a:r>
          <a:endParaRPr lang="es-MX" sz="1800" dirty="0">
            <a:solidFill>
              <a:schemeClr val="tx1"/>
            </a:solidFill>
          </a:endParaRPr>
        </a:p>
      </dgm:t>
    </dgm:pt>
    <dgm:pt modelId="{CCF4E36D-3754-468A-97D1-D738E50C3851}" type="parTrans" cxnId="{A2B59DD8-E6E9-4398-85F2-72D05D36AA31}">
      <dgm:prSet/>
      <dgm:spPr/>
      <dgm:t>
        <a:bodyPr/>
        <a:lstStyle/>
        <a:p>
          <a:endParaRPr lang="es-MX"/>
        </a:p>
      </dgm:t>
    </dgm:pt>
    <dgm:pt modelId="{CC7FDFF6-44FD-4DBF-9750-9C2BECB58C86}" type="sibTrans" cxnId="{A2B59DD8-E6E9-4398-85F2-72D05D36AA31}">
      <dgm:prSet/>
      <dgm:spPr/>
      <dgm:t>
        <a:bodyPr/>
        <a:lstStyle/>
        <a:p>
          <a:endParaRPr lang="es-MX"/>
        </a:p>
      </dgm:t>
    </dgm:pt>
    <dgm:pt modelId="{034F44CA-D037-41FA-86F8-D686518C6F83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</a:rPr>
            <a:t>Los mejores parámetros fueron:  </a:t>
          </a:r>
          <a:r>
            <a:rPr lang="es-ES" sz="1800" dirty="0" err="1">
              <a:solidFill>
                <a:schemeClr val="tx1"/>
              </a:solidFill>
            </a:rPr>
            <a:t>nl</a:t>
          </a:r>
          <a:r>
            <a:rPr lang="es-ES" sz="1800" dirty="0">
              <a:solidFill>
                <a:schemeClr val="tx1"/>
              </a:solidFill>
            </a:rPr>
            <a:t> = 7, </a:t>
          </a:r>
          <a:r>
            <a:rPr lang="es-ES" sz="1800" dirty="0" err="1">
              <a:solidFill>
                <a:schemeClr val="tx1"/>
              </a:solidFill>
            </a:rPr>
            <a:t>nn</a:t>
          </a:r>
          <a:r>
            <a:rPr lang="es-ES" sz="1800" dirty="0">
              <a:solidFill>
                <a:schemeClr val="tx1"/>
              </a:solidFill>
            </a:rPr>
            <a:t> = 13,   </a:t>
          </a:r>
          <a:r>
            <a:rPr lang="es-ES" sz="1800" dirty="0" err="1">
              <a:solidFill>
                <a:schemeClr val="tx1"/>
              </a:solidFill>
            </a:rPr>
            <a:t>lr</a:t>
          </a:r>
          <a:r>
            <a:rPr lang="es-ES" sz="1800" dirty="0">
              <a:solidFill>
                <a:schemeClr val="tx1"/>
              </a:solidFill>
            </a:rPr>
            <a:t> = 0.068,     </a:t>
          </a:r>
          <a:r>
            <a:rPr lang="es-ES" sz="1800" dirty="0" err="1">
              <a:solidFill>
                <a:schemeClr val="tx1"/>
              </a:solidFill>
            </a:rPr>
            <a:t>act</a:t>
          </a:r>
          <a:r>
            <a:rPr lang="es-ES" sz="1800" dirty="0">
              <a:solidFill>
                <a:schemeClr val="tx1"/>
              </a:solidFill>
            </a:rPr>
            <a:t> = “</a:t>
          </a:r>
          <a:r>
            <a:rPr lang="es-ES" sz="1800" dirty="0" err="1">
              <a:solidFill>
                <a:schemeClr val="tx1"/>
              </a:solidFill>
            </a:rPr>
            <a:t>relu</a:t>
          </a:r>
          <a:r>
            <a:rPr lang="es-ES" sz="1800" dirty="0">
              <a:solidFill>
                <a:schemeClr val="tx1"/>
              </a:solidFill>
            </a:rPr>
            <a:t>”.</a:t>
          </a:r>
          <a:endParaRPr lang="es-MX" sz="1800" dirty="0">
            <a:solidFill>
              <a:schemeClr val="tx1"/>
            </a:solidFill>
          </a:endParaRPr>
        </a:p>
      </dgm:t>
    </dgm:pt>
    <dgm:pt modelId="{7616A4CF-FD56-43DB-9732-3C9C35694C01}" type="parTrans" cxnId="{8720765B-F72A-43EF-990B-F88680365D62}">
      <dgm:prSet/>
      <dgm:spPr/>
      <dgm:t>
        <a:bodyPr/>
        <a:lstStyle/>
        <a:p>
          <a:endParaRPr lang="es-MX"/>
        </a:p>
      </dgm:t>
    </dgm:pt>
    <dgm:pt modelId="{19C16A4A-DA8A-4874-8396-A87D87B1BAA6}" type="sibTrans" cxnId="{8720765B-F72A-43EF-990B-F88680365D62}">
      <dgm:prSet/>
      <dgm:spPr/>
      <dgm:t>
        <a:bodyPr/>
        <a:lstStyle/>
        <a:p>
          <a:endParaRPr lang="es-MX"/>
        </a:p>
      </dgm:t>
    </dgm:pt>
    <dgm:pt modelId="{CF453C75-AD18-4B47-899C-931320E278A0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</a:rPr>
            <a:t>ECM PRUEBA = 0.064       </a:t>
          </a:r>
          <a:endParaRPr lang="es-MX" sz="1800" dirty="0">
            <a:solidFill>
              <a:schemeClr val="tx1"/>
            </a:solidFill>
          </a:endParaRPr>
        </a:p>
      </dgm:t>
    </dgm:pt>
    <dgm:pt modelId="{217FBCDE-3D3A-4E23-8DCD-BAA5503BD997}" type="parTrans" cxnId="{F10C2545-C3C1-4DD0-85DD-2FEE76F16F9F}">
      <dgm:prSet/>
      <dgm:spPr/>
      <dgm:t>
        <a:bodyPr/>
        <a:lstStyle/>
        <a:p>
          <a:endParaRPr lang="es-MX"/>
        </a:p>
      </dgm:t>
    </dgm:pt>
    <dgm:pt modelId="{0F6CC9E1-87AA-4DC9-80E2-1801D51AE4AD}" type="sibTrans" cxnId="{F10C2545-C3C1-4DD0-85DD-2FEE76F16F9F}">
      <dgm:prSet/>
      <dgm:spPr/>
      <dgm:t>
        <a:bodyPr/>
        <a:lstStyle/>
        <a:p>
          <a:endParaRPr lang="es-MX"/>
        </a:p>
      </dgm:t>
    </dgm:pt>
    <dgm:pt modelId="{86B17D13-0856-40E2-9C37-E0ED1A6A59AE}">
      <dgm:prSet phldrT="[Texto]" custT="1"/>
      <dgm:spPr>
        <a:noFill/>
        <a:ln>
          <a:noFill/>
        </a:ln>
      </dgm:spPr>
      <dgm:t>
        <a:bodyPr/>
        <a:lstStyle/>
        <a:p>
          <a:endParaRPr lang="es-MX" sz="1800" dirty="0">
            <a:solidFill>
              <a:schemeClr val="tx1"/>
            </a:solidFill>
          </a:endParaRPr>
        </a:p>
      </dgm:t>
    </dgm:pt>
    <dgm:pt modelId="{9CA9D54C-166A-4BB2-859E-C408D039F80B}" type="parTrans" cxnId="{0665CF8F-0EFA-41B1-AC9D-DBFF99EE3084}">
      <dgm:prSet/>
      <dgm:spPr/>
      <dgm:t>
        <a:bodyPr/>
        <a:lstStyle/>
        <a:p>
          <a:endParaRPr lang="es-MX"/>
        </a:p>
      </dgm:t>
    </dgm:pt>
    <dgm:pt modelId="{30EA39E2-F4B5-419C-8DD8-B57625F022B4}" type="sibTrans" cxnId="{0665CF8F-0EFA-41B1-AC9D-DBFF99EE3084}">
      <dgm:prSet/>
      <dgm:spPr/>
      <dgm:t>
        <a:bodyPr/>
        <a:lstStyle/>
        <a:p>
          <a:endParaRPr lang="es-MX"/>
        </a:p>
      </dgm:t>
    </dgm:pt>
    <mc:AlternateContent xmlns:mc="http://schemas.openxmlformats.org/markup-compatibility/2006" xmlns:a14="http://schemas.microsoft.com/office/drawing/2010/main">
      <mc:Choice Requires="a14">
        <dgm:pt modelId="{4274026E-8B33-4E0A-B3E9-5AC091767D24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es-MX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4274026E-8B33-4E0A-B3E9-5AC091767D24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es-E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𝑦</a:t>
              </a:r>
              <a:r>
                <a:rPr lang="es-MX" sz="1800" i="0">
                  <a:solidFill>
                    <a:schemeClr val="tx1"/>
                  </a:solidFill>
                  <a:latin typeface="Cambria Math" panose="02040503050406030204" pitchFamily="18" charset="0"/>
                </a:rPr>
                <a:t>=</a:t>
              </a:r>
              <a:r>
                <a:rPr lang="es-E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𝑋_𝑡</a:t>
              </a:r>
              <a:endParaRPr lang="es-MX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D81BB44-3FAB-4527-A225-DAABF395F1C8}" type="parTrans" cxnId="{89EB6A19-F07D-4588-BB31-FBA5DE5DB6A9}">
      <dgm:prSet/>
      <dgm:spPr/>
      <dgm:t>
        <a:bodyPr/>
        <a:lstStyle/>
        <a:p>
          <a:endParaRPr lang="es-MX"/>
        </a:p>
      </dgm:t>
    </dgm:pt>
    <dgm:pt modelId="{78A1AE42-AF5E-40E4-A326-72A2FB204383}" type="sibTrans" cxnId="{89EB6A19-F07D-4588-BB31-FBA5DE5DB6A9}">
      <dgm:prSet/>
      <dgm:spPr/>
      <dgm:t>
        <a:bodyPr/>
        <a:lstStyle/>
        <a:p>
          <a:endParaRPr lang="es-MX"/>
        </a:p>
      </dgm:t>
    </dgm:pt>
    <mc:AlternateContent xmlns:mc="http://schemas.openxmlformats.org/markup-compatibility/2006" xmlns:a14="http://schemas.microsoft.com/office/drawing/2010/main">
      <mc:Choice Requires="a14">
        <dgm:pt modelId="{3091D8CB-4C06-4AF3-9F77-94CE58872EED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sub>
                    </m:sSub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𝐹𝐸𝐵</m:t>
                    </m:r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,..,</m:t>
                    </m:r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𝐷𝐼𝐶</m:t>
                    </m:r>
                    <m:r>
                      <a:rPr lang="es-E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m:oMathPara>
              </a14:m>
              <a:endParaRPr lang="es-MX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091D8CB-4C06-4AF3-9F77-94CE58872EED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es-E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𝑥_1=𝑋_(𝑡−1), 𝑥_2=𝑋_(𝑡−12), 𝑥_𝑖,  𝑖=𝐹𝐸𝐵,..,𝐷𝐼𝐶,</a:t>
              </a:r>
              <a:endParaRPr lang="es-MX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813CD1D4-3979-4232-A012-FD099D0ED753}" type="parTrans" cxnId="{A3AD3FC2-3646-463B-8E10-B5549A00A420}">
      <dgm:prSet/>
      <dgm:spPr/>
      <dgm:t>
        <a:bodyPr/>
        <a:lstStyle/>
        <a:p>
          <a:endParaRPr lang="es-MX"/>
        </a:p>
      </dgm:t>
    </dgm:pt>
    <dgm:pt modelId="{E2216C6C-2A7D-4403-85D2-2E7DAB74D441}" type="sibTrans" cxnId="{A3AD3FC2-3646-463B-8E10-B5549A00A420}">
      <dgm:prSet/>
      <dgm:spPr/>
      <dgm:t>
        <a:bodyPr/>
        <a:lstStyle/>
        <a:p>
          <a:endParaRPr lang="es-MX"/>
        </a:p>
      </dgm:t>
    </dgm:pt>
    <mc:AlternateContent xmlns:mc="http://schemas.openxmlformats.org/markup-compatibility/2006" xmlns:a14="http://schemas.microsoft.com/office/drawing/2010/main">
      <mc:Choice Requires="a14">
        <dgm:pt modelId="{AB31C58F-F1DC-465D-B5EF-50CDC856FFFB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14:m>
                <m:oMath xmlns:m="http://schemas.openxmlformats.org/officeDocument/2006/math"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_</m:t>
                  </m:r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𝑖</m:t>
                  </m:r>
                  <m:r>
                    <a:rPr lang="es-MX" sz="180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=</m:t>
                  </m:r>
                </m:oMath>
              </a14:m>
              <a:r>
                <a:rPr lang="es-MX" sz="1800" dirty="0">
                  <a:solidFill>
                    <a:schemeClr val="tx1"/>
                  </a:solidFill>
                </a:rPr>
                <a:t> 1 si </a:t>
              </a:r>
              <a14:m>
                <m:oMath xmlns:m="http://schemas.openxmlformats.org/officeDocument/2006/math"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𝑖</m:t>
                  </m:r>
                </m:oMath>
              </a14:m>
              <a:r>
                <a:rPr lang="es-MX" sz="1800" dirty="0">
                  <a:solidFill>
                    <a:schemeClr val="tx1"/>
                  </a:solidFill>
                </a:rPr>
                <a:t> = mes correspondiente al tiempo </a:t>
              </a:r>
              <a14:m>
                <m:oMath xmlns:m="http://schemas.openxmlformats.org/officeDocument/2006/math"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s-MX" sz="1800" dirty="0">
                  <a:solidFill>
                    <a:schemeClr val="tx1"/>
                  </a:solidFill>
                </a:rPr>
                <a:t> y 0 en otro caso.</a:t>
              </a:r>
            </a:p>
          </dgm:t>
        </dgm:pt>
      </mc:Choice>
      <mc:Fallback xmlns="">
        <dgm:pt modelId="{AB31C58F-F1DC-465D-B5EF-50CDC856FFFB}">
          <dgm:prSet phldrT="[Texto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es-E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𝑥_𝑖</a:t>
              </a:r>
              <a:r>
                <a:rPr lang="es-MX" sz="1800" i="0">
                  <a:solidFill>
                    <a:schemeClr val="tx1"/>
                  </a:solidFill>
                  <a:latin typeface="Cambria Math" panose="02040503050406030204" pitchFamily="18" charset="0"/>
                </a:rPr>
                <a:t>=</a:t>
              </a:r>
              <a:r>
                <a:rPr lang="es-MX" sz="1800" dirty="0">
                  <a:solidFill>
                    <a:schemeClr val="tx1"/>
                  </a:solidFill>
                </a:rPr>
                <a:t> 1 si </a:t>
              </a:r>
              <a:r>
                <a:rPr lang="es-E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𝑖</a:t>
              </a:r>
              <a:r>
                <a:rPr lang="es-MX" sz="1800" dirty="0">
                  <a:solidFill>
                    <a:schemeClr val="tx1"/>
                  </a:solidFill>
                </a:rPr>
                <a:t> = mes correspondiente al tiempo </a:t>
              </a:r>
              <a:r>
                <a:rPr lang="es-E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𝑡</a:t>
              </a:r>
              <a:r>
                <a:rPr lang="es-MX" sz="1800" dirty="0">
                  <a:solidFill>
                    <a:schemeClr val="tx1"/>
                  </a:solidFill>
                </a:rPr>
                <a:t> y 0 en otro caso.</a:t>
              </a:r>
            </a:p>
          </dgm:t>
        </dgm:pt>
      </mc:Fallback>
    </mc:AlternateContent>
    <dgm:pt modelId="{7B55F008-5FE9-41DB-A299-A64561B9AB22}" type="parTrans" cxnId="{D6ABAC8F-6E98-4B67-818B-ADD6522F66B9}">
      <dgm:prSet/>
      <dgm:spPr/>
      <dgm:t>
        <a:bodyPr/>
        <a:lstStyle/>
        <a:p>
          <a:endParaRPr lang="es-MX"/>
        </a:p>
      </dgm:t>
    </dgm:pt>
    <dgm:pt modelId="{5E519155-8A75-493D-8D0F-24AC823C9BC0}" type="sibTrans" cxnId="{D6ABAC8F-6E98-4B67-818B-ADD6522F66B9}">
      <dgm:prSet/>
      <dgm:spPr/>
      <dgm:t>
        <a:bodyPr/>
        <a:lstStyle/>
        <a:p>
          <a:endParaRPr lang="es-MX"/>
        </a:p>
      </dgm:t>
    </dgm:pt>
    <dgm:pt modelId="{BB3E999C-4F22-4A7D-9069-D84E2919547E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</a:rPr>
            <a:t>Se utilizó el ECM como función de perdida y el DGE como optimizador.</a:t>
          </a:r>
          <a:endParaRPr lang="es-MX" sz="1800" dirty="0">
            <a:solidFill>
              <a:schemeClr val="tx1"/>
            </a:solidFill>
          </a:endParaRPr>
        </a:p>
      </dgm:t>
    </dgm:pt>
    <dgm:pt modelId="{FBC7A621-FA42-4BC6-BA9C-7D1253C8FBF6}" type="parTrans" cxnId="{F32C06DC-492F-43D5-BE1E-8BAB1ECE0A91}">
      <dgm:prSet/>
      <dgm:spPr/>
      <dgm:t>
        <a:bodyPr/>
        <a:lstStyle/>
        <a:p>
          <a:endParaRPr lang="es-MX"/>
        </a:p>
      </dgm:t>
    </dgm:pt>
    <dgm:pt modelId="{8817A8E1-BBDB-4EA0-8F09-36CA0E0A6130}" type="sibTrans" cxnId="{F32C06DC-492F-43D5-BE1E-8BAB1ECE0A91}">
      <dgm:prSet/>
      <dgm:spPr/>
      <dgm:t>
        <a:bodyPr/>
        <a:lstStyle/>
        <a:p>
          <a:endParaRPr lang="es-MX"/>
        </a:p>
      </dgm:t>
    </dgm:pt>
    <dgm:pt modelId="{984B8D9F-654B-4E41-A711-B519000EF198}" type="pres">
      <dgm:prSet presAssocID="{7DD7429C-7BF3-4FE2-890C-1EF9B4DC903C}" presName="Name0" presStyleCnt="0">
        <dgm:presLayoutVars>
          <dgm:dir/>
          <dgm:animLvl val="lvl"/>
          <dgm:resizeHandles val="exact"/>
        </dgm:presLayoutVars>
      </dgm:prSet>
      <dgm:spPr/>
    </dgm:pt>
    <dgm:pt modelId="{299EB9BD-C491-4A78-86FC-CBD39B923AD0}" type="pres">
      <dgm:prSet presAssocID="{977DE740-90BC-4C69-93AA-495841BC116F}" presName="composite" presStyleCnt="0"/>
      <dgm:spPr/>
    </dgm:pt>
    <dgm:pt modelId="{D817B919-5E76-4D1E-AA40-4619FE1E4675}" type="pres">
      <dgm:prSet presAssocID="{977DE740-90BC-4C69-93AA-495841BC116F}" presName="parTx" presStyleLbl="alignNode1" presStyleIdx="0" presStyleCnt="2" custScaleY="58499" custLinFactNeighborX="2961" custLinFactNeighborY="-62739">
        <dgm:presLayoutVars>
          <dgm:chMax val="0"/>
          <dgm:chPref val="0"/>
          <dgm:bulletEnabled val="1"/>
        </dgm:presLayoutVars>
      </dgm:prSet>
      <dgm:spPr/>
    </dgm:pt>
    <dgm:pt modelId="{1F2131D8-22D9-47A0-9534-ECEB50DCFB48}" type="pres">
      <dgm:prSet presAssocID="{977DE740-90BC-4C69-93AA-495841BC116F}" presName="desTx" presStyleLbl="alignAccFollowNode1" presStyleIdx="0" presStyleCnt="2" custLinFactNeighborX="2954" custLinFactNeighborY="9459">
        <dgm:presLayoutVars>
          <dgm:bulletEnabled val="1"/>
        </dgm:presLayoutVars>
      </dgm:prSet>
      <dgm:spPr/>
    </dgm:pt>
    <dgm:pt modelId="{747EFECF-6D9B-4FD9-8BB2-8200D48B194B}" type="pres">
      <dgm:prSet presAssocID="{EA58B0E6-ACD1-467A-95E7-66042AF50167}" presName="space" presStyleCnt="0"/>
      <dgm:spPr/>
    </dgm:pt>
    <dgm:pt modelId="{EB95C130-D167-49AB-A75B-152EC1333BD6}" type="pres">
      <dgm:prSet presAssocID="{4BF54170-7591-4A88-838B-DC23D041A700}" presName="composite" presStyleCnt="0"/>
      <dgm:spPr/>
    </dgm:pt>
    <dgm:pt modelId="{D8509118-5E7C-43D6-9A61-5B590AF74F7B}" type="pres">
      <dgm:prSet presAssocID="{4BF54170-7591-4A88-838B-DC23D041A700}" presName="parTx" presStyleLbl="alignNode1" presStyleIdx="1" presStyleCnt="2" custScaleY="38750" custLinFactY="-500000" custLinFactNeighborX="-1984" custLinFactNeighborY="-556545">
        <dgm:presLayoutVars>
          <dgm:chMax val="0"/>
          <dgm:chPref val="0"/>
          <dgm:bulletEnabled val="1"/>
        </dgm:presLayoutVars>
      </dgm:prSet>
      <dgm:spPr/>
    </dgm:pt>
    <dgm:pt modelId="{D9D60B4D-3C0A-491E-99FC-36CAFE982DF5}" type="pres">
      <dgm:prSet presAssocID="{4BF54170-7591-4A88-838B-DC23D041A700}" presName="desTx" presStyleLbl="alignAccFollowNode1" presStyleIdx="1" presStyleCnt="2" custLinFactNeighborX="-4828" custLinFactNeighborY="9240">
        <dgm:presLayoutVars>
          <dgm:bulletEnabled val="1"/>
        </dgm:presLayoutVars>
      </dgm:prSet>
      <dgm:spPr/>
    </dgm:pt>
  </dgm:ptLst>
  <dgm:cxnLst>
    <dgm:cxn modelId="{51DDC50A-6499-4AD4-B7ED-483F3B840599}" type="presOf" srcId="{AB31C58F-F1DC-465D-B5EF-50CDC856FFFB}" destId="{D9D60B4D-3C0A-491E-99FC-36CAFE982DF5}" srcOrd="0" destOrd="2" presId="urn:microsoft.com/office/officeart/2005/8/layout/hList1"/>
    <dgm:cxn modelId="{89EB6A19-F07D-4588-BB31-FBA5DE5DB6A9}" srcId="{4BF54170-7591-4A88-838B-DC23D041A700}" destId="{4274026E-8B33-4E0A-B3E9-5AC091767D24}" srcOrd="0" destOrd="0" parTransId="{0D81BB44-3FAB-4527-A225-DAABF395F1C8}" sibTransId="{78A1AE42-AF5E-40E4-A326-72A2FB204383}"/>
    <dgm:cxn modelId="{99C0E019-67B2-40AD-85DB-540A75BDC201}" srcId="{977DE740-90BC-4C69-93AA-495841BC116F}" destId="{D6738C56-9CB2-4F89-81B3-750C05884F58}" srcOrd="1" destOrd="0" parTransId="{6C61CCDE-68BD-4657-A3C8-B31B1AA8BEEC}" sibTransId="{F1B9630E-FD78-4580-B3B7-88EFABDC45B4}"/>
    <dgm:cxn modelId="{87C9D71C-8EBE-4A79-BEA0-76712656B9BA}" type="presOf" srcId="{977DE740-90BC-4C69-93AA-495841BC116F}" destId="{D817B919-5E76-4D1E-AA40-4619FE1E4675}" srcOrd="0" destOrd="0" presId="urn:microsoft.com/office/officeart/2005/8/layout/hList1"/>
    <dgm:cxn modelId="{2780CF21-9FBF-4ADF-A014-7F51C474591D}" srcId="{977DE740-90BC-4C69-93AA-495841BC116F}" destId="{E1A9BA34-8389-4BD8-9788-0F118EC667FF}" srcOrd="3" destOrd="0" parTransId="{D4F1533F-8F8C-4DE2-A4BC-622CA95F0B6E}" sibTransId="{FF37447A-E87D-4E11-9BAE-2EA3B8DEFE15}"/>
    <dgm:cxn modelId="{02936633-61DF-41DA-9C19-36529309AD3E}" srcId="{977DE740-90BC-4C69-93AA-495841BC116F}" destId="{CBDC850F-98C4-4348-B11A-F082A8FF657D}" srcOrd="0" destOrd="0" parTransId="{2FB11C93-859C-4ABF-A607-BA83B37DBAEC}" sibTransId="{77FBDD96-7D04-4850-A541-751706A5348D}"/>
    <dgm:cxn modelId="{8720765B-F72A-43EF-990B-F88680365D62}" srcId="{4BF54170-7591-4A88-838B-DC23D041A700}" destId="{034F44CA-D037-41FA-86F8-D686518C6F83}" srcOrd="7" destOrd="0" parTransId="{7616A4CF-FD56-43DB-9732-3C9C35694C01}" sibTransId="{19C16A4A-DA8A-4874-8396-A87D87B1BAA6}"/>
    <dgm:cxn modelId="{F10C2545-C3C1-4DD0-85DD-2FEE76F16F9F}" srcId="{4BF54170-7591-4A88-838B-DC23D041A700}" destId="{CF453C75-AD18-4B47-899C-931320E278A0}" srcOrd="8" destOrd="0" parTransId="{217FBCDE-3D3A-4E23-8DCD-BAA5503BD997}" sibTransId="{0F6CC9E1-87AA-4DC9-80E2-1801D51AE4AD}"/>
    <dgm:cxn modelId="{C8E8E867-F2AC-4D29-99DC-3E01CCA3D538}" type="presOf" srcId="{D6738C56-9CB2-4F89-81B3-750C05884F58}" destId="{1F2131D8-22D9-47A0-9534-ECEB50DCFB48}" srcOrd="0" destOrd="1" presId="urn:microsoft.com/office/officeart/2005/8/layout/hList1"/>
    <dgm:cxn modelId="{AFD57468-91B6-4491-9179-CB8D393CE1CE}" type="presOf" srcId="{034F44CA-D037-41FA-86F8-D686518C6F83}" destId="{D9D60B4D-3C0A-491E-99FC-36CAFE982DF5}" srcOrd="0" destOrd="7" presId="urn:microsoft.com/office/officeart/2005/8/layout/hList1"/>
    <dgm:cxn modelId="{37179570-E6F4-4235-9326-7058D5FF9997}" type="presOf" srcId="{2677CAAD-9413-4757-A60F-C4F79FB313A0}" destId="{D9D60B4D-3C0A-491E-99FC-36CAFE982DF5}" srcOrd="0" destOrd="4" presId="urn:microsoft.com/office/officeart/2005/8/layout/hList1"/>
    <dgm:cxn modelId="{05CC8883-C41A-479C-BBC2-BB60E74FEBA4}" srcId="{7DD7429C-7BF3-4FE2-890C-1EF9B4DC903C}" destId="{4BF54170-7591-4A88-838B-DC23D041A700}" srcOrd="1" destOrd="0" parTransId="{CE9EB1DB-32AD-4D21-A2B1-C7A907C2FECF}" sibTransId="{CF30F6B4-1EBD-42F2-B49F-D675496BBDFB}"/>
    <dgm:cxn modelId="{CB656286-469C-45C2-B54A-DA3A51D6E66B}" srcId="{977DE740-90BC-4C69-93AA-495841BC116F}" destId="{72CB1F9B-0D8D-450E-971D-E8AF50441133}" srcOrd="2" destOrd="0" parTransId="{2EB3FC77-BA46-4B41-A519-343CDC38E75D}" sibTransId="{8AF6644D-4C55-4066-BD26-3B2DC2E58030}"/>
    <dgm:cxn modelId="{D6ABAC8F-6E98-4B67-818B-ADD6522F66B9}" srcId="{4BF54170-7591-4A88-838B-DC23D041A700}" destId="{AB31C58F-F1DC-465D-B5EF-50CDC856FFFB}" srcOrd="2" destOrd="0" parTransId="{7B55F008-5FE9-41DB-A299-A64561B9AB22}" sibTransId="{5E519155-8A75-493D-8D0F-24AC823C9BC0}"/>
    <dgm:cxn modelId="{0665CF8F-0EFA-41B1-AC9D-DBFF99EE3084}" srcId="{4BF54170-7591-4A88-838B-DC23D041A700}" destId="{86B17D13-0856-40E2-9C37-E0ED1A6A59AE}" srcOrd="5" destOrd="0" parTransId="{9CA9D54C-166A-4BB2-859E-C408D039F80B}" sibTransId="{30EA39E2-F4B5-419C-8DD8-B57625F022B4}"/>
    <dgm:cxn modelId="{B5FFC490-2214-462B-BC04-A5386F12C4CD}" type="presOf" srcId="{7DD7429C-7BF3-4FE2-890C-1EF9B4DC903C}" destId="{984B8D9F-654B-4E41-A711-B519000EF198}" srcOrd="0" destOrd="0" presId="urn:microsoft.com/office/officeart/2005/8/layout/hList1"/>
    <dgm:cxn modelId="{F3A30E9C-CF1A-4D7E-979F-00C7A693B29C}" type="presOf" srcId="{E1A9BA34-8389-4BD8-9788-0F118EC667FF}" destId="{1F2131D8-22D9-47A0-9534-ECEB50DCFB48}" srcOrd="0" destOrd="3" presId="urn:microsoft.com/office/officeart/2005/8/layout/hList1"/>
    <dgm:cxn modelId="{8C0B619D-6841-441A-8FFD-297494EC3398}" type="presOf" srcId="{BB3E999C-4F22-4A7D-9069-D84E2919547E}" destId="{D9D60B4D-3C0A-491E-99FC-36CAFE982DF5}" srcOrd="0" destOrd="3" presId="urn:microsoft.com/office/officeart/2005/8/layout/hList1"/>
    <dgm:cxn modelId="{FDA603A7-4F85-467F-857F-BF7868DFDFD6}" type="presOf" srcId="{CBDC850F-98C4-4348-B11A-F082A8FF657D}" destId="{1F2131D8-22D9-47A0-9534-ECEB50DCFB48}" srcOrd="0" destOrd="0" presId="urn:microsoft.com/office/officeart/2005/8/layout/hList1"/>
    <dgm:cxn modelId="{11C38EAA-9D23-4FD7-B50A-4B3847F741BF}" type="presOf" srcId="{3091D8CB-4C06-4AF3-9F77-94CE58872EED}" destId="{D9D60B4D-3C0A-491E-99FC-36CAFE982DF5}" srcOrd="0" destOrd="1" presId="urn:microsoft.com/office/officeart/2005/8/layout/hList1"/>
    <dgm:cxn modelId="{5DDA94BC-FA2D-46CA-80CA-1FFF58362585}" type="presOf" srcId="{CF453C75-AD18-4B47-899C-931320E278A0}" destId="{D9D60B4D-3C0A-491E-99FC-36CAFE982DF5}" srcOrd="0" destOrd="8" presId="urn:microsoft.com/office/officeart/2005/8/layout/hList1"/>
    <dgm:cxn modelId="{957868BE-7836-4A42-961D-2639C861A56E}" type="presOf" srcId="{4BF54170-7591-4A88-838B-DC23D041A700}" destId="{D8509118-5E7C-43D6-9A61-5B590AF74F7B}" srcOrd="0" destOrd="0" presId="urn:microsoft.com/office/officeart/2005/8/layout/hList1"/>
    <dgm:cxn modelId="{9DBD4DBF-A016-49C3-BC25-87CD15D0AB4B}" type="presOf" srcId="{9AF35B77-BA87-4A63-B70E-E576201ECB93}" destId="{D9D60B4D-3C0A-491E-99FC-36CAFE982DF5}" srcOrd="0" destOrd="6" presId="urn:microsoft.com/office/officeart/2005/8/layout/hList1"/>
    <dgm:cxn modelId="{A3AD3FC2-3646-463B-8E10-B5549A00A420}" srcId="{4BF54170-7591-4A88-838B-DC23D041A700}" destId="{3091D8CB-4C06-4AF3-9F77-94CE58872EED}" srcOrd="1" destOrd="0" parTransId="{813CD1D4-3979-4232-A012-FD099D0ED753}" sibTransId="{E2216C6C-2A7D-4403-85D2-2E7DAB74D441}"/>
    <dgm:cxn modelId="{A2B59DD8-E6E9-4398-85F2-72D05D36AA31}" srcId="{4BF54170-7591-4A88-838B-DC23D041A700}" destId="{9AF35B77-BA87-4A63-B70E-E576201ECB93}" srcOrd="6" destOrd="0" parTransId="{CCF4E36D-3754-468A-97D1-D738E50C3851}" sibTransId="{CC7FDFF6-44FD-4DBF-9750-9C2BECB58C86}"/>
    <dgm:cxn modelId="{F32C06DC-492F-43D5-BE1E-8BAB1ECE0A91}" srcId="{4BF54170-7591-4A88-838B-DC23D041A700}" destId="{BB3E999C-4F22-4A7D-9069-D84E2919547E}" srcOrd="3" destOrd="0" parTransId="{FBC7A621-FA42-4BC6-BA9C-7D1253C8FBF6}" sibTransId="{8817A8E1-BBDB-4EA0-8F09-36CA0E0A6130}"/>
    <dgm:cxn modelId="{100324E4-311B-4908-9D80-38B515441468}" type="presOf" srcId="{86B17D13-0856-40E2-9C37-E0ED1A6A59AE}" destId="{D9D60B4D-3C0A-491E-99FC-36CAFE982DF5}" srcOrd="0" destOrd="5" presId="urn:microsoft.com/office/officeart/2005/8/layout/hList1"/>
    <dgm:cxn modelId="{7A7E6BE4-D4AF-4455-8AF5-CEB6BF62BF91}" type="presOf" srcId="{72CB1F9B-0D8D-450E-971D-E8AF50441133}" destId="{1F2131D8-22D9-47A0-9534-ECEB50DCFB48}" srcOrd="0" destOrd="2" presId="urn:microsoft.com/office/officeart/2005/8/layout/hList1"/>
    <dgm:cxn modelId="{324F18E6-B4C3-40FE-84C0-A77BCC5C2C27}" type="presOf" srcId="{4274026E-8B33-4E0A-B3E9-5AC091767D24}" destId="{D9D60B4D-3C0A-491E-99FC-36CAFE982DF5}" srcOrd="0" destOrd="0" presId="urn:microsoft.com/office/officeart/2005/8/layout/hList1"/>
    <dgm:cxn modelId="{5FEC44E8-0B41-42AB-A685-AF1076A8CCC5}" srcId="{4BF54170-7591-4A88-838B-DC23D041A700}" destId="{2677CAAD-9413-4757-A60F-C4F79FB313A0}" srcOrd="4" destOrd="0" parTransId="{22A59B52-FF82-47D7-B731-385C35BB089E}" sibTransId="{E4D93264-8946-4D74-BBF6-ADAEA056458A}"/>
    <dgm:cxn modelId="{FCFBD2F8-C335-4267-8801-31F023D59FD7}" srcId="{7DD7429C-7BF3-4FE2-890C-1EF9B4DC903C}" destId="{977DE740-90BC-4C69-93AA-495841BC116F}" srcOrd="0" destOrd="0" parTransId="{096EBB90-E1F9-40EE-8D92-27E8310AEEB7}" sibTransId="{EA58B0E6-ACD1-467A-95E7-66042AF50167}"/>
    <dgm:cxn modelId="{3722D594-82F1-4AAC-B083-90B7F1F92ABD}" type="presParOf" srcId="{984B8D9F-654B-4E41-A711-B519000EF198}" destId="{299EB9BD-C491-4A78-86FC-CBD39B923AD0}" srcOrd="0" destOrd="0" presId="urn:microsoft.com/office/officeart/2005/8/layout/hList1"/>
    <dgm:cxn modelId="{F80A5E1A-6F60-4F60-9A3E-273EA6F3101B}" type="presParOf" srcId="{299EB9BD-C491-4A78-86FC-CBD39B923AD0}" destId="{D817B919-5E76-4D1E-AA40-4619FE1E4675}" srcOrd="0" destOrd="0" presId="urn:microsoft.com/office/officeart/2005/8/layout/hList1"/>
    <dgm:cxn modelId="{CD1FED24-9899-4A4E-8908-5EE7A8A144BA}" type="presParOf" srcId="{299EB9BD-C491-4A78-86FC-CBD39B923AD0}" destId="{1F2131D8-22D9-47A0-9534-ECEB50DCFB48}" srcOrd="1" destOrd="0" presId="urn:microsoft.com/office/officeart/2005/8/layout/hList1"/>
    <dgm:cxn modelId="{0BA9CF6C-E29D-422D-8574-805044B154D1}" type="presParOf" srcId="{984B8D9F-654B-4E41-A711-B519000EF198}" destId="{747EFECF-6D9B-4FD9-8BB2-8200D48B194B}" srcOrd="1" destOrd="0" presId="urn:microsoft.com/office/officeart/2005/8/layout/hList1"/>
    <dgm:cxn modelId="{BE14036E-AC41-4DE8-BE00-4166BE9331D3}" type="presParOf" srcId="{984B8D9F-654B-4E41-A711-B519000EF198}" destId="{EB95C130-D167-49AB-A75B-152EC1333BD6}" srcOrd="2" destOrd="0" presId="urn:microsoft.com/office/officeart/2005/8/layout/hList1"/>
    <dgm:cxn modelId="{9EBE6188-DBC6-4F59-BE37-4425E792751B}" type="presParOf" srcId="{EB95C130-D167-49AB-A75B-152EC1333BD6}" destId="{D8509118-5E7C-43D6-9A61-5B590AF74F7B}" srcOrd="0" destOrd="0" presId="urn:microsoft.com/office/officeart/2005/8/layout/hList1"/>
    <dgm:cxn modelId="{95BB1FE1-E6E3-492C-B2EC-D0F3CD5B1823}" type="presParOf" srcId="{EB95C130-D167-49AB-A75B-152EC1333BD6}" destId="{D9D60B4D-3C0A-491E-99FC-36CAFE982D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D7429C-7BF3-4FE2-890C-1EF9B4DC90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77DE740-90BC-4C69-93AA-495841BC116F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dirty="0"/>
            <a:t>Suavizamiento exponencial de Holt-</a:t>
          </a:r>
          <a:r>
            <a:rPr lang="es-ES" sz="2800" dirty="0" err="1"/>
            <a:t>Winters</a:t>
          </a:r>
          <a:endParaRPr lang="es-MX" sz="2800" dirty="0"/>
        </a:p>
      </dgm:t>
    </dgm:pt>
    <dgm:pt modelId="{096EBB90-E1F9-40EE-8D92-27E8310AEEB7}" type="parTrans" cxnId="{FCFBD2F8-C335-4267-8801-31F023D59FD7}">
      <dgm:prSet/>
      <dgm:spPr/>
      <dgm:t>
        <a:bodyPr/>
        <a:lstStyle/>
        <a:p>
          <a:endParaRPr lang="es-MX"/>
        </a:p>
      </dgm:t>
    </dgm:pt>
    <dgm:pt modelId="{EA58B0E6-ACD1-467A-95E7-66042AF50167}" type="sibTrans" cxnId="{FCFBD2F8-C335-4267-8801-31F023D59FD7}">
      <dgm:prSet/>
      <dgm:spPr/>
      <dgm:t>
        <a:bodyPr/>
        <a:lstStyle/>
        <a:p>
          <a:endParaRPr lang="es-MX"/>
        </a:p>
      </dgm:t>
    </dgm:pt>
    <dgm:pt modelId="{CBDC850F-98C4-4348-B11A-F082A8FF657D}">
      <dgm:prSet phldrT="[Texto]" custT="1"/>
      <dgm:spPr>
        <a:blipFill>
          <a:blip xmlns:r="http://schemas.openxmlformats.org/officeDocument/2006/relationships" r:embed="rId1"/>
          <a:stretch>
            <a:fillRect l="-842" t="-125"/>
          </a:stretch>
        </a:blipFill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2FB11C93-859C-4ABF-A607-BA83B37DBAEC}" type="parTrans" cxnId="{02936633-61DF-41DA-9C19-36529309AD3E}">
      <dgm:prSet/>
      <dgm:spPr/>
      <dgm:t>
        <a:bodyPr/>
        <a:lstStyle/>
        <a:p>
          <a:endParaRPr lang="es-MX"/>
        </a:p>
      </dgm:t>
    </dgm:pt>
    <dgm:pt modelId="{77FBDD96-7D04-4850-A541-751706A5348D}" type="sibTrans" cxnId="{02936633-61DF-41DA-9C19-36529309AD3E}">
      <dgm:prSet/>
      <dgm:spPr/>
      <dgm:t>
        <a:bodyPr/>
        <a:lstStyle/>
        <a:p>
          <a:endParaRPr lang="es-MX"/>
        </a:p>
      </dgm:t>
    </dgm:pt>
    <dgm:pt modelId="{4BF54170-7591-4A88-838B-DC23D041A700}">
      <dgm:prSet phldrT="[Texto]" custT="1"/>
      <dgm:spPr>
        <a:noFill/>
        <a:ln>
          <a:noFill/>
        </a:ln>
      </dgm:spPr>
      <dgm:t>
        <a:bodyPr/>
        <a:lstStyle/>
        <a:p>
          <a:r>
            <a:rPr lang="es-ES" sz="2800" dirty="0"/>
            <a:t>Red Neuronal </a:t>
          </a:r>
          <a:endParaRPr lang="es-MX" sz="2800" dirty="0"/>
        </a:p>
      </dgm:t>
    </dgm:pt>
    <dgm:pt modelId="{CE9EB1DB-32AD-4D21-A2B1-C7A907C2FECF}" type="parTrans" cxnId="{05CC8883-C41A-479C-BBC2-BB60E74FEBA4}">
      <dgm:prSet/>
      <dgm:spPr/>
      <dgm:t>
        <a:bodyPr/>
        <a:lstStyle/>
        <a:p>
          <a:endParaRPr lang="es-MX"/>
        </a:p>
      </dgm:t>
    </dgm:pt>
    <dgm:pt modelId="{CF30F6B4-1EBD-42F2-B49F-D675496BBDFB}" type="sibTrans" cxnId="{05CC8883-C41A-479C-BBC2-BB60E74FEBA4}">
      <dgm:prSet/>
      <dgm:spPr/>
      <dgm:t>
        <a:bodyPr/>
        <a:lstStyle/>
        <a:p>
          <a:endParaRPr lang="es-MX"/>
        </a:p>
      </dgm:t>
    </dgm:pt>
    <dgm:pt modelId="{2677CAAD-9413-4757-A60F-C4F79FB313A0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22A59B52-FF82-47D7-B731-385C35BB089E}" type="parTrans" cxnId="{5FEC44E8-0B41-42AB-A685-AF1076A8CCC5}">
      <dgm:prSet/>
      <dgm:spPr/>
      <dgm:t>
        <a:bodyPr/>
        <a:lstStyle/>
        <a:p>
          <a:endParaRPr lang="es-MX"/>
        </a:p>
      </dgm:t>
    </dgm:pt>
    <dgm:pt modelId="{E4D93264-8946-4D74-BBF6-ADAEA056458A}" type="sibTrans" cxnId="{5FEC44E8-0B41-42AB-A685-AF1076A8CCC5}">
      <dgm:prSet/>
      <dgm:spPr/>
      <dgm:t>
        <a:bodyPr/>
        <a:lstStyle/>
        <a:p>
          <a:endParaRPr lang="es-MX"/>
        </a:p>
      </dgm:t>
    </dgm:pt>
    <dgm:pt modelId="{D6738C56-9CB2-4F89-81B3-750C05884F58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6C61CCDE-68BD-4657-A3C8-B31B1AA8BEEC}" type="parTrans" cxnId="{99C0E019-67B2-40AD-85DB-540A75BDC201}">
      <dgm:prSet/>
      <dgm:spPr/>
      <dgm:t>
        <a:bodyPr/>
        <a:lstStyle/>
        <a:p>
          <a:endParaRPr lang="es-MX"/>
        </a:p>
      </dgm:t>
    </dgm:pt>
    <dgm:pt modelId="{F1B9630E-FD78-4580-B3B7-88EFABDC45B4}" type="sibTrans" cxnId="{99C0E019-67B2-40AD-85DB-540A75BDC201}">
      <dgm:prSet/>
      <dgm:spPr/>
      <dgm:t>
        <a:bodyPr/>
        <a:lstStyle/>
        <a:p>
          <a:endParaRPr lang="es-MX"/>
        </a:p>
      </dgm:t>
    </dgm:pt>
    <dgm:pt modelId="{72CB1F9B-0D8D-450E-971D-E8AF50441133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2EB3FC77-BA46-4B41-A519-343CDC38E75D}" type="parTrans" cxnId="{CB656286-469C-45C2-B54A-DA3A51D6E66B}">
      <dgm:prSet/>
      <dgm:spPr/>
      <dgm:t>
        <a:bodyPr/>
        <a:lstStyle/>
        <a:p>
          <a:endParaRPr lang="es-MX"/>
        </a:p>
      </dgm:t>
    </dgm:pt>
    <dgm:pt modelId="{8AF6644D-4C55-4066-BD26-3B2DC2E58030}" type="sibTrans" cxnId="{CB656286-469C-45C2-B54A-DA3A51D6E66B}">
      <dgm:prSet/>
      <dgm:spPr/>
      <dgm:t>
        <a:bodyPr/>
        <a:lstStyle/>
        <a:p>
          <a:endParaRPr lang="es-MX"/>
        </a:p>
      </dgm:t>
    </dgm:pt>
    <dgm:pt modelId="{E1A9BA34-8389-4BD8-9788-0F118EC667FF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D4F1533F-8F8C-4DE2-A4BC-622CA95F0B6E}" type="parTrans" cxnId="{2780CF21-9FBF-4ADF-A014-7F51C474591D}">
      <dgm:prSet/>
      <dgm:spPr/>
      <dgm:t>
        <a:bodyPr/>
        <a:lstStyle/>
        <a:p>
          <a:endParaRPr lang="es-MX"/>
        </a:p>
      </dgm:t>
    </dgm:pt>
    <dgm:pt modelId="{FF37447A-E87D-4E11-9BAE-2EA3B8DEFE15}" type="sibTrans" cxnId="{2780CF21-9FBF-4ADF-A014-7F51C474591D}">
      <dgm:prSet/>
      <dgm:spPr/>
      <dgm:t>
        <a:bodyPr/>
        <a:lstStyle/>
        <a:p>
          <a:endParaRPr lang="es-MX"/>
        </a:p>
      </dgm:t>
    </dgm:pt>
    <dgm:pt modelId="{9AF35B77-BA87-4A63-B70E-E576201ECB93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CCF4E36D-3754-468A-97D1-D738E50C3851}" type="parTrans" cxnId="{A2B59DD8-E6E9-4398-85F2-72D05D36AA31}">
      <dgm:prSet/>
      <dgm:spPr/>
      <dgm:t>
        <a:bodyPr/>
        <a:lstStyle/>
        <a:p>
          <a:endParaRPr lang="es-MX"/>
        </a:p>
      </dgm:t>
    </dgm:pt>
    <dgm:pt modelId="{CC7FDFF6-44FD-4DBF-9750-9C2BECB58C86}" type="sibTrans" cxnId="{A2B59DD8-E6E9-4398-85F2-72D05D36AA31}">
      <dgm:prSet/>
      <dgm:spPr/>
      <dgm:t>
        <a:bodyPr/>
        <a:lstStyle/>
        <a:p>
          <a:endParaRPr lang="es-MX"/>
        </a:p>
      </dgm:t>
    </dgm:pt>
    <dgm:pt modelId="{034F44CA-D037-41FA-86F8-D686518C6F83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7616A4CF-FD56-43DB-9732-3C9C35694C01}" type="parTrans" cxnId="{8720765B-F72A-43EF-990B-F88680365D62}">
      <dgm:prSet/>
      <dgm:spPr/>
      <dgm:t>
        <a:bodyPr/>
        <a:lstStyle/>
        <a:p>
          <a:endParaRPr lang="es-MX"/>
        </a:p>
      </dgm:t>
    </dgm:pt>
    <dgm:pt modelId="{19C16A4A-DA8A-4874-8396-A87D87B1BAA6}" type="sibTrans" cxnId="{8720765B-F72A-43EF-990B-F88680365D62}">
      <dgm:prSet/>
      <dgm:spPr/>
      <dgm:t>
        <a:bodyPr/>
        <a:lstStyle/>
        <a:p>
          <a:endParaRPr lang="es-MX"/>
        </a:p>
      </dgm:t>
    </dgm:pt>
    <dgm:pt modelId="{CF453C75-AD18-4B47-899C-931320E278A0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217FBCDE-3D3A-4E23-8DCD-BAA5503BD997}" type="parTrans" cxnId="{F10C2545-C3C1-4DD0-85DD-2FEE76F16F9F}">
      <dgm:prSet/>
      <dgm:spPr/>
      <dgm:t>
        <a:bodyPr/>
        <a:lstStyle/>
        <a:p>
          <a:endParaRPr lang="es-MX"/>
        </a:p>
      </dgm:t>
    </dgm:pt>
    <dgm:pt modelId="{0F6CC9E1-87AA-4DC9-80E2-1801D51AE4AD}" type="sibTrans" cxnId="{F10C2545-C3C1-4DD0-85DD-2FEE76F16F9F}">
      <dgm:prSet/>
      <dgm:spPr/>
      <dgm:t>
        <a:bodyPr/>
        <a:lstStyle/>
        <a:p>
          <a:endParaRPr lang="es-MX"/>
        </a:p>
      </dgm:t>
    </dgm:pt>
    <dgm:pt modelId="{86B17D13-0856-40E2-9C37-E0ED1A6A59AE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9CA9D54C-166A-4BB2-859E-C408D039F80B}" type="parTrans" cxnId="{0665CF8F-0EFA-41B1-AC9D-DBFF99EE3084}">
      <dgm:prSet/>
      <dgm:spPr/>
      <dgm:t>
        <a:bodyPr/>
        <a:lstStyle/>
        <a:p>
          <a:endParaRPr lang="es-MX"/>
        </a:p>
      </dgm:t>
    </dgm:pt>
    <dgm:pt modelId="{30EA39E2-F4B5-419C-8DD8-B57625F022B4}" type="sibTrans" cxnId="{0665CF8F-0EFA-41B1-AC9D-DBFF99EE3084}">
      <dgm:prSet/>
      <dgm:spPr/>
      <dgm:t>
        <a:bodyPr/>
        <a:lstStyle/>
        <a:p>
          <a:endParaRPr lang="es-MX"/>
        </a:p>
      </dgm:t>
    </dgm:pt>
    <dgm:pt modelId="{4274026E-8B33-4E0A-B3E9-5AC091767D24}">
      <dgm:prSet phldrT="[Texto]" custT="1"/>
      <dgm:spPr>
        <a:blipFill>
          <a:blip xmlns:r="http://schemas.openxmlformats.org/officeDocument/2006/relationships" r:embed="rId2"/>
          <a:stretch>
            <a:fillRect l="-963" t="-125"/>
          </a:stretch>
        </a:blipFill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0D81BB44-3FAB-4527-A225-DAABF395F1C8}" type="parTrans" cxnId="{89EB6A19-F07D-4588-BB31-FBA5DE5DB6A9}">
      <dgm:prSet/>
      <dgm:spPr/>
      <dgm:t>
        <a:bodyPr/>
        <a:lstStyle/>
        <a:p>
          <a:endParaRPr lang="es-MX"/>
        </a:p>
      </dgm:t>
    </dgm:pt>
    <dgm:pt modelId="{78A1AE42-AF5E-40E4-A326-72A2FB204383}" type="sibTrans" cxnId="{89EB6A19-F07D-4588-BB31-FBA5DE5DB6A9}">
      <dgm:prSet/>
      <dgm:spPr/>
      <dgm:t>
        <a:bodyPr/>
        <a:lstStyle/>
        <a:p>
          <a:endParaRPr lang="es-MX"/>
        </a:p>
      </dgm:t>
    </dgm:pt>
    <dgm:pt modelId="{3091D8CB-4C06-4AF3-9F77-94CE58872EED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813CD1D4-3979-4232-A012-FD099D0ED753}" type="parTrans" cxnId="{A3AD3FC2-3646-463B-8E10-B5549A00A420}">
      <dgm:prSet/>
      <dgm:spPr/>
      <dgm:t>
        <a:bodyPr/>
        <a:lstStyle/>
        <a:p>
          <a:endParaRPr lang="es-MX"/>
        </a:p>
      </dgm:t>
    </dgm:pt>
    <dgm:pt modelId="{E2216C6C-2A7D-4403-85D2-2E7DAB74D441}" type="sibTrans" cxnId="{A3AD3FC2-3646-463B-8E10-B5549A00A420}">
      <dgm:prSet/>
      <dgm:spPr/>
      <dgm:t>
        <a:bodyPr/>
        <a:lstStyle/>
        <a:p>
          <a:endParaRPr lang="es-MX"/>
        </a:p>
      </dgm:t>
    </dgm:pt>
    <dgm:pt modelId="{AB31C58F-F1DC-465D-B5EF-50CDC856FFFB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7B55F008-5FE9-41DB-A299-A64561B9AB22}" type="parTrans" cxnId="{D6ABAC8F-6E98-4B67-818B-ADD6522F66B9}">
      <dgm:prSet/>
      <dgm:spPr/>
      <dgm:t>
        <a:bodyPr/>
        <a:lstStyle/>
        <a:p>
          <a:endParaRPr lang="es-MX"/>
        </a:p>
      </dgm:t>
    </dgm:pt>
    <dgm:pt modelId="{5E519155-8A75-493D-8D0F-24AC823C9BC0}" type="sibTrans" cxnId="{D6ABAC8F-6E98-4B67-818B-ADD6522F66B9}">
      <dgm:prSet/>
      <dgm:spPr/>
      <dgm:t>
        <a:bodyPr/>
        <a:lstStyle/>
        <a:p>
          <a:endParaRPr lang="es-MX"/>
        </a:p>
      </dgm:t>
    </dgm:pt>
    <dgm:pt modelId="{BB3E999C-4F22-4A7D-9069-D84E2919547E}">
      <dgm:prSet phldrT="[Texto]" custT="1"/>
      <dgm:spPr>
        <a:noFill/>
        <a:ln>
          <a:noFill/>
        </a:ln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FBC7A621-FA42-4BC6-BA9C-7D1253C8FBF6}" type="parTrans" cxnId="{F32C06DC-492F-43D5-BE1E-8BAB1ECE0A91}">
      <dgm:prSet/>
      <dgm:spPr/>
      <dgm:t>
        <a:bodyPr/>
        <a:lstStyle/>
        <a:p>
          <a:endParaRPr lang="es-MX"/>
        </a:p>
      </dgm:t>
    </dgm:pt>
    <dgm:pt modelId="{8817A8E1-BBDB-4EA0-8F09-36CA0E0A6130}" type="sibTrans" cxnId="{F32C06DC-492F-43D5-BE1E-8BAB1ECE0A91}">
      <dgm:prSet/>
      <dgm:spPr/>
      <dgm:t>
        <a:bodyPr/>
        <a:lstStyle/>
        <a:p>
          <a:endParaRPr lang="es-MX"/>
        </a:p>
      </dgm:t>
    </dgm:pt>
    <dgm:pt modelId="{984B8D9F-654B-4E41-A711-B519000EF198}" type="pres">
      <dgm:prSet presAssocID="{7DD7429C-7BF3-4FE2-890C-1EF9B4DC903C}" presName="Name0" presStyleCnt="0">
        <dgm:presLayoutVars>
          <dgm:dir/>
          <dgm:animLvl val="lvl"/>
          <dgm:resizeHandles val="exact"/>
        </dgm:presLayoutVars>
      </dgm:prSet>
      <dgm:spPr/>
    </dgm:pt>
    <dgm:pt modelId="{299EB9BD-C491-4A78-86FC-CBD39B923AD0}" type="pres">
      <dgm:prSet presAssocID="{977DE740-90BC-4C69-93AA-495841BC116F}" presName="composite" presStyleCnt="0"/>
      <dgm:spPr/>
    </dgm:pt>
    <dgm:pt modelId="{D817B919-5E76-4D1E-AA40-4619FE1E4675}" type="pres">
      <dgm:prSet presAssocID="{977DE740-90BC-4C69-93AA-495841BC116F}" presName="parTx" presStyleLbl="alignNode1" presStyleIdx="0" presStyleCnt="2" custScaleY="58499" custLinFactNeighborX="2961" custLinFactNeighborY="-62739">
        <dgm:presLayoutVars>
          <dgm:chMax val="0"/>
          <dgm:chPref val="0"/>
          <dgm:bulletEnabled val="1"/>
        </dgm:presLayoutVars>
      </dgm:prSet>
      <dgm:spPr/>
    </dgm:pt>
    <dgm:pt modelId="{1F2131D8-22D9-47A0-9534-ECEB50DCFB48}" type="pres">
      <dgm:prSet presAssocID="{977DE740-90BC-4C69-93AA-495841BC116F}" presName="desTx" presStyleLbl="alignAccFollowNode1" presStyleIdx="0" presStyleCnt="2" custLinFactNeighborX="2954" custLinFactNeighborY="9459">
        <dgm:presLayoutVars>
          <dgm:bulletEnabled val="1"/>
        </dgm:presLayoutVars>
      </dgm:prSet>
      <dgm:spPr/>
    </dgm:pt>
    <dgm:pt modelId="{747EFECF-6D9B-4FD9-8BB2-8200D48B194B}" type="pres">
      <dgm:prSet presAssocID="{EA58B0E6-ACD1-467A-95E7-66042AF50167}" presName="space" presStyleCnt="0"/>
      <dgm:spPr/>
    </dgm:pt>
    <dgm:pt modelId="{EB95C130-D167-49AB-A75B-152EC1333BD6}" type="pres">
      <dgm:prSet presAssocID="{4BF54170-7591-4A88-838B-DC23D041A700}" presName="composite" presStyleCnt="0"/>
      <dgm:spPr/>
    </dgm:pt>
    <dgm:pt modelId="{D8509118-5E7C-43D6-9A61-5B590AF74F7B}" type="pres">
      <dgm:prSet presAssocID="{4BF54170-7591-4A88-838B-DC23D041A700}" presName="parTx" presStyleLbl="alignNode1" presStyleIdx="1" presStyleCnt="2" custScaleY="38750" custLinFactY="-500000" custLinFactNeighborX="-1984" custLinFactNeighborY="-556545">
        <dgm:presLayoutVars>
          <dgm:chMax val="0"/>
          <dgm:chPref val="0"/>
          <dgm:bulletEnabled val="1"/>
        </dgm:presLayoutVars>
      </dgm:prSet>
      <dgm:spPr/>
    </dgm:pt>
    <dgm:pt modelId="{D9D60B4D-3C0A-491E-99FC-36CAFE982DF5}" type="pres">
      <dgm:prSet presAssocID="{4BF54170-7591-4A88-838B-DC23D041A700}" presName="desTx" presStyleLbl="alignAccFollowNode1" presStyleIdx="1" presStyleCnt="2" custLinFactNeighborX="-4828" custLinFactNeighborY="9240">
        <dgm:presLayoutVars>
          <dgm:bulletEnabled val="1"/>
        </dgm:presLayoutVars>
      </dgm:prSet>
      <dgm:spPr/>
    </dgm:pt>
  </dgm:ptLst>
  <dgm:cxnLst>
    <dgm:cxn modelId="{51DDC50A-6499-4AD4-B7ED-483F3B840599}" type="presOf" srcId="{AB31C58F-F1DC-465D-B5EF-50CDC856FFFB}" destId="{D9D60B4D-3C0A-491E-99FC-36CAFE982DF5}" srcOrd="0" destOrd="2" presId="urn:microsoft.com/office/officeart/2005/8/layout/hList1"/>
    <dgm:cxn modelId="{89EB6A19-F07D-4588-BB31-FBA5DE5DB6A9}" srcId="{4BF54170-7591-4A88-838B-DC23D041A700}" destId="{4274026E-8B33-4E0A-B3E9-5AC091767D24}" srcOrd="0" destOrd="0" parTransId="{0D81BB44-3FAB-4527-A225-DAABF395F1C8}" sibTransId="{78A1AE42-AF5E-40E4-A326-72A2FB204383}"/>
    <dgm:cxn modelId="{99C0E019-67B2-40AD-85DB-540A75BDC201}" srcId="{977DE740-90BC-4C69-93AA-495841BC116F}" destId="{D6738C56-9CB2-4F89-81B3-750C05884F58}" srcOrd="1" destOrd="0" parTransId="{6C61CCDE-68BD-4657-A3C8-B31B1AA8BEEC}" sibTransId="{F1B9630E-FD78-4580-B3B7-88EFABDC45B4}"/>
    <dgm:cxn modelId="{87C9D71C-8EBE-4A79-BEA0-76712656B9BA}" type="presOf" srcId="{977DE740-90BC-4C69-93AA-495841BC116F}" destId="{D817B919-5E76-4D1E-AA40-4619FE1E4675}" srcOrd="0" destOrd="0" presId="urn:microsoft.com/office/officeart/2005/8/layout/hList1"/>
    <dgm:cxn modelId="{2780CF21-9FBF-4ADF-A014-7F51C474591D}" srcId="{977DE740-90BC-4C69-93AA-495841BC116F}" destId="{E1A9BA34-8389-4BD8-9788-0F118EC667FF}" srcOrd="3" destOrd="0" parTransId="{D4F1533F-8F8C-4DE2-A4BC-622CA95F0B6E}" sibTransId="{FF37447A-E87D-4E11-9BAE-2EA3B8DEFE15}"/>
    <dgm:cxn modelId="{02936633-61DF-41DA-9C19-36529309AD3E}" srcId="{977DE740-90BC-4C69-93AA-495841BC116F}" destId="{CBDC850F-98C4-4348-B11A-F082A8FF657D}" srcOrd="0" destOrd="0" parTransId="{2FB11C93-859C-4ABF-A607-BA83B37DBAEC}" sibTransId="{77FBDD96-7D04-4850-A541-751706A5348D}"/>
    <dgm:cxn modelId="{8720765B-F72A-43EF-990B-F88680365D62}" srcId="{4BF54170-7591-4A88-838B-DC23D041A700}" destId="{034F44CA-D037-41FA-86F8-D686518C6F83}" srcOrd="7" destOrd="0" parTransId="{7616A4CF-FD56-43DB-9732-3C9C35694C01}" sibTransId="{19C16A4A-DA8A-4874-8396-A87D87B1BAA6}"/>
    <dgm:cxn modelId="{F10C2545-C3C1-4DD0-85DD-2FEE76F16F9F}" srcId="{4BF54170-7591-4A88-838B-DC23D041A700}" destId="{CF453C75-AD18-4B47-899C-931320E278A0}" srcOrd="8" destOrd="0" parTransId="{217FBCDE-3D3A-4E23-8DCD-BAA5503BD997}" sibTransId="{0F6CC9E1-87AA-4DC9-80E2-1801D51AE4AD}"/>
    <dgm:cxn modelId="{C8E8E867-F2AC-4D29-99DC-3E01CCA3D538}" type="presOf" srcId="{D6738C56-9CB2-4F89-81B3-750C05884F58}" destId="{1F2131D8-22D9-47A0-9534-ECEB50DCFB48}" srcOrd="0" destOrd="1" presId="urn:microsoft.com/office/officeart/2005/8/layout/hList1"/>
    <dgm:cxn modelId="{AFD57468-91B6-4491-9179-CB8D393CE1CE}" type="presOf" srcId="{034F44CA-D037-41FA-86F8-D686518C6F83}" destId="{D9D60B4D-3C0A-491E-99FC-36CAFE982DF5}" srcOrd="0" destOrd="7" presId="urn:microsoft.com/office/officeart/2005/8/layout/hList1"/>
    <dgm:cxn modelId="{37179570-E6F4-4235-9326-7058D5FF9997}" type="presOf" srcId="{2677CAAD-9413-4757-A60F-C4F79FB313A0}" destId="{D9D60B4D-3C0A-491E-99FC-36CAFE982DF5}" srcOrd="0" destOrd="4" presId="urn:microsoft.com/office/officeart/2005/8/layout/hList1"/>
    <dgm:cxn modelId="{05CC8883-C41A-479C-BBC2-BB60E74FEBA4}" srcId="{7DD7429C-7BF3-4FE2-890C-1EF9B4DC903C}" destId="{4BF54170-7591-4A88-838B-DC23D041A700}" srcOrd="1" destOrd="0" parTransId="{CE9EB1DB-32AD-4D21-A2B1-C7A907C2FECF}" sibTransId="{CF30F6B4-1EBD-42F2-B49F-D675496BBDFB}"/>
    <dgm:cxn modelId="{CB656286-469C-45C2-B54A-DA3A51D6E66B}" srcId="{977DE740-90BC-4C69-93AA-495841BC116F}" destId="{72CB1F9B-0D8D-450E-971D-E8AF50441133}" srcOrd="2" destOrd="0" parTransId="{2EB3FC77-BA46-4B41-A519-343CDC38E75D}" sibTransId="{8AF6644D-4C55-4066-BD26-3B2DC2E58030}"/>
    <dgm:cxn modelId="{D6ABAC8F-6E98-4B67-818B-ADD6522F66B9}" srcId="{4BF54170-7591-4A88-838B-DC23D041A700}" destId="{AB31C58F-F1DC-465D-B5EF-50CDC856FFFB}" srcOrd="2" destOrd="0" parTransId="{7B55F008-5FE9-41DB-A299-A64561B9AB22}" sibTransId="{5E519155-8A75-493D-8D0F-24AC823C9BC0}"/>
    <dgm:cxn modelId="{0665CF8F-0EFA-41B1-AC9D-DBFF99EE3084}" srcId="{4BF54170-7591-4A88-838B-DC23D041A700}" destId="{86B17D13-0856-40E2-9C37-E0ED1A6A59AE}" srcOrd="5" destOrd="0" parTransId="{9CA9D54C-166A-4BB2-859E-C408D039F80B}" sibTransId="{30EA39E2-F4B5-419C-8DD8-B57625F022B4}"/>
    <dgm:cxn modelId="{B5FFC490-2214-462B-BC04-A5386F12C4CD}" type="presOf" srcId="{7DD7429C-7BF3-4FE2-890C-1EF9B4DC903C}" destId="{984B8D9F-654B-4E41-A711-B519000EF198}" srcOrd="0" destOrd="0" presId="urn:microsoft.com/office/officeart/2005/8/layout/hList1"/>
    <dgm:cxn modelId="{F3A30E9C-CF1A-4D7E-979F-00C7A693B29C}" type="presOf" srcId="{E1A9BA34-8389-4BD8-9788-0F118EC667FF}" destId="{1F2131D8-22D9-47A0-9534-ECEB50DCFB48}" srcOrd="0" destOrd="3" presId="urn:microsoft.com/office/officeart/2005/8/layout/hList1"/>
    <dgm:cxn modelId="{8C0B619D-6841-441A-8FFD-297494EC3398}" type="presOf" srcId="{BB3E999C-4F22-4A7D-9069-D84E2919547E}" destId="{D9D60B4D-3C0A-491E-99FC-36CAFE982DF5}" srcOrd="0" destOrd="3" presId="urn:microsoft.com/office/officeart/2005/8/layout/hList1"/>
    <dgm:cxn modelId="{FDA603A7-4F85-467F-857F-BF7868DFDFD6}" type="presOf" srcId="{CBDC850F-98C4-4348-B11A-F082A8FF657D}" destId="{1F2131D8-22D9-47A0-9534-ECEB50DCFB48}" srcOrd="0" destOrd="0" presId="urn:microsoft.com/office/officeart/2005/8/layout/hList1"/>
    <dgm:cxn modelId="{11C38EAA-9D23-4FD7-B50A-4B3847F741BF}" type="presOf" srcId="{3091D8CB-4C06-4AF3-9F77-94CE58872EED}" destId="{D9D60B4D-3C0A-491E-99FC-36CAFE982DF5}" srcOrd="0" destOrd="1" presId="urn:microsoft.com/office/officeart/2005/8/layout/hList1"/>
    <dgm:cxn modelId="{5DDA94BC-FA2D-46CA-80CA-1FFF58362585}" type="presOf" srcId="{CF453C75-AD18-4B47-899C-931320E278A0}" destId="{D9D60B4D-3C0A-491E-99FC-36CAFE982DF5}" srcOrd="0" destOrd="8" presId="urn:microsoft.com/office/officeart/2005/8/layout/hList1"/>
    <dgm:cxn modelId="{957868BE-7836-4A42-961D-2639C861A56E}" type="presOf" srcId="{4BF54170-7591-4A88-838B-DC23D041A700}" destId="{D8509118-5E7C-43D6-9A61-5B590AF74F7B}" srcOrd="0" destOrd="0" presId="urn:microsoft.com/office/officeart/2005/8/layout/hList1"/>
    <dgm:cxn modelId="{9DBD4DBF-A016-49C3-BC25-87CD15D0AB4B}" type="presOf" srcId="{9AF35B77-BA87-4A63-B70E-E576201ECB93}" destId="{D9D60B4D-3C0A-491E-99FC-36CAFE982DF5}" srcOrd="0" destOrd="6" presId="urn:microsoft.com/office/officeart/2005/8/layout/hList1"/>
    <dgm:cxn modelId="{A3AD3FC2-3646-463B-8E10-B5549A00A420}" srcId="{4BF54170-7591-4A88-838B-DC23D041A700}" destId="{3091D8CB-4C06-4AF3-9F77-94CE58872EED}" srcOrd="1" destOrd="0" parTransId="{813CD1D4-3979-4232-A012-FD099D0ED753}" sibTransId="{E2216C6C-2A7D-4403-85D2-2E7DAB74D441}"/>
    <dgm:cxn modelId="{A2B59DD8-E6E9-4398-85F2-72D05D36AA31}" srcId="{4BF54170-7591-4A88-838B-DC23D041A700}" destId="{9AF35B77-BA87-4A63-B70E-E576201ECB93}" srcOrd="6" destOrd="0" parTransId="{CCF4E36D-3754-468A-97D1-D738E50C3851}" sibTransId="{CC7FDFF6-44FD-4DBF-9750-9C2BECB58C86}"/>
    <dgm:cxn modelId="{F32C06DC-492F-43D5-BE1E-8BAB1ECE0A91}" srcId="{4BF54170-7591-4A88-838B-DC23D041A700}" destId="{BB3E999C-4F22-4A7D-9069-D84E2919547E}" srcOrd="3" destOrd="0" parTransId="{FBC7A621-FA42-4BC6-BA9C-7D1253C8FBF6}" sibTransId="{8817A8E1-BBDB-4EA0-8F09-36CA0E0A6130}"/>
    <dgm:cxn modelId="{100324E4-311B-4908-9D80-38B515441468}" type="presOf" srcId="{86B17D13-0856-40E2-9C37-E0ED1A6A59AE}" destId="{D9D60B4D-3C0A-491E-99FC-36CAFE982DF5}" srcOrd="0" destOrd="5" presId="urn:microsoft.com/office/officeart/2005/8/layout/hList1"/>
    <dgm:cxn modelId="{7A7E6BE4-D4AF-4455-8AF5-CEB6BF62BF91}" type="presOf" srcId="{72CB1F9B-0D8D-450E-971D-E8AF50441133}" destId="{1F2131D8-22D9-47A0-9534-ECEB50DCFB48}" srcOrd="0" destOrd="2" presId="urn:microsoft.com/office/officeart/2005/8/layout/hList1"/>
    <dgm:cxn modelId="{324F18E6-B4C3-40FE-84C0-A77BCC5C2C27}" type="presOf" srcId="{4274026E-8B33-4E0A-B3E9-5AC091767D24}" destId="{D9D60B4D-3C0A-491E-99FC-36CAFE982DF5}" srcOrd="0" destOrd="0" presId="urn:microsoft.com/office/officeart/2005/8/layout/hList1"/>
    <dgm:cxn modelId="{5FEC44E8-0B41-42AB-A685-AF1076A8CCC5}" srcId="{4BF54170-7591-4A88-838B-DC23D041A700}" destId="{2677CAAD-9413-4757-A60F-C4F79FB313A0}" srcOrd="4" destOrd="0" parTransId="{22A59B52-FF82-47D7-B731-385C35BB089E}" sibTransId="{E4D93264-8946-4D74-BBF6-ADAEA056458A}"/>
    <dgm:cxn modelId="{FCFBD2F8-C335-4267-8801-31F023D59FD7}" srcId="{7DD7429C-7BF3-4FE2-890C-1EF9B4DC903C}" destId="{977DE740-90BC-4C69-93AA-495841BC116F}" srcOrd="0" destOrd="0" parTransId="{096EBB90-E1F9-40EE-8D92-27E8310AEEB7}" sibTransId="{EA58B0E6-ACD1-467A-95E7-66042AF50167}"/>
    <dgm:cxn modelId="{3722D594-82F1-4AAC-B083-90B7F1F92ABD}" type="presParOf" srcId="{984B8D9F-654B-4E41-A711-B519000EF198}" destId="{299EB9BD-C491-4A78-86FC-CBD39B923AD0}" srcOrd="0" destOrd="0" presId="urn:microsoft.com/office/officeart/2005/8/layout/hList1"/>
    <dgm:cxn modelId="{F80A5E1A-6F60-4F60-9A3E-273EA6F3101B}" type="presParOf" srcId="{299EB9BD-C491-4A78-86FC-CBD39B923AD0}" destId="{D817B919-5E76-4D1E-AA40-4619FE1E4675}" srcOrd="0" destOrd="0" presId="urn:microsoft.com/office/officeart/2005/8/layout/hList1"/>
    <dgm:cxn modelId="{CD1FED24-9899-4A4E-8908-5EE7A8A144BA}" type="presParOf" srcId="{299EB9BD-C491-4A78-86FC-CBD39B923AD0}" destId="{1F2131D8-22D9-47A0-9534-ECEB50DCFB48}" srcOrd="1" destOrd="0" presId="urn:microsoft.com/office/officeart/2005/8/layout/hList1"/>
    <dgm:cxn modelId="{0BA9CF6C-E29D-422D-8574-805044B154D1}" type="presParOf" srcId="{984B8D9F-654B-4E41-A711-B519000EF198}" destId="{747EFECF-6D9B-4FD9-8BB2-8200D48B194B}" srcOrd="1" destOrd="0" presId="urn:microsoft.com/office/officeart/2005/8/layout/hList1"/>
    <dgm:cxn modelId="{BE14036E-AC41-4DE8-BE00-4166BE9331D3}" type="presParOf" srcId="{984B8D9F-654B-4E41-A711-B519000EF198}" destId="{EB95C130-D167-49AB-A75B-152EC1333BD6}" srcOrd="2" destOrd="0" presId="urn:microsoft.com/office/officeart/2005/8/layout/hList1"/>
    <dgm:cxn modelId="{9EBE6188-DBC6-4F59-BE37-4425E792751B}" type="presParOf" srcId="{EB95C130-D167-49AB-A75B-152EC1333BD6}" destId="{D8509118-5E7C-43D6-9A61-5B590AF74F7B}" srcOrd="0" destOrd="0" presId="urn:microsoft.com/office/officeart/2005/8/layout/hList1"/>
    <dgm:cxn modelId="{95BB1FE1-E6E3-492C-B2EC-D0F3CD5B1823}" type="presParOf" srcId="{EB95C130-D167-49AB-A75B-152EC1333BD6}" destId="{D9D60B4D-3C0A-491E-99FC-36CAFE982D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BEF4A-AD52-4DDE-AEDC-D39B5B58F514}">
      <dsp:nvSpPr>
        <dsp:cNvPr id="0" name=""/>
        <dsp:cNvSpPr/>
      </dsp:nvSpPr>
      <dsp:spPr>
        <a:xfrm>
          <a:off x="786495" y="2127"/>
          <a:ext cx="2365937" cy="1892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47007-CED3-4988-B91C-3284F540A192}">
      <dsp:nvSpPr>
        <dsp:cNvPr id="0" name=""/>
        <dsp:cNvSpPr/>
      </dsp:nvSpPr>
      <dsp:spPr>
        <a:xfrm>
          <a:off x="999429" y="1705603"/>
          <a:ext cx="2105684" cy="66246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 publica desde 1969.</a:t>
          </a:r>
          <a:endParaRPr lang="es-MX" sz="1300" kern="1200" dirty="0"/>
        </a:p>
      </dsp:txBody>
      <dsp:txXfrm>
        <a:off x="999429" y="1705603"/>
        <a:ext cx="2105684" cy="662462"/>
      </dsp:txXfrm>
    </dsp:sp>
    <dsp:sp modelId="{915371D2-375C-4E1E-AB3B-98F6626D0FC9}">
      <dsp:nvSpPr>
        <dsp:cNvPr id="0" name=""/>
        <dsp:cNvSpPr/>
      </dsp:nvSpPr>
      <dsp:spPr>
        <a:xfrm>
          <a:off x="3389026" y="2127"/>
          <a:ext cx="2365937" cy="18927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5A600-C804-45E4-857D-A55916F3F3D4}">
      <dsp:nvSpPr>
        <dsp:cNvPr id="0" name=""/>
        <dsp:cNvSpPr/>
      </dsp:nvSpPr>
      <dsp:spPr>
        <a:xfrm>
          <a:off x="3601961" y="1705603"/>
          <a:ext cx="2105684" cy="66246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Método de Laspeyres</a:t>
          </a:r>
          <a:endParaRPr lang="es-MX" sz="1300" kern="1200" dirty="0"/>
        </a:p>
      </dsp:txBody>
      <dsp:txXfrm>
        <a:off x="3601961" y="1705603"/>
        <a:ext cx="2105684" cy="662462"/>
      </dsp:txXfrm>
    </dsp:sp>
    <dsp:sp modelId="{0F535EF1-40DE-43D2-9451-D84D2DFDE4E8}">
      <dsp:nvSpPr>
        <dsp:cNvPr id="0" name=""/>
        <dsp:cNvSpPr/>
      </dsp:nvSpPr>
      <dsp:spPr>
        <a:xfrm>
          <a:off x="5991558" y="2127"/>
          <a:ext cx="2365937" cy="1892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1E4E0-6461-4FD7-BB7D-0CBC87992365}">
      <dsp:nvSpPr>
        <dsp:cNvPr id="0" name=""/>
        <dsp:cNvSpPr/>
      </dsp:nvSpPr>
      <dsp:spPr>
        <a:xfrm>
          <a:off x="6204492" y="1705603"/>
          <a:ext cx="2105684" cy="66246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Encuesta Nacional de Gasto de los Hogares (ENGASTO) 2012 y 2013</a:t>
          </a:r>
          <a:endParaRPr lang="es-MX" sz="1300" kern="1200" dirty="0"/>
        </a:p>
      </dsp:txBody>
      <dsp:txXfrm>
        <a:off x="6204492" y="1705603"/>
        <a:ext cx="2105684" cy="662462"/>
      </dsp:txXfrm>
    </dsp:sp>
    <dsp:sp modelId="{CC3250E7-FADC-40BF-8EBE-16DBB63E53E2}">
      <dsp:nvSpPr>
        <dsp:cNvPr id="0" name=""/>
        <dsp:cNvSpPr/>
      </dsp:nvSpPr>
      <dsp:spPr>
        <a:xfrm>
          <a:off x="8594090" y="2127"/>
          <a:ext cx="2365937" cy="189275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53293-276F-4924-B318-71F67B32B13F}">
      <dsp:nvSpPr>
        <dsp:cNvPr id="0" name=""/>
        <dsp:cNvSpPr/>
      </dsp:nvSpPr>
      <dsp:spPr>
        <a:xfrm>
          <a:off x="8807024" y="1705603"/>
          <a:ext cx="2105684" cy="66246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Canasta de 299 grupos de bienes y servicios llamados: genéricos.</a:t>
          </a:r>
          <a:endParaRPr lang="es-MX" sz="1300" kern="1200" dirty="0"/>
        </a:p>
      </dsp:txBody>
      <dsp:txXfrm>
        <a:off x="8807024" y="1705603"/>
        <a:ext cx="2105684" cy="662462"/>
      </dsp:txXfrm>
    </dsp:sp>
    <dsp:sp modelId="{4F1759D8-FDF3-4F00-AE46-9F2C86A17E0F}">
      <dsp:nvSpPr>
        <dsp:cNvPr id="0" name=""/>
        <dsp:cNvSpPr/>
      </dsp:nvSpPr>
      <dsp:spPr>
        <a:xfrm>
          <a:off x="2087760" y="2604659"/>
          <a:ext cx="2365937" cy="1892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B64EB-E3BA-4528-A16E-9A4ACF6688DB}">
      <dsp:nvSpPr>
        <dsp:cNvPr id="0" name=""/>
        <dsp:cNvSpPr/>
      </dsp:nvSpPr>
      <dsp:spPr>
        <a:xfrm>
          <a:off x="2300695" y="4308134"/>
          <a:ext cx="2105684" cy="66246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Distintas marcas</a:t>
          </a:r>
        </a:p>
      </dsp:txBody>
      <dsp:txXfrm>
        <a:off x="2300695" y="4308134"/>
        <a:ext cx="2105684" cy="662462"/>
      </dsp:txXfrm>
    </dsp:sp>
    <dsp:sp modelId="{198B190A-A8BF-4F57-A9D5-CBE5F27957CE}">
      <dsp:nvSpPr>
        <dsp:cNvPr id="0" name=""/>
        <dsp:cNvSpPr/>
      </dsp:nvSpPr>
      <dsp:spPr>
        <a:xfrm>
          <a:off x="4690292" y="2604659"/>
          <a:ext cx="2365937" cy="189275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EA14C-F350-43C0-A32B-507FADAAB256}">
      <dsp:nvSpPr>
        <dsp:cNvPr id="0" name=""/>
        <dsp:cNvSpPr/>
      </dsp:nvSpPr>
      <dsp:spPr>
        <a:xfrm>
          <a:off x="4903226" y="4308134"/>
          <a:ext cx="2105684" cy="66246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Diferentes puntos de venta</a:t>
          </a:r>
        </a:p>
      </dsp:txBody>
      <dsp:txXfrm>
        <a:off x="4903226" y="4308134"/>
        <a:ext cx="2105684" cy="662462"/>
      </dsp:txXfrm>
    </dsp:sp>
    <dsp:sp modelId="{6ED880EB-5227-46DB-9A89-DBEC773BB544}">
      <dsp:nvSpPr>
        <dsp:cNvPr id="0" name=""/>
        <dsp:cNvSpPr/>
      </dsp:nvSpPr>
      <dsp:spPr>
        <a:xfrm>
          <a:off x="7292824" y="2604659"/>
          <a:ext cx="2365937" cy="18927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8C4F5-E1FD-4667-9B49-8196A60AE1BD}">
      <dsp:nvSpPr>
        <dsp:cNvPr id="0" name=""/>
        <dsp:cNvSpPr/>
      </dsp:nvSpPr>
      <dsp:spPr>
        <a:xfrm>
          <a:off x="7505758" y="4308134"/>
          <a:ext cx="2105684" cy="66246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Representación de todas las localidades del país </a:t>
          </a:r>
        </a:p>
      </dsp:txBody>
      <dsp:txXfrm>
        <a:off x="7505758" y="4308134"/>
        <a:ext cx="2105684" cy="66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E9B61-E7C2-4C91-8401-3EA47760E13B}">
      <dsp:nvSpPr>
        <dsp:cNvPr id="0" name=""/>
        <dsp:cNvSpPr/>
      </dsp:nvSpPr>
      <dsp:spPr>
        <a:xfrm>
          <a:off x="2444" y="303970"/>
          <a:ext cx="4205484" cy="1189428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Definición</a:t>
          </a:r>
          <a:endParaRPr lang="es-MX" sz="3200" kern="1200" dirty="0"/>
        </a:p>
      </dsp:txBody>
      <dsp:txXfrm>
        <a:off x="2444" y="303970"/>
        <a:ext cx="4205484" cy="1189428"/>
      </dsp:txXfrm>
    </dsp:sp>
    <dsp:sp modelId="{BBBFB06E-3611-476E-B3AC-637A598FEBBA}">
      <dsp:nvSpPr>
        <dsp:cNvPr id="0" name=""/>
        <dsp:cNvSpPr/>
      </dsp:nvSpPr>
      <dsp:spPr>
        <a:xfrm>
          <a:off x="9142" y="1820061"/>
          <a:ext cx="4198787" cy="2087218"/>
        </a:xfrm>
        <a:prstGeom prst="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>
              <a:solidFill>
                <a:schemeClr val="tx1"/>
              </a:solidFill>
            </a:rPr>
            <a:t>La inflación es el aumento generalizado y sostenido de los precios de bienes y servicios en un país.</a:t>
          </a:r>
          <a:endParaRPr lang="es-MX" sz="2800" kern="1200" dirty="0">
            <a:solidFill>
              <a:schemeClr val="tx1"/>
            </a:solidFill>
          </a:endParaRPr>
        </a:p>
      </dsp:txBody>
      <dsp:txXfrm>
        <a:off x="9142" y="1820061"/>
        <a:ext cx="4198787" cy="2087218"/>
      </dsp:txXfrm>
    </dsp:sp>
    <dsp:sp modelId="{00EC5D31-5E75-4603-BC9A-C3F98356620F}">
      <dsp:nvSpPr>
        <dsp:cNvPr id="0" name=""/>
        <dsp:cNvSpPr/>
      </dsp:nvSpPr>
      <dsp:spPr>
        <a:xfrm>
          <a:off x="4790554" y="327361"/>
          <a:ext cx="5399856" cy="1189428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Tasa de Inflación Porcentual </a:t>
          </a:r>
          <a:endParaRPr lang="es-MX" sz="3200" kern="1200" dirty="0"/>
        </a:p>
      </dsp:txBody>
      <dsp:txXfrm>
        <a:off x="4790554" y="327361"/>
        <a:ext cx="5399856" cy="1189428"/>
      </dsp:txXfrm>
    </dsp:sp>
    <dsp:sp modelId="{2B49BF1E-8117-49F6-95F4-A07BF753AE72}">
      <dsp:nvSpPr>
        <dsp:cNvPr id="0" name=""/>
        <dsp:cNvSpPr/>
      </dsp:nvSpPr>
      <dsp:spPr>
        <a:xfrm>
          <a:off x="4684481" y="1980629"/>
          <a:ext cx="5587108" cy="12431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s-ES" sz="2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𝑖</m:t>
              </m:r>
              <m:d>
                <m:dPr>
                  <m:ctrlPr>
                    <a:rPr lang="es-ES" sz="2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s-E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s-E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s-ES" sz="2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s-E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E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s-E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e>
              </m:d>
              <m:r>
                <a:rPr lang="es-MX" sz="2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  <m:d>
                <m:dPr>
                  <m:ctrlPr>
                    <a:rPr lang="es-MX" sz="28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f>
                    <m:fPr>
                      <m:ctrlPr>
                        <a:rPr lang="es-ES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lang="es-ES" sz="2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𝑁𝑃𝐶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ES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𝑁𝑃𝐶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num>
                    <m:den>
                      <m:sSub>
                        <m:sSubPr>
                          <m:ctrlPr>
                            <a:rPr lang="es-ES" sz="2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𝑁𝑃𝐶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den>
                  </m:f>
                </m:e>
              </m:d>
              <m:r>
                <a:rPr lang="es-ES" sz="2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∗100</m:t>
              </m:r>
            </m:oMath>
          </a14:m>
          <a:endParaRPr lang="es-MX" sz="2800" kern="1200" dirty="0"/>
        </a:p>
      </dsp:txBody>
      <dsp:txXfrm>
        <a:off x="4684481" y="1980629"/>
        <a:ext cx="5587108" cy="1243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7B919-5E76-4D1E-AA40-4619FE1E4675}">
      <dsp:nvSpPr>
        <dsp:cNvPr id="0" name=""/>
        <dsp:cNvSpPr/>
      </dsp:nvSpPr>
      <dsp:spPr>
        <a:xfrm>
          <a:off x="150414" y="343441"/>
          <a:ext cx="5066385" cy="34404"/>
        </a:xfrm>
        <a:prstGeom prst="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Suavizamiento exponencial de Holt-</a:t>
          </a:r>
          <a:r>
            <a:rPr lang="es-ES" sz="2800" kern="1200" dirty="0" err="1"/>
            <a:t>Winters</a:t>
          </a:r>
          <a:endParaRPr lang="es-MX" sz="2800" kern="1200" dirty="0"/>
        </a:p>
      </dsp:txBody>
      <dsp:txXfrm>
        <a:off x="150414" y="343441"/>
        <a:ext cx="5066385" cy="34404"/>
      </dsp:txXfrm>
    </dsp:sp>
    <dsp:sp modelId="{1F2131D8-22D9-47A0-9534-ECEB50DCFB48}">
      <dsp:nvSpPr>
        <dsp:cNvPr id="0" name=""/>
        <dsp:cNvSpPr/>
      </dsp:nvSpPr>
      <dsp:spPr>
        <a:xfrm>
          <a:off x="150060" y="807289"/>
          <a:ext cx="5066385" cy="4863796"/>
        </a:xfrm>
        <a:prstGeom prst="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Ajuste de 50 modelos para distintos valores de </a:t>
          </a:r>
          <a14:m xmlns:a14="http://schemas.microsoft.com/office/drawing/2010/main">
            <m:oMath xmlns:m="http://schemas.openxmlformats.org/officeDocument/2006/math">
              <m:r>
                <a:rPr lang="es-ES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𝛽</m:t>
              </m:r>
            </m:oMath>
          </a14:m>
          <a:r>
            <a:rPr lang="es-MX" sz="1800" kern="1200" dirty="0">
              <a:solidFill>
                <a:schemeClr val="tx1"/>
              </a:solidFill>
            </a:rPr>
            <a:t> y </a:t>
          </a:r>
          <a14:m xmlns:a14="http://schemas.microsoft.com/office/drawing/2010/main">
            <m:oMath xmlns:m="http://schemas.openxmlformats.org/officeDocument/2006/math">
              <m:r>
                <a:rPr lang="es-MX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𝛾</m:t>
              </m:r>
            </m:oMath>
          </a14:m>
          <a:r>
            <a:rPr lang="es-MX" sz="1800" kern="1200" dirty="0">
              <a:solidFill>
                <a:schemeClr val="tx1"/>
              </a:solidFill>
            </a:rPr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Se eligió el de menor ECM en el conjunto de prueba.</a:t>
          </a:r>
          <a:endParaRPr lang="es-MX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Los mejores parámetros fueron: </a:t>
          </a:r>
          <a14:m xmlns:a14="http://schemas.microsoft.com/office/drawing/2010/main">
            <m:oMath xmlns:m="http://schemas.openxmlformats.org/officeDocument/2006/math">
              <m:r>
                <a:rPr lang="es-ES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=0.098,     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𝛽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=0.005</m:t>
              </m:r>
            </m:oMath>
          </a14:m>
          <a:r>
            <a:rPr lang="es-MX" sz="1800" kern="1200" dirty="0">
              <a:solidFill>
                <a:schemeClr val="tx1"/>
              </a:solidFill>
            </a:rPr>
            <a:t> y </a:t>
          </a:r>
          <a14:m xmlns:a14="http://schemas.microsoft.com/office/drawing/2010/main">
            <m:oMath xmlns:m="http://schemas.openxmlformats.org/officeDocument/2006/math">
              <m:r>
                <a:rPr lang="es-MX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𝛾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=0.089.</m:t>
              </m:r>
            </m:oMath>
          </a14:m>
          <a:endParaRPr lang="es-MX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ECM PRUEBA = 0.064. </a:t>
          </a:r>
          <a:endParaRPr lang="es-MX" sz="1800" kern="1200" dirty="0">
            <a:solidFill>
              <a:schemeClr val="tx1"/>
            </a:solidFill>
          </a:endParaRPr>
        </a:p>
      </dsp:txBody>
      <dsp:txXfrm>
        <a:off x="150060" y="807289"/>
        <a:ext cx="5066385" cy="4863796"/>
      </dsp:txXfrm>
    </dsp:sp>
    <dsp:sp modelId="{D8509118-5E7C-43D6-9A61-5B590AF74F7B}">
      <dsp:nvSpPr>
        <dsp:cNvPr id="0" name=""/>
        <dsp:cNvSpPr/>
      </dsp:nvSpPr>
      <dsp:spPr>
        <a:xfrm>
          <a:off x="5674869" y="154953"/>
          <a:ext cx="5066385" cy="8831"/>
        </a:xfrm>
        <a:prstGeom prst="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Red Neuronal </a:t>
          </a:r>
          <a:endParaRPr lang="es-MX" sz="2800" kern="1200" dirty="0"/>
        </a:p>
      </dsp:txBody>
      <dsp:txXfrm>
        <a:off x="5674869" y="154953"/>
        <a:ext cx="5066385" cy="8831"/>
      </dsp:txXfrm>
    </dsp:sp>
    <dsp:sp modelId="{D9D60B4D-3C0A-491E-99FC-36CAFE982DF5}">
      <dsp:nvSpPr>
        <dsp:cNvPr id="0" name=""/>
        <dsp:cNvSpPr/>
      </dsp:nvSpPr>
      <dsp:spPr>
        <a:xfrm>
          <a:off x="5530781" y="807289"/>
          <a:ext cx="5066385" cy="4863796"/>
        </a:xfrm>
        <a:prstGeom prst="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𝑦</m:t>
              </m:r>
              <m:r>
                <a:rPr lang="es-MX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endParaRPr lang="es-MX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𝑡</m:t>
                  </m:r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−1</m:t>
                  </m:r>
                </m:sub>
              </m:sSub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, </m:t>
              </m:r>
              <m:sSub>
                <m:sSubPr>
                  <m:ctrlP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𝑡</m:t>
                  </m:r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−12</m:t>
                  </m:r>
                </m:sub>
              </m:sSub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, </m:t>
              </m:r>
              <m:sSub>
                <m:sSubPr>
                  <m:ctrlP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s-ES" sz="18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,  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𝑖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𝐹𝐸𝐵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,..,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𝐷𝐼𝐶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,</m:t>
              </m:r>
            </m:oMath>
          </a14:m>
          <a:endParaRPr lang="es-MX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𝑥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_</m:t>
              </m:r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𝑖</m:t>
              </m:r>
              <m:r>
                <a:rPr lang="es-MX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</m:oMath>
          </a14:m>
          <a:r>
            <a:rPr lang="es-MX" sz="1800" kern="1200" dirty="0">
              <a:solidFill>
                <a:schemeClr val="tx1"/>
              </a:solidFill>
            </a:rPr>
            <a:t> 1 si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𝑖</m:t>
              </m:r>
            </m:oMath>
          </a14:m>
          <a:r>
            <a:rPr lang="es-MX" sz="1800" kern="1200" dirty="0">
              <a:solidFill>
                <a:schemeClr val="tx1"/>
              </a:solidFill>
            </a:rPr>
            <a:t> = mes correspondiente al tiempo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𝑡</m:t>
              </m:r>
            </m:oMath>
          </a14:m>
          <a:r>
            <a:rPr lang="es-MX" sz="1800" kern="1200" dirty="0">
              <a:solidFill>
                <a:schemeClr val="tx1"/>
              </a:solidFill>
            </a:rPr>
            <a:t> y 0 en otro caso.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Se utilizó el ECM como función de perdida y el DGE como optimizador.</a:t>
          </a:r>
          <a:endParaRPr lang="es-MX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Se ajustaron 50 modelos para distintas  y combinaciones de números de capas ocultas(</a:t>
          </a:r>
          <a:r>
            <a:rPr lang="es-ES" sz="1800" kern="1200" dirty="0" err="1">
              <a:solidFill>
                <a:schemeClr val="tx1"/>
              </a:solidFill>
            </a:rPr>
            <a:t>nl</a:t>
          </a:r>
          <a:r>
            <a:rPr lang="es-ES" sz="1800" kern="1200" dirty="0">
              <a:solidFill>
                <a:schemeClr val="tx1"/>
              </a:solidFill>
            </a:rPr>
            <a:t>), número de neuronas en cada capa oculta(</a:t>
          </a:r>
          <a:r>
            <a:rPr lang="es-ES" sz="1800" kern="1200" dirty="0" err="1">
              <a:solidFill>
                <a:schemeClr val="tx1"/>
              </a:solidFill>
            </a:rPr>
            <a:t>nn</a:t>
          </a:r>
          <a:r>
            <a:rPr lang="es-ES" sz="1800" kern="1200" dirty="0">
              <a:solidFill>
                <a:schemeClr val="tx1"/>
              </a:solidFill>
            </a:rPr>
            <a:t>), tasa de aprendizaje(</a:t>
          </a:r>
          <a:r>
            <a:rPr lang="es-ES" sz="1800" kern="1200" dirty="0" err="1">
              <a:solidFill>
                <a:schemeClr val="tx1"/>
              </a:solidFill>
            </a:rPr>
            <a:t>lr</a:t>
          </a:r>
          <a:r>
            <a:rPr lang="es-ES" sz="1800" kern="1200" dirty="0">
              <a:solidFill>
                <a:schemeClr val="tx1"/>
              </a:solidFill>
            </a:rPr>
            <a:t>) y funciones de activación(</a:t>
          </a:r>
          <a:r>
            <a:rPr lang="es-ES" sz="1800" kern="1200" dirty="0" err="1">
              <a:solidFill>
                <a:schemeClr val="tx1"/>
              </a:solidFill>
            </a:rPr>
            <a:t>act</a:t>
          </a:r>
          <a:r>
            <a:rPr lang="es-ES" sz="1800" kern="1200" dirty="0">
              <a:solidFill>
                <a:schemeClr val="tx1"/>
              </a:solidFill>
            </a:rPr>
            <a:t>).</a:t>
          </a:r>
          <a:endParaRPr lang="es-MX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Se eligió el de menor ECM en el conjunto de prueba.</a:t>
          </a:r>
          <a:endParaRPr lang="es-MX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Los mejores parámetros fueron:  </a:t>
          </a:r>
          <a:r>
            <a:rPr lang="es-ES" sz="1800" kern="1200" dirty="0" err="1">
              <a:solidFill>
                <a:schemeClr val="tx1"/>
              </a:solidFill>
            </a:rPr>
            <a:t>nl</a:t>
          </a:r>
          <a:r>
            <a:rPr lang="es-ES" sz="1800" kern="1200" dirty="0">
              <a:solidFill>
                <a:schemeClr val="tx1"/>
              </a:solidFill>
            </a:rPr>
            <a:t> = 7, </a:t>
          </a:r>
          <a:r>
            <a:rPr lang="es-ES" sz="1800" kern="1200" dirty="0" err="1">
              <a:solidFill>
                <a:schemeClr val="tx1"/>
              </a:solidFill>
            </a:rPr>
            <a:t>nn</a:t>
          </a:r>
          <a:r>
            <a:rPr lang="es-ES" sz="1800" kern="1200" dirty="0">
              <a:solidFill>
                <a:schemeClr val="tx1"/>
              </a:solidFill>
            </a:rPr>
            <a:t> = 13,   </a:t>
          </a:r>
          <a:r>
            <a:rPr lang="es-ES" sz="1800" kern="1200" dirty="0" err="1">
              <a:solidFill>
                <a:schemeClr val="tx1"/>
              </a:solidFill>
            </a:rPr>
            <a:t>lr</a:t>
          </a:r>
          <a:r>
            <a:rPr lang="es-ES" sz="1800" kern="1200" dirty="0">
              <a:solidFill>
                <a:schemeClr val="tx1"/>
              </a:solidFill>
            </a:rPr>
            <a:t> = 0.068,     </a:t>
          </a:r>
          <a:r>
            <a:rPr lang="es-ES" sz="1800" kern="1200" dirty="0" err="1">
              <a:solidFill>
                <a:schemeClr val="tx1"/>
              </a:solidFill>
            </a:rPr>
            <a:t>act</a:t>
          </a:r>
          <a:r>
            <a:rPr lang="es-ES" sz="1800" kern="1200" dirty="0">
              <a:solidFill>
                <a:schemeClr val="tx1"/>
              </a:solidFill>
            </a:rPr>
            <a:t> = “</a:t>
          </a:r>
          <a:r>
            <a:rPr lang="es-ES" sz="1800" kern="1200" dirty="0" err="1">
              <a:solidFill>
                <a:schemeClr val="tx1"/>
              </a:solidFill>
            </a:rPr>
            <a:t>relu</a:t>
          </a:r>
          <a:r>
            <a:rPr lang="es-ES" sz="1800" kern="1200" dirty="0">
              <a:solidFill>
                <a:schemeClr val="tx1"/>
              </a:solidFill>
            </a:rPr>
            <a:t>”.</a:t>
          </a:r>
          <a:endParaRPr lang="es-MX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</a:rPr>
            <a:t>ECM PRUEBA = 0.064       </a:t>
          </a:r>
          <a:endParaRPr lang="es-MX" sz="1800" kern="1200" dirty="0">
            <a:solidFill>
              <a:schemeClr val="tx1"/>
            </a:solidFill>
          </a:endParaRPr>
        </a:p>
      </dsp:txBody>
      <dsp:txXfrm>
        <a:off x="5530781" y="807289"/>
        <a:ext cx="5066385" cy="4863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04D14-7A33-86E7-1A01-B83412293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DE LA INFLACIÓN MEDIANTE MODELOS DE SERIES TEMPORALES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0A202C-F2AC-D22B-F01F-56C43E339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Yael rene Santiago cruz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856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3B30-8E63-9842-8469-814364D8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Elección de modelos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0131DF-5379-4427-4374-EC959F347CAC}"/>
              </a:ext>
            </a:extLst>
          </p:cNvPr>
          <p:cNvSpPr txBox="1"/>
          <p:nvPr/>
        </p:nvSpPr>
        <p:spPr>
          <a:xfrm>
            <a:off x="685801" y="2065867"/>
            <a:ext cx="110104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800" dirty="0"/>
              <a:t>Metodología basada en el aprendizaje automático.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800" dirty="0"/>
              <a:t>Dividir datos en conjuntos de entrenamiento y prueba</a:t>
            </a:r>
            <a:r>
              <a:rPr lang="es-MX" sz="2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/>
              <a:t>Conjunto de entrenamiento desde enero del 2001 hasta diciembre de 2020.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/>
              <a:t>Error Cuadrático Medio y AIC como métricas  para la elección del modelo.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78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AB735-9C79-AE1E-0549-7FB98D01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82" y="257907"/>
            <a:ext cx="10131425" cy="1456267"/>
          </a:xfrm>
        </p:spPr>
        <p:txBody>
          <a:bodyPr/>
          <a:lstStyle/>
          <a:p>
            <a:pPr algn="ctr"/>
            <a:r>
              <a:rPr lang="es-ES" dirty="0"/>
              <a:t>MODELO SARIMA</a:t>
            </a:r>
            <a:endParaRPr lang="es-MX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FE6D26D-92F6-E818-A051-FB28EDD648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1208252"/>
              </p:ext>
            </p:extLst>
          </p:nvPr>
        </p:nvGraphicFramePr>
        <p:xfrm>
          <a:off x="740227" y="1714174"/>
          <a:ext cx="10711545" cy="4396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2309">
                  <a:extLst>
                    <a:ext uri="{9D8B030D-6E8A-4147-A177-3AD203B41FA5}">
                      <a16:colId xmlns:a16="http://schemas.microsoft.com/office/drawing/2014/main" val="542620978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2636770183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1883349229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909062901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734665866"/>
                    </a:ext>
                  </a:extLst>
                </a:gridCol>
              </a:tblGrid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ORDEN 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ORDEN ESTACIONAL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AIC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ECM ENTRENAMIENTO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ECM PRUEBA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64727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(1, 0, 1)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(1, 0, 1, 12)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25.39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153538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(1, 0, 1)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(1, 0, 0, 12)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74.03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0.194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85850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(1, 0, 0)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(1, 0, 1, 12)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106.41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0.102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055957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(0, 0, 0)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(1, 0, 1, 12)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124.96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628815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(1, 0, 0)</a:t>
                      </a:r>
                      <a:endParaRPr lang="es-MX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(1, 0, 0, 12)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149.42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0.107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0.195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961149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(0, 0, 0)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(1, 0, 0, 12)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162.59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03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1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A85AD85-F876-1E1D-E989-A650CF5DE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05418" y="190919"/>
                <a:ext cx="6758195" cy="107517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d>
                        <m:d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1,0,1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1,0,1</m:t>
                              </m:r>
                            </m:e>
                          </m:d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A85AD85-F876-1E1D-E989-A650CF5D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05418" y="190919"/>
                <a:ext cx="6758195" cy="1075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9">
                <a:extLst>
                  <a:ext uri="{FF2B5EF4-FFF2-40B4-BE49-F238E27FC236}">
                    <a16:creationId xmlns:a16="http://schemas.microsoft.com/office/drawing/2014/main" id="{FB0A5BC4-DA6F-40B4-E972-2AD04B173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945240"/>
                  </p:ext>
                </p:extLst>
              </p:nvPr>
            </p:nvGraphicFramePr>
            <p:xfrm>
              <a:off x="934574" y="1621918"/>
              <a:ext cx="9716675" cy="409648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943335">
                      <a:extLst>
                        <a:ext uri="{9D8B030D-6E8A-4147-A177-3AD203B41FA5}">
                          <a16:colId xmlns:a16="http://schemas.microsoft.com/office/drawing/2014/main" val="705044905"/>
                        </a:ext>
                      </a:extLst>
                    </a:gridCol>
                    <a:gridCol w="1943335">
                      <a:extLst>
                        <a:ext uri="{9D8B030D-6E8A-4147-A177-3AD203B41FA5}">
                          <a16:colId xmlns:a16="http://schemas.microsoft.com/office/drawing/2014/main" val="3258584894"/>
                        </a:ext>
                      </a:extLst>
                    </a:gridCol>
                    <a:gridCol w="1943335">
                      <a:extLst>
                        <a:ext uri="{9D8B030D-6E8A-4147-A177-3AD203B41FA5}">
                          <a16:colId xmlns:a16="http://schemas.microsoft.com/office/drawing/2014/main" val="1486032009"/>
                        </a:ext>
                      </a:extLst>
                    </a:gridCol>
                    <a:gridCol w="1943335">
                      <a:extLst>
                        <a:ext uri="{9D8B030D-6E8A-4147-A177-3AD203B41FA5}">
                          <a16:colId xmlns:a16="http://schemas.microsoft.com/office/drawing/2014/main" val="2841062835"/>
                        </a:ext>
                      </a:extLst>
                    </a:gridCol>
                    <a:gridCol w="1943335">
                      <a:extLst>
                        <a:ext uri="{9D8B030D-6E8A-4147-A177-3AD203B41FA5}">
                          <a16:colId xmlns:a16="http://schemas.microsoft.com/office/drawing/2014/main" val="1941639138"/>
                        </a:ext>
                      </a:extLst>
                    </a:gridCol>
                  </a:tblGrid>
                  <a:tr h="621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Parámetro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Coeficiente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Error estándar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P-valor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Intervalo del 95% de confianza </a:t>
                          </a:r>
                          <a:endParaRPr lang="es-MX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0076975"/>
                      </a:ext>
                    </a:extLst>
                  </a:tr>
                  <a:tr h="621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ES" sz="18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0.2856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(0.147, 0.424)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5699191"/>
                      </a:ext>
                    </a:extLst>
                  </a:tr>
                  <a:tr h="621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smtClean="0">
                                    <a:latin typeface="Cambria Math" panose="02040503050406030204" pitchFamily="18" charset="0"/>
                                  </a:rPr>
                                  <m:t>𝑀𝐴</m:t>
                                </m:r>
                              </m:oMath>
                            </m:oMathPara>
                          </a14:m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-0.9991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0.040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  <a:p>
                          <a:pPr algn="ctr"/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(-1.078, -0.920)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636929"/>
                      </a:ext>
                    </a:extLst>
                  </a:tr>
                  <a:tr h="621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sz="18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s-ES" sz="18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0.9693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0.023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  <a:p>
                          <a:pPr algn="ctr"/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(0.923, 1.015)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4571686"/>
                      </a:ext>
                    </a:extLst>
                  </a:tr>
                  <a:tr h="621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ES" sz="18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s-ES" sz="18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800" b="0" dirty="0"/>
                        </a:p>
                        <a:p>
                          <a:pPr algn="ctr"/>
                          <a:r>
                            <a:rPr lang="es-MX" sz="18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-0.7551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  <a:p>
                          <a:pPr algn="ctr"/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(-0.917, -0.593)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0907305"/>
                      </a:ext>
                    </a:extLst>
                  </a:tr>
                  <a:tr h="8722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ES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800" b="0" dirty="0"/>
                        </a:p>
                        <a:p>
                          <a:pPr algn="ctr"/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0.0589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0.005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8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  <a:p>
                          <a:pPr algn="ctr"/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(0.050, 0.068)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1727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9">
                <a:extLst>
                  <a:ext uri="{FF2B5EF4-FFF2-40B4-BE49-F238E27FC236}">
                    <a16:creationId xmlns:a16="http://schemas.microsoft.com/office/drawing/2014/main" id="{FB0A5BC4-DA6F-40B4-E972-2AD04B173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945240"/>
                  </p:ext>
                </p:extLst>
              </p:nvPr>
            </p:nvGraphicFramePr>
            <p:xfrm>
              <a:off x="934574" y="1621918"/>
              <a:ext cx="9716675" cy="409648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943335">
                      <a:extLst>
                        <a:ext uri="{9D8B030D-6E8A-4147-A177-3AD203B41FA5}">
                          <a16:colId xmlns:a16="http://schemas.microsoft.com/office/drawing/2014/main" val="705044905"/>
                        </a:ext>
                      </a:extLst>
                    </a:gridCol>
                    <a:gridCol w="1943335">
                      <a:extLst>
                        <a:ext uri="{9D8B030D-6E8A-4147-A177-3AD203B41FA5}">
                          <a16:colId xmlns:a16="http://schemas.microsoft.com/office/drawing/2014/main" val="3258584894"/>
                        </a:ext>
                      </a:extLst>
                    </a:gridCol>
                    <a:gridCol w="1943335">
                      <a:extLst>
                        <a:ext uri="{9D8B030D-6E8A-4147-A177-3AD203B41FA5}">
                          <a16:colId xmlns:a16="http://schemas.microsoft.com/office/drawing/2014/main" val="1486032009"/>
                        </a:ext>
                      </a:extLst>
                    </a:gridCol>
                    <a:gridCol w="1943335">
                      <a:extLst>
                        <a:ext uri="{9D8B030D-6E8A-4147-A177-3AD203B41FA5}">
                          <a16:colId xmlns:a16="http://schemas.microsoft.com/office/drawing/2014/main" val="2841062835"/>
                        </a:ext>
                      </a:extLst>
                    </a:gridCol>
                    <a:gridCol w="1943335">
                      <a:extLst>
                        <a:ext uri="{9D8B030D-6E8A-4147-A177-3AD203B41FA5}">
                          <a16:colId xmlns:a16="http://schemas.microsoft.com/office/drawing/2014/main" val="19416391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Parámetro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Coeficiente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Error estándar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P-valor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Intervalo del 95% de confianza </a:t>
                          </a:r>
                          <a:endParaRPr lang="es-MX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0076975"/>
                      </a:ext>
                    </a:extLst>
                  </a:tr>
                  <a:tr h="621764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3" t="-107843" r="-401254" b="-4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0.2856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(0.147, 0.424)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56991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3" t="-201905" r="-401254" b="-3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-0.9991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0.040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  <a:p>
                          <a:pPr algn="ctr"/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(-1.078, -0.920)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6369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3" t="-299057" r="-401254" b="-24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0.9693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0.023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  <a:p>
                          <a:pPr algn="ctr"/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(0.923, 1.015)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45716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3" t="-402857" r="-401254" b="-1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-0.7551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  <a:p>
                          <a:pPr algn="ctr"/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(-0.917, -0.593)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090730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3" t="-352000" r="-401254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0.0589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0.005</a:t>
                          </a:r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8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/>
                            <a:t>0.000</a:t>
                          </a:r>
                          <a:endParaRPr lang="es-MX" sz="1800" dirty="0"/>
                        </a:p>
                        <a:p>
                          <a:pPr algn="ctr"/>
                          <a:endParaRPr lang="es-MX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dirty="0"/>
                            <a:t>(0.050, 0.068)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1727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8B408-B42F-9616-38C6-325CA4D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637" y="294558"/>
            <a:ext cx="7212204" cy="1456267"/>
          </a:xfrm>
        </p:spPr>
        <p:txBody>
          <a:bodyPr/>
          <a:lstStyle/>
          <a:p>
            <a:r>
              <a:rPr lang="es-ES" dirty="0"/>
              <a:t>Predicciones del modelo </a:t>
            </a:r>
            <a:r>
              <a:rPr lang="es-ES" i="1" dirty="0"/>
              <a:t>sarima</a:t>
            </a:r>
            <a:endParaRPr lang="es-MX" i="1" dirty="0"/>
          </a:p>
        </p:txBody>
      </p:sp>
      <p:pic>
        <p:nvPicPr>
          <p:cNvPr id="3" name="Marcador de contenido 6">
            <a:extLst>
              <a:ext uri="{FF2B5EF4-FFF2-40B4-BE49-F238E27FC236}">
                <a16:creationId xmlns:a16="http://schemas.microsoft.com/office/drawing/2014/main" id="{1C333341-519D-6C66-B34B-A1E7119E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203" y="1492794"/>
            <a:ext cx="7656844" cy="4299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AA910AC-1378-DD68-1C42-46073D5B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32102"/>
              </p:ext>
            </p:extLst>
          </p:nvPr>
        </p:nvGraphicFramePr>
        <p:xfrm>
          <a:off x="156953" y="2651181"/>
          <a:ext cx="4029390" cy="15556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4695">
                  <a:extLst>
                    <a:ext uri="{9D8B030D-6E8A-4147-A177-3AD203B41FA5}">
                      <a16:colId xmlns:a16="http://schemas.microsoft.com/office/drawing/2014/main" val="2087024561"/>
                    </a:ext>
                  </a:extLst>
                </a:gridCol>
                <a:gridCol w="2014695">
                  <a:extLst>
                    <a:ext uri="{9D8B030D-6E8A-4147-A177-3AD203B41FA5}">
                      <a16:colId xmlns:a16="http://schemas.microsoft.com/office/drawing/2014/main" val="1401671778"/>
                    </a:ext>
                  </a:extLst>
                </a:gridCol>
              </a:tblGrid>
              <a:tr h="37612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ECM ENTRENAMIENTO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ECM PRUEBA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728413"/>
                  </a:ext>
                </a:extLst>
              </a:tr>
              <a:tr h="91555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0.0638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0.0821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19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63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8EAFD-8AB4-7DB9-0D96-DFE86135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998" y="432080"/>
            <a:ext cx="5092003" cy="742926"/>
          </a:xfrm>
        </p:spPr>
        <p:txBody>
          <a:bodyPr>
            <a:noAutofit/>
          </a:bodyPr>
          <a:lstStyle/>
          <a:p>
            <a:r>
              <a:rPr lang="es-ES" sz="3600" dirty="0"/>
              <a:t>ANÁLISIS DE RESIDUALES</a:t>
            </a:r>
            <a:endParaRPr lang="es-MX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492EEFF-1653-D3D9-FEAF-9550D82A3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607041"/>
            <a:ext cx="7256999" cy="3748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4FFAB9-24DD-7FDD-057D-E5D360C23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5" t="52748" r="65797" b="35385"/>
          <a:stretch/>
        </p:blipFill>
        <p:spPr>
          <a:xfrm>
            <a:off x="222442" y="3172878"/>
            <a:ext cx="4306674" cy="100602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DFBC3DC-47AF-D68B-5B16-D3259D3D1EB8}"/>
              </a:ext>
            </a:extLst>
          </p:cNvPr>
          <p:cNvSpPr txBox="1"/>
          <p:nvPr/>
        </p:nvSpPr>
        <p:spPr>
          <a:xfrm>
            <a:off x="0" y="2612570"/>
            <a:ext cx="43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Pruebas de hipótesis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29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79568-B659-98F8-6243-5B5B6B9E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47" y="308150"/>
            <a:ext cx="10131425" cy="927797"/>
          </a:xfrm>
        </p:spPr>
        <p:txBody>
          <a:bodyPr/>
          <a:lstStyle/>
          <a:p>
            <a:pPr algn="ctr"/>
            <a:r>
              <a:rPr lang="es-ES" dirty="0"/>
              <a:t>Modelos Alternativos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a 2">
                <a:extLst>
                  <a:ext uri="{FF2B5EF4-FFF2-40B4-BE49-F238E27FC236}">
                    <a16:creationId xmlns:a16="http://schemas.microsoft.com/office/drawing/2014/main" id="{3A2F2D70-68A9-50A3-D378-DBB05099B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21163436"/>
                  </p:ext>
                </p:extLst>
              </p:nvPr>
            </p:nvGraphicFramePr>
            <p:xfrm>
              <a:off x="565222" y="1071358"/>
              <a:ext cx="10842171" cy="56710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a 2">
                <a:extLst>
                  <a:ext uri="{FF2B5EF4-FFF2-40B4-BE49-F238E27FC236}">
                    <a16:creationId xmlns:a16="http://schemas.microsoft.com/office/drawing/2014/main" id="{3A2F2D70-68A9-50A3-D378-DBB05099B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21163436"/>
                  </p:ext>
                </p:extLst>
              </p:nvPr>
            </p:nvGraphicFramePr>
            <p:xfrm>
              <a:off x="565222" y="1071358"/>
              <a:ext cx="10842171" cy="56710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70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9E584-5346-4C22-DE18-AC3B3244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40" y="308149"/>
            <a:ext cx="10769320" cy="1456267"/>
          </a:xfrm>
        </p:spPr>
        <p:txBody>
          <a:bodyPr>
            <a:normAutofit fontScale="90000"/>
          </a:bodyPr>
          <a:lstStyle/>
          <a:p>
            <a:r>
              <a:rPr lang="es-ES" dirty="0"/>
              <a:t>Predicción </a:t>
            </a:r>
            <a:r>
              <a:rPr lang="es-ES" sz="3600" dirty="0"/>
              <a:t>Suavizamiento exponencial de Holt-</a:t>
            </a:r>
            <a:r>
              <a:rPr lang="es-ES" sz="3600" dirty="0" err="1"/>
              <a:t>Winters</a:t>
            </a:r>
            <a:br>
              <a:rPr lang="es-MX" sz="3600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7C53C0-7C38-A489-455B-41FCF0F1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29" y="1577591"/>
            <a:ext cx="7408984" cy="4160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6078CC8-9DEF-32D6-B213-719C42B1A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233"/>
              </p:ext>
            </p:extLst>
          </p:nvPr>
        </p:nvGraphicFramePr>
        <p:xfrm>
          <a:off x="187098" y="2651181"/>
          <a:ext cx="4029390" cy="15556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4695">
                  <a:extLst>
                    <a:ext uri="{9D8B030D-6E8A-4147-A177-3AD203B41FA5}">
                      <a16:colId xmlns:a16="http://schemas.microsoft.com/office/drawing/2014/main" val="2087024561"/>
                    </a:ext>
                  </a:extLst>
                </a:gridCol>
                <a:gridCol w="2014695">
                  <a:extLst>
                    <a:ext uri="{9D8B030D-6E8A-4147-A177-3AD203B41FA5}">
                      <a16:colId xmlns:a16="http://schemas.microsoft.com/office/drawing/2014/main" val="1401671778"/>
                    </a:ext>
                  </a:extLst>
                </a:gridCol>
              </a:tblGrid>
              <a:tr h="37612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ECM ENTRENAMIENTO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ECM PRUEBA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728413"/>
                  </a:ext>
                </a:extLst>
              </a:tr>
              <a:tr h="91555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0.098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19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85B93-3632-2CD8-8C00-FD2F01EAFC52}"/>
              </a:ext>
            </a:extLst>
          </p:cNvPr>
          <p:cNvSpPr txBox="1">
            <a:spLocks/>
          </p:cNvSpPr>
          <p:nvPr/>
        </p:nvSpPr>
        <p:spPr>
          <a:xfrm>
            <a:off x="711340" y="308149"/>
            <a:ext cx="10769320" cy="1456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Predicción RED NEURONAL</a:t>
            </a:r>
            <a:br>
              <a:rPr lang="es-MX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986ED4-D447-88AB-5670-3E3C59D3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758" y="1527350"/>
            <a:ext cx="7419031" cy="4166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7EF4E0-EC01-BDD8-D463-C71B5592A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91945"/>
              </p:ext>
            </p:extLst>
          </p:nvPr>
        </p:nvGraphicFramePr>
        <p:xfrm>
          <a:off x="341643" y="2721519"/>
          <a:ext cx="4029390" cy="15556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4695">
                  <a:extLst>
                    <a:ext uri="{9D8B030D-6E8A-4147-A177-3AD203B41FA5}">
                      <a16:colId xmlns:a16="http://schemas.microsoft.com/office/drawing/2014/main" val="2087024561"/>
                    </a:ext>
                  </a:extLst>
                </a:gridCol>
                <a:gridCol w="2014695">
                  <a:extLst>
                    <a:ext uri="{9D8B030D-6E8A-4147-A177-3AD203B41FA5}">
                      <a16:colId xmlns:a16="http://schemas.microsoft.com/office/drawing/2014/main" val="1401671778"/>
                    </a:ext>
                  </a:extLst>
                </a:gridCol>
              </a:tblGrid>
              <a:tr h="37612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ECM ENTRENAMIENTO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ECM PRUEBA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728413"/>
                  </a:ext>
                </a:extLst>
              </a:tr>
              <a:tr h="91555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19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5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8E38A-E470-BDA0-ABD9-668C477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El Índice Nacional de Precios al Consumidor(INPC)?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7E3217-40F8-33DF-2468-5803D6F1208E}"/>
              </a:ext>
            </a:extLst>
          </p:cNvPr>
          <p:cNvSpPr txBox="1"/>
          <p:nvPr/>
        </p:nvSpPr>
        <p:spPr>
          <a:xfrm>
            <a:off x="685801" y="2341266"/>
            <a:ext cx="985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Es un indicador económico que mide a través del tiempo la evolución de los precios de una canasta de bienes y servicios representativa del gasto del consumo de los hogares.</a:t>
            </a:r>
            <a:endParaRPr lang="es-MX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0278CA-E84F-C715-D98A-9DFF13ED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07" y="3986289"/>
            <a:ext cx="4004478" cy="25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DF038-B277-CA59-8451-1ABAC1B7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16" y="285912"/>
            <a:ext cx="9694147" cy="759117"/>
          </a:xfrm>
        </p:spPr>
        <p:txBody>
          <a:bodyPr/>
          <a:lstStyle/>
          <a:p>
            <a:pPr algn="ctr"/>
            <a:r>
              <a:rPr lang="es-ES" dirty="0"/>
              <a:t>Construcción del inpc</a:t>
            </a:r>
            <a:endParaRPr lang="es-MX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4AFC249-DCCC-3B6F-5E52-961E0799B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361216"/>
              </p:ext>
            </p:extLst>
          </p:nvPr>
        </p:nvGraphicFramePr>
        <p:xfrm>
          <a:off x="100484" y="1165609"/>
          <a:ext cx="11746523" cy="497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45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8BAC1-F7C1-6EDC-62F0-CDE702EB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8" y="398586"/>
            <a:ext cx="10131425" cy="1118716"/>
          </a:xfrm>
        </p:spPr>
        <p:txBody>
          <a:bodyPr/>
          <a:lstStyle/>
          <a:p>
            <a:pPr algn="ctr"/>
            <a:r>
              <a:rPr lang="es-ES" dirty="0"/>
              <a:t>¿Qué es la inflación?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a 6">
                <a:extLst>
                  <a:ext uri="{FF2B5EF4-FFF2-40B4-BE49-F238E27FC236}">
                    <a16:creationId xmlns:a16="http://schemas.microsoft.com/office/drawing/2014/main" id="{BFCCBC3E-348E-1D7B-BEC7-25BF3E5CEE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9825866"/>
                  </p:ext>
                </p:extLst>
              </p:nvPr>
            </p:nvGraphicFramePr>
            <p:xfrm>
              <a:off x="1188216" y="1420170"/>
              <a:ext cx="10277789" cy="4558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a 6">
                <a:extLst>
                  <a:ext uri="{FF2B5EF4-FFF2-40B4-BE49-F238E27FC236}">
                    <a16:creationId xmlns:a16="http://schemas.microsoft.com/office/drawing/2014/main" id="{BFCCBC3E-348E-1D7B-BEC7-25BF3E5CEE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9825866"/>
                  </p:ext>
                </p:extLst>
              </p:nvPr>
            </p:nvGraphicFramePr>
            <p:xfrm>
              <a:off x="1188216" y="1420170"/>
              <a:ext cx="10277789" cy="4558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823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AEBE8-13CB-A782-7530-6079D3A3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8" y="171729"/>
            <a:ext cx="10131425" cy="1456267"/>
          </a:xfrm>
        </p:spPr>
        <p:txBody>
          <a:bodyPr/>
          <a:lstStyle/>
          <a:p>
            <a:pPr algn="ctr"/>
            <a:r>
              <a:rPr lang="es-ES" dirty="0"/>
              <a:t>INPC MENSUAL (ENERO/2001-ABRIL/2022)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82247B-4D21-3DFB-9E70-E6439A90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49" y="1487319"/>
            <a:ext cx="10232301" cy="4546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223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9561-D704-53DE-0EBE-84866D4A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93" y="397897"/>
            <a:ext cx="10131425" cy="1456267"/>
          </a:xfrm>
        </p:spPr>
        <p:txBody>
          <a:bodyPr/>
          <a:lstStyle/>
          <a:p>
            <a:pPr algn="ctr"/>
            <a:r>
              <a:rPr lang="es-ES" dirty="0"/>
              <a:t>TASA DE INFLACIÓN MENSUAL (ENERO/2001-ABRIL/2022)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901292-633F-EAF2-ECA6-1DCD6480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08" y="1854164"/>
            <a:ext cx="9962610" cy="4411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013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7E7D0-B7D1-7F88-5B13-3AC6E8FA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13" y="328247"/>
            <a:ext cx="10131425" cy="1456267"/>
          </a:xfrm>
        </p:spPr>
        <p:txBody>
          <a:bodyPr/>
          <a:lstStyle/>
          <a:p>
            <a:pPr algn="ctr"/>
            <a:r>
              <a:rPr lang="es-ES" dirty="0"/>
              <a:t>Correlograma y autocorrelograma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F1E35B-3773-0B14-8AAB-B84DD3E4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80" y="1784514"/>
            <a:ext cx="10667757" cy="4392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529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6147-E6BD-2825-FA75-C5BA83B9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107" y="312575"/>
            <a:ext cx="10131425" cy="1456267"/>
          </a:xfrm>
        </p:spPr>
        <p:txBody>
          <a:bodyPr/>
          <a:lstStyle/>
          <a:p>
            <a:pPr algn="ctr"/>
            <a:r>
              <a:rPr lang="es-ES" dirty="0"/>
              <a:t>DENSIDAD ESPECTRAL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92B003-2311-A7C4-8EAF-0F7B04B0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43" y="1668359"/>
            <a:ext cx="10935956" cy="4591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D034FA7-FEFD-110B-5C2B-9933DED2A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90026"/>
              </p:ext>
            </p:extLst>
          </p:nvPr>
        </p:nvGraphicFramePr>
        <p:xfrm>
          <a:off x="6345256" y="2036112"/>
          <a:ext cx="5326743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555">
                  <a:extLst>
                    <a:ext uri="{9D8B030D-6E8A-4147-A177-3AD203B41FA5}">
                      <a16:colId xmlns:a16="http://schemas.microsoft.com/office/drawing/2014/main" val="2573994612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586480502"/>
                    </a:ext>
                  </a:extLst>
                </a:gridCol>
                <a:gridCol w="1563357">
                  <a:extLst>
                    <a:ext uri="{9D8B030D-6E8A-4147-A177-3AD203B41FA5}">
                      <a16:colId xmlns:a16="http://schemas.microsoft.com/office/drawing/2014/main" val="555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Frecuencia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Densidad Estimada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Periodo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4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0.082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10.82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12.14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0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4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8C93C-D2B5-8E2D-1B2E-36CA2DCB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1818752"/>
            <a:ext cx="3680885" cy="531912"/>
          </a:xfrm>
        </p:spPr>
        <p:txBody>
          <a:bodyPr/>
          <a:lstStyle/>
          <a:p>
            <a:pPr algn="ctr"/>
            <a:r>
              <a:rPr lang="es-ES" dirty="0"/>
              <a:t>Prueba de dickey-fuller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19B5B6E-C478-2368-5343-4026439F9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371" y="1704912"/>
            <a:ext cx="7195457" cy="308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E0219D-C879-12DD-1A4E-F6C96E812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172" y="2514600"/>
            <a:ext cx="3680885" cy="182880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A0C47F5-68D4-F28D-4954-3E67138231D4}"/>
              </a:ext>
            </a:extLst>
          </p:cNvPr>
          <p:cNvSpPr txBox="1">
            <a:spLocks/>
          </p:cNvSpPr>
          <p:nvPr/>
        </p:nvSpPr>
        <p:spPr>
          <a:xfrm>
            <a:off x="744912" y="397897"/>
            <a:ext cx="10131425" cy="8239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600" dirty="0"/>
              <a:t>SERIE CON UNA DIFERENCIA</a:t>
            </a:r>
            <a:endParaRPr lang="es-MX" sz="3600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30CDD0F-A2E1-57A1-D862-A8D3E206A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24058"/>
              </p:ext>
            </p:extLst>
          </p:nvPr>
        </p:nvGraphicFramePr>
        <p:xfrm>
          <a:off x="323778" y="2514599"/>
          <a:ext cx="4007060" cy="19167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3530">
                  <a:extLst>
                    <a:ext uri="{9D8B030D-6E8A-4147-A177-3AD203B41FA5}">
                      <a16:colId xmlns:a16="http://schemas.microsoft.com/office/drawing/2014/main" val="2907034524"/>
                    </a:ext>
                  </a:extLst>
                </a:gridCol>
                <a:gridCol w="2003530">
                  <a:extLst>
                    <a:ext uri="{9D8B030D-6E8A-4147-A177-3AD203B41FA5}">
                      <a16:colId xmlns:a16="http://schemas.microsoft.com/office/drawing/2014/main" val="3705825110"/>
                    </a:ext>
                  </a:extLst>
                </a:gridCol>
              </a:tblGrid>
              <a:tr h="42308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Serie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p-valor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426297"/>
                  </a:ext>
                </a:extLst>
              </a:tr>
              <a:tr h="74681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Normal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0.13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148824"/>
                  </a:ext>
                </a:extLst>
              </a:tr>
              <a:tr h="74681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Una diferencia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7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351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654</TotalTime>
  <Words>647</Words>
  <Application>Microsoft Office PowerPoint</Application>
  <PresentationFormat>Panorámica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Celestial</vt:lpstr>
      <vt:lpstr>ANÁLISIS DE LA INFLACIÓN MEDIANTE MODELOS DE SERIES TEMPORALES</vt:lpstr>
      <vt:lpstr>¿Qué es El Índice Nacional de Precios al Consumidor(INPC)?</vt:lpstr>
      <vt:lpstr>Construcción del inpc</vt:lpstr>
      <vt:lpstr>¿Qué es la inflación?</vt:lpstr>
      <vt:lpstr>INPC MENSUAL (ENERO/2001-ABRIL/2022)</vt:lpstr>
      <vt:lpstr>TASA DE INFLACIÓN MENSUAL (ENERO/2001-ABRIL/2022)</vt:lpstr>
      <vt:lpstr>Correlograma y autocorrelograma</vt:lpstr>
      <vt:lpstr>DENSIDAD ESPECTRAL</vt:lpstr>
      <vt:lpstr>Prueba de dickey-fuller</vt:lpstr>
      <vt:lpstr>Elección de modelos</vt:lpstr>
      <vt:lpstr>MODELO SARIMA</vt:lpstr>
      <vt:lpstr>SARIMA(1,0,1)×(1,0,1)_12</vt:lpstr>
      <vt:lpstr>Predicciones del modelo sarima</vt:lpstr>
      <vt:lpstr>ANÁLISIS DE RESIDUALES</vt:lpstr>
      <vt:lpstr>Modelos Alternativos</vt:lpstr>
      <vt:lpstr>Predicción Suavizamiento exponencial de Holt-Winters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Yael</dc:creator>
  <cp:lastModifiedBy>Yael</cp:lastModifiedBy>
  <cp:revision>9</cp:revision>
  <dcterms:created xsi:type="dcterms:W3CDTF">2022-05-31T20:44:47Z</dcterms:created>
  <dcterms:modified xsi:type="dcterms:W3CDTF">2022-06-08T22:59:00Z</dcterms:modified>
</cp:coreProperties>
</file>