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4" r:id="rId5"/>
    <p:sldId id="270" r:id="rId6"/>
    <p:sldId id="269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0"/>
    <p:restoredTop sz="94803"/>
  </p:normalViewPr>
  <p:slideViewPr>
    <p:cSldViewPr snapToGrid="0">
      <p:cViewPr>
        <p:scale>
          <a:sx n="64" d="100"/>
          <a:sy n="64" d="100"/>
        </p:scale>
        <p:origin x="8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DFBEB-3A12-4388-9180-C95D2D41E1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C46CB-71A0-4B41-BFD9-F11B25A20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Daily SMS scheduled via </a:t>
          </a:r>
          <a:r>
            <a:rPr lang="en-US" b="1"/>
            <a:t>Twilio</a:t>
          </a:r>
          <a:endParaRPr lang="en-US"/>
        </a:p>
      </dgm:t>
    </dgm:pt>
    <dgm:pt modelId="{7E156DC7-38C7-4312-9496-EAEF5978C132}" type="parTrans" cxnId="{CACC6451-B07F-4FD3-82CF-46D62325E766}">
      <dgm:prSet/>
      <dgm:spPr/>
      <dgm:t>
        <a:bodyPr/>
        <a:lstStyle/>
        <a:p>
          <a:endParaRPr lang="en-US"/>
        </a:p>
      </dgm:t>
    </dgm:pt>
    <dgm:pt modelId="{73D3303F-7A03-4523-91AF-B18035482F73}" type="sibTrans" cxnId="{CACC6451-B07F-4FD3-82CF-46D62325E766}">
      <dgm:prSet/>
      <dgm:spPr/>
      <dgm:t>
        <a:bodyPr/>
        <a:lstStyle/>
        <a:p>
          <a:endParaRPr lang="en-US"/>
        </a:p>
      </dgm:t>
    </dgm:pt>
    <dgm:pt modelId="{A65C8588-137D-49A3-8922-B6E37C805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Two response channels </a:t>
          </a:r>
          <a:r>
            <a:rPr lang="en-US" dirty="0"/>
            <a:t>implemented:</a:t>
          </a:r>
        </a:p>
      </dgm:t>
    </dgm:pt>
    <dgm:pt modelId="{7B737B05-0F79-47B8-97F9-5EF6816995A4}" type="parTrans" cxnId="{47F5AB82-D96E-4E62-A844-DB0DA5B0722B}">
      <dgm:prSet/>
      <dgm:spPr/>
      <dgm:t>
        <a:bodyPr/>
        <a:lstStyle/>
        <a:p>
          <a:endParaRPr lang="en-US"/>
        </a:p>
      </dgm:t>
    </dgm:pt>
    <dgm:pt modelId="{0EEA5A00-D8EA-4259-B60F-B78C3C89E7F3}" type="sibTrans" cxnId="{47F5AB82-D96E-4E62-A844-DB0DA5B0722B}">
      <dgm:prSet/>
      <dgm:spPr/>
      <dgm:t>
        <a:bodyPr/>
        <a:lstStyle/>
        <a:p>
          <a:endParaRPr lang="en-US"/>
        </a:p>
      </dgm:t>
    </dgm:pt>
    <dgm:pt modelId="{4C9486E6-C8AD-4EA7-9F9E-31A1AB73A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it back</a:t>
          </a:r>
        </a:p>
      </dgm:t>
    </dgm:pt>
    <dgm:pt modelId="{4F57D8B1-6797-43FE-A373-6C616514A1C9}" type="parTrans" cxnId="{AD0CA0FD-FBC7-4AEE-846F-C8D8AD1EDD3F}">
      <dgm:prSet/>
      <dgm:spPr/>
      <dgm:t>
        <a:bodyPr/>
        <a:lstStyle/>
        <a:p>
          <a:endParaRPr lang="en-US"/>
        </a:p>
      </dgm:t>
    </dgm:pt>
    <dgm:pt modelId="{0FC846D8-3F53-4CC8-B931-3852F873BEC5}" type="sibTrans" cxnId="{AD0CA0FD-FBC7-4AEE-846F-C8D8AD1EDD3F}">
      <dgm:prSet/>
      <dgm:spPr/>
      <dgm:t>
        <a:bodyPr/>
        <a:lstStyle/>
        <a:p>
          <a:endParaRPr lang="en-US"/>
        </a:p>
      </dgm:t>
    </dgm:pt>
    <dgm:pt modelId="{4C9236D9-D086-4F0A-A007-56E877725C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Via a link</a:t>
          </a:r>
        </a:p>
      </dgm:t>
    </dgm:pt>
    <dgm:pt modelId="{7809EA83-CA42-40F9-A553-9419414550D7}" type="parTrans" cxnId="{5F822A01-DFA3-4377-895C-3C2A0E4AB5F1}">
      <dgm:prSet/>
      <dgm:spPr/>
      <dgm:t>
        <a:bodyPr/>
        <a:lstStyle/>
        <a:p>
          <a:endParaRPr lang="en-US"/>
        </a:p>
      </dgm:t>
    </dgm:pt>
    <dgm:pt modelId="{0E64241C-4D74-401F-9C00-EEEDDD93060A}" type="sibTrans" cxnId="{5F822A01-DFA3-4377-895C-3C2A0E4AB5F1}">
      <dgm:prSet/>
      <dgm:spPr/>
      <dgm:t>
        <a:bodyPr/>
        <a:lstStyle/>
        <a:p>
          <a:endParaRPr lang="en-US"/>
        </a:p>
      </dgm:t>
    </dgm:pt>
    <dgm:pt modelId="{6D98F7F4-DE47-4D3D-8BC1-003977E2F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Three tiers of feedback </a:t>
          </a:r>
          <a:r>
            <a:rPr lang="en-US"/>
            <a:t>given</a:t>
          </a:r>
        </a:p>
      </dgm:t>
    </dgm:pt>
    <dgm:pt modelId="{33291E04-4EDE-4C2F-9199-410CA5D09E6E}" type="parTrans" cxnId="{7E54F30B-000A-4647-B71C-F1CBB69CBBAC}">
      <dgm:prSet/>
      <dgm:spPr/>
      <dgm:t>
        <a:bodyPr/>
        <a:lstStyle/>
        <a:p>
          <a:endParaRPr lang="en-US"/>
        </a:p>
      </dgm:t>
    </dgm:pt>
    <dgm:pt modelId="{FD7C1CA2-3775-4937-B6C9-C32872657BEC}" type="sibTrans" cxnId="{7E54F30B-000A-4647-B71C-F1CBB69CBBAC}">
      <dgm:prSet/>
      <dgm:spPr/>
      <dgm:t>
        <a:bodyPr/>
        <a:lstStyle/>
        <a:p>
          <a:endParaRPr lang="en-US"/>
        </a:p>
      </dgm:t>
    </dgm:pt>
    <dgm:pt modelId="{1BE950CA-697A-45C3-8EAA-74CE508DB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Amazing</a:t>
          </a:r>
        </a:p>
      </dgm:t>
    </dgm:pt>
    <dgm:pt modelId="{086C0A45-54C5-40CF-BF2A-7EFCFBF29052}" type="parTrans" cxnId="{26C2D4D6-FF03-4516-9033-83C955FB852E}">
      <dgm:prSet/>
      <dgm:spPr/>
      <dgm:t>
        <a:bodyPr/>
        <a:lstStyle/>
        <a:p>
          <a:endParaRPr lang="en-US"/>
        </a:p>
      </dgm:t>
    </dgm:pt>
    <dgm:pt modelId="{490974E9-ABD0-45FE-97D5-478D121FA38F}" type="sibTrans" cxnId="{26C2D4D6-FF03-4516-9033-83C955FB852E}">
      <dgm:prSet/>
      <dgm:spPr/>
      <dgm:t>
        <a:bodyPr/>
        <a:lstStyle/>
        <a:p>
          <a:endParaRPr lang="en-US"/>
        </a:p>
      </dgm:t>
    </dgm:pt>
    <dgm:pt modelId="{C928CBCC-3B53-4D87-B2CA-463E03A57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progress</a:t>
          </a:r>
        </a:p>
      </dgm:t>
    </dgm:pt>
    <dgm:pt modelId="{D9D5D546-58EB-48C5-9032-FD94C3C39314}" type="parTrans" cxnId="{1BAC7D8B-8454-4F71-A7AC-53A7778ABD7E}">
      <dgm:prSet/>
      <dgm:spPr/>
      <dgm:t>
        <a:bodyPr/>
        <a:lstStyle/>
        <a:p>
          <a:endParaRPr lang="en-US"/>
        </a:p>
      </dgm:t>
    </dgm:pt>
    <dgm:pt modelId="{62282C5D-395D-44B1-BBD0-38B731E4250F}" type="sibTrans" cxnId="{1BAC7D8B-8454-4F71-A7AC-53A7778ABD7E}">
      <dgm:prSet/>
      <dgm:spPr/>
      <dgm:t>
        <a:bodyPr/>
        <a:lstStyle/>
        <a:p>
          <a:endParaRPr lang="en-US"/>
        </a:p>
      </dgm:t>
    </dgm:pt>
    <dgm:pt modelId="{2E8BCAB8-5F52-4258-9BA4-5F5D67E4D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It’s okay to have a rough day</a:t>
          </a:r>
        </a:p>
      </dgm:t>
    </dgm:pt>
    <dgm:pt modelId="{9905827F-C0BD-4F0A-8B31-13C915D9D700}" type="parTrans" cxnId="{6C52FD12-6279-408D-BCC3-B45757D54F86}">
      <dgm:prSet/>
      <dgm:spPr/>
      <dgm:t>
        <a:bodyPr/>
        <a:lstStyle/>
        <a:p>
          <a:endParaRPr lang="en-US"/>
        </a:p>
      </dgm:t>
    </dgm:pt>
    <dgm:pt modelId="{D41CB89A-DE8E-4418-A473-69079F573688}" type="sibTrans" cxnId="{6C52FD12-6279-408D-BCC3-B45757D54F86}">
      <dgm:prSet/>
      <dgm:spPr/>
      <dgm:t>
        <a:bodyPr/>
        <a:lstStyle/>
        <a:p>
          <a:endParaRPr lang="en-US"/>
        </a:p>
      </dgm:t>
    </dgm:pt>
    <dgm:pt modelId="{11FE3346-6B9B-41FD-A1E2-91C6BB347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Weekly progress stored and tracked </a:t>
          </a:r>
          <a:r>
            <a:rPr lang="en-US"/>
            <a:t>for each user</a:t>
          </a:r>
        </a:p>
      </dgm:t>
    </dgm:pt>
    <dgm:pt modelId="{7473109B-DA9A-4D7C-9B64-E2620051A1F8}" type="parTrans" cxnId="{E202B23B-0055-4A6C-B8E7-5999CD11A02B}">
      <dgm:prSet/>
      <dgm:spPr/>
      <dgm:t>
        <a:bodyPr/>
        <a:lstStyle/>
        <a:p>
          <a:endParaRPr lang="en-US"/>
        </a:p>
      </dgm:t>
    </dgm:pt>
    <dgm:pt modelId="{8EA912E0-E446-40F5-8E11-CAE7417B5FEA}" type="sibTrans" cxnId="{E202B23B-0055-4A6C-B8E7-5999CD11A02B}">
      <dgm:prSet/>
      <dgm:spPr/>
      <dgm:t>
        <a:bodyPr/>
        <a:lstStyle/>
        <a:p>
          <a:endParaRPr lang="en-US"/>
        </a:p>
      </dgm:t>
    </dgm:pt>
    <dgm:pt modelId="{980D49F5-CDE7-43B5-9A67-F048329E0503}" type="pres">
      <dgm:prSet presAssocID="{E37DFBEB-3A12-4388-9180-C95D2D41E1D2}" presName="root" presStyleCnt="0">
        <dgm:presLayoutVars>
          <dgm:dir/>
          <dgm:resizeHandles val="exact"/>
        </dgm:presLayoutVars>
      </dgm:prSet>
      <dgm:spPr/>
    </dgm:pt>
    <dgm:pt modelId="{B6494CBB-4F4F-4B32-A284-2939AA386FAB}" type="pres">
      <dgm:prSet presAssocID="{989C46CB-71A0-4B41-BFD9-F11B25A20DB8}" presName="compNode" presStyleCnt="0"/>
      <dgm:spPr/>
    </dgm:pt>
    <dgm:pt modelId="{3B036A23-9EBA-46A9-BAF2-8CD9B89F37E7}" type="pres">
      <dgm:prSet presAssocID="{989C46CB-71A0-4B41-BFD9-F11B25A20DB8}" presName="bgRect" presStyleLbl="bgShp" presStyleIdx="0" presStyleCnt="4"/>
      <dgm:spPr/>
    </dgm:pt>
    <dgm:pt modelId="{DD64B710-6968-489D-B4CA-405336BEC187}" type="pres">
      <dgm:prSet presAssocID="{989C46CB-71A0-4B41-BFD9-F11B25A20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7A76423-C5BC-4EB6-95B7-A3FCD18B35A3}" type="pres">
      <dgm:prSet presAssocID="{989C46CB-71A0-4B41-BFD9-F11B25A20DB8}" presName="spaceRect" presStyleCnt="0"/>
      <dgm:spPr/>
    </dgm:pt>
    <dgm:pt modelId="{6C516279-16CA-49AD-B699-2CFE2DDDCB84}" type="pres">
      <dgm:prSet presAssocID="{989C46CB-71A0-4B41-BFD9-F11B25A20DB8}" presName="parTx" presStyleLbl="revTx" presStyleIdx="0" presStyleCnt="6">
        <dgm:presLayoutVars>
          <dgm:chMax val="0"/>
          <dgm:chPref val="0"/>
        </dgm:presLayoutVars>
      </dgm:prSet>
      <dgm:spPr/>
    </dgm:pt>
    <dgm:pt modelId="{9C756B08-C10D-4277-8F55-86874576F36B}" type="pres">
      <dgm:prSet presAssocID="{73D3303F-7A03-4523-91AF-B18035482F73}" presName="sibTrans" presStyleCnt="0"/>
      <dgm:spPr/>
    </dgm:pt>
    <dgm:pt modelId="{20DD3DEF-0F9C-4517-A62B-4F4C7EAA9E24}" type="pres">
      <dgm:prSet presAssocID="{A65C8588-137D-49A3-8922-B6E37C805101}" presName="compNode" presStyleCnt="0"/>
      <dgm:spPr/>
    </dgm:pt>
    <dgm:pt modelId="{F17BB799-C1EC-427A-9365-A5F000388679}" type="pres">
      <dgm:prSet presAssocID="{A65C8588-137D-49A3-8922-B6E37C805101}" presName="bgRect" presStyleLbl="bgShp" presStyleIdx="1" presStyleCnt="4"/>
      <dgm:spPr/>
    </dgm:pt>
    <dgm:pt modelId="{CC45F76E-1251-4FDB-9B6E-B94BC8704394}" type="pres">
      <dgm:prSet presAssocID="{A65C8588-137D-49A3-8922-B6E37C8051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B130A57-6B15-40A9-93B7-59DFBC9CCB8F}" type="pres">
      <dgm:prSet presAssocID="{A65C8588-137D-49A3-8922-B6E37C805101}" presName="spaceRect" presStyleCnt="0"/>
      <dgm:spPr/>
    </dgm:pt>
    <dgm:pt modelId="{26CE8576-ECE0-44D8-A7C1-4A57B3DF039E}" type="pres">
      <dgm:prSet presAssocID="{A65C8588-137D-49A3-8922-B6E37C805101}" presName="parTx" presStyleLbl="revTx" presStyleIdx="1" presStyleCnt="6">
        <dgm:presLayoutVars>
          <dgm:chMax val="0"/>
          <dgm:chPref val="0"/>
        </dgm:presLayoutVars>
      </dgm:prSet>
      <dgm:spPr/>
    </dgm:pt>
    <dgm:pt modelId="{839DC744-AAA9-44BD-A742-18FF679920AA}" type="pres">
      <dgm:prSet presAssocID="{A65C8588-137D-49A3-8922-B6E37C805101}" presName="desTx" presStyleLbl="revTx" presStyleIdx="2" presStyleCnt="6">
        <dgm:presLayoutVars/>
      </dgm:prSet>
      <dgm:spPr/>
    </dgm:pt>
    <dgm:pt modelId="{1D6FBFA0-4F7C-4CE5-AB0A-C710C015B4BC}" type="pres">
      <dgm:prSet presAssocID="{0EEA5A00-D8EA-4259-B60F-B78C3C89E7F3}" presName="sibTrans" presStyleCnt="0"/>
      <dgm:spPr/>
    </dgm:pt>
    <dgm:pt modelId="{C9656AA4-8A83-4943-888F-DEC9FC897B58}" type="pres">
      <dgm:prSet presAssocID="{6D98F7F4-DE47-4D3D-8BC1-003977E2F361}" presName="compNode" presStyleCnt="0"/>
      <dgm:spPr/>
    </dgm:pt>
    <dgm:pt modelId="{DD87A716-4515-4D52-99AF-3347D20467C9}" type="pres">
      <dgm:prSet presAssocID="{6D98F7F4-DE47-4D3D-8BC1-003977E2F361}" presName="bgRect" presStyleLbl="bgShp" presStyleIdx="2" presStyleCnt="4"/>
      <dgm:spPr/>
    </dgm:pt>
    <dgm:pt modelId="{5C4686A5-6059-481A-9148-FF21B8736899}" type="pres">
      <dgm:prSet presAssocID="{6D98F7F4-DE47-4D3D-8BC1-003977E2F3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489D409-B32F-4E3A-A6D9-72EA7D35390E}" type="pres">
      <dgm:prSet presAssocID="{6D98F7F4-DE47-4D3D-8BC1-003977E2F361}" presName="spaceRect" presStyleCnt="0"/>
      <dgm:spPr/>
    </dgm:pt>
    <dgm:pt modelId="{9CC2D10D-3C6D-4D27-B38E-1E9FD4E77D20}" type="pres">
      <dgm:prSet presAssocID="{6D98F7F4-DE47-4D3D-8BC1-003977E2F361}" presName="parTx" presStyleLbl="revTx" presStyleIdx="3" presStyleCnt="6">
        <dgm:presLayoutVars>
          <dgm:chMax val="0"/>
          <dgm:chPref val="0"/>
        </dgm:presLayoutVars>
      </dgm:prSet>
      <dgm:spPr/>
    </dgm:pt>
    <dgm:pt modelId="{1DDD405A-262A-49C3-ACAF-1F6805E5E71E}" type="pres">
      <dgm:prSet presAssocID="{6D98F7F4-DE47-4D3D-8BC1-003977E2F361}" presName="desTx" presStyleLbl="revTx" presStyleIdx="4" presStyleCnt="6">
        <dgm:presLayoutVars/>
      </dgm:prSet>
      <dgm:spPr/>
    </dgm:pt>
    <dgm:pt modelId="{13372247-4960-4731-ABE0-04C458BF7409}" type="pres">
      <dgm:prSet presAssocID="{FD7C1CA2-3775-4937-B6C9-C32872657BEC}" presName="sibTrans" presStyleCnt="0"/>
      <dgm:spPr/>
    </dgm:pt>
    <dgm:pt modelId="{961DDDEB-DE1B-4C55-B69A-8A854A33102C}" type="pres">
      <dgm:prSet presAssocID="{11FE3346-6B9B-41FD-A1E2-91C6BB347ADF}" presName="compNode" presStyleCnt="0"/>
      <dgm:spPr/>
    </dgm:pt>
    <dgm:pt modelId="{99091424-2A89-45DC-9E79-E71C8A621019}" type="pres">
      <dgm:prSet presAssocID="{11FE3346-6B9B-41FD-A1E2-91C6BB347ADF}" presName="bgRect" presStyleLbl="bgShp" presStyleIdx="3" presStyleCnt="4"/>
      <dgm:spPr/>
    </dgm:pt>
    <dgm:pt modelId="{19BC9160-E48B-461E-B3BA-C790E9DE4721}" type="pres">
      <dgm:prSet presAssocID="{11FE3346-6B9B-41FD-A1E2-91C6BB347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D587146-ECEE-4F1D-8E37-5FE0FD4583A7}" type="pres">
      <dgm:prSet presAssocID="{11FE3346-6B9B-41FD-A1E2-91C6BB347ADF}" presName="spaceRect" presStyleCnt="0"/>
      <dgm:spPr/>
    </dgm:pt>
    <dgm:pt modelId="{74E6024B-B80D-4C91-B0D0-A3ACC75AD753}" type="pres">
      <dgm:prSet presAssocID="{11FE3346-6B9B-41FD-A1E2-91C6BB347AD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F822A01-DFA3-4377-895C-3C2A0E4AB5F1}" srcId="{A65C8588-137D-49A3-8922-B6E37C805101}" destId="{4C9236D9-D086-4F0A-A007-56E877725C1C}" srcOrd="1" destOrd="0" parTransId="{7809EA83-CA42-40F9-A553-9419414550D7}" sibTransId="{0E64241C-4D74-401F-9C00-EEEDDD93060A}"/>
    <dgm:cxn modelId="{65669005-ABF0-48B5-B626-9B6D75D45F93}" type="presOf" srcId="{E37DFBEB-3A12-4388-9180-C95D2D41E1D2}" destId="{980D49F5-CDE7-43B5-9A67-F048329E0503}" srcOrd="0" destOrd="0" presId="urn:microsoft.com/office/officeart/2018/2/layout/IconVerticalSolidList"/>
    <dgm:cxn modelId="{C0A29705-B884-464B-A2B1-DE95DF20EB8C}" type="presOf" srcId="{C928CBCC-3B53-4D87-B2CA-463E03A575B6}" destId="{1DDD405A-262A-49C3-ACAF-1F6805E5E71E}" srcOrd="0" destOrd="1" presId="urn:microsoft.com/office/officeart/2018/2/layout/IconVerticalSolidList"/>
    <dgm:cxn modelId="{7E54F30B-000A-4647-B71C-F1CBB69CBBAC}" srcId="{E37DFBEB-3A12-4388-9180-C95D2D41E1D2}" destId="{6D98F7F4-DE47-4D3D-8BC1-003977E2F361}" srcOrd="2" destOrd="0" parTransId="{33291E04-4EDE-4C2F-9199-410CA5D09E6E}" sibTransId="{FD7C1CA2-3775-4937-B6C9-C32872657BEC}"/>
    <dgm:cxn modelId="{6C52FD12-6279-408D-BCC3-B45757D54F86}" srcId="{6D98F7F4-DE47-4D3D-8BC1-003977E2F361}" destId="{2E8BCAB8-5F52-4258-9BA4-5F5D67E4DC0A}" srcOrd="2" destOrd="0" parTransId="{9905827F-C0BD-4F0A-8B31-13C915D9D700}" sibTransId="{D41CB89A-DE8E-4418-A473-69079F573688}"/>
    <dgm:cxn modelId="{D7E6EC21-1719-4A91-8E12-6E346D0CED26}" type="presOf" srcId="{11FE3346-6B9B-41FD-A1E2-91C6BB347ADF}" destId="{74E6024B-B80D-4C91-B0D0-A3ACC75AD753}" srcOrd="0" destOrd="0" presId="urn:microsoft.com/office/officeart/2018/2/layout/IconVerticalSolidList"/>
    <dgm:cxn modelId="{E202B23B-0055-4A6C-B8E7-5999CD11A02B}" srcId="{E37DFBEB-3A12-4388-9180-C95D2D41E1D2}" destId="{11FE3346-6B9B-41FD-A1E2-91C6BB347ADF}" srcOrd="3" destOrd="0" parTransId="{7473109B-DA9A-4D7C-9B64-E2620051A1F8}" sibTransId="{8EA912E0-E446-40F5-8E11-CAE7417B5FEA}"/>
    <dgm:cxn modelId="{FF501D4B-25D2-4885-84DC-15627FBA8BC8}" type="presOf" srcId="{4C9486E6-C8AD-4EA7-9F9E-31A1AB73A83D}" destId="{839DC744-AAA9-44BD-A742-18FF679920AA}" srcOrd="0" destOrd="0" presId="urn:microsoft.com/office/officeart/2018/2/layout/IconVerticalSolidList"/>
    <dgm:cxn modelId="{35BF504D-A644-4BC1-A5C4-14A839BEF372}" type="presOf" srcId="{989C46CB-71A0-4B41-BFD9-F11B25A20DB8}" destId="{6C516279-16CA-49AD-B699-2CFE2DDDCB84}" srcOrd="0" destOrd="0" presId="urn:microsoft.com/office/officeart/2018/2/layout/IconVerticalSolidList"/>
    <dgm:cxn modelId="{CACC6451-B07F-4FD3-82CF-46D62325E766}" srcId="{E37DFBEB-3A12-4388-9180-C95D2D41E1D2}" destId="{989C46CB-71A0-4B41-BFD9-F11B25A20DB8}" srcOrd="0" destOrd="0" parTransId="{7E156DC7-38C7-4312-9496-EAEF5978C132}" sibTransId="{73D3303F-7A03-4523-91AF-B18035482F73}"/>
    <dgm:cxn modelId="{47F5AB82-D96E-4E62-A844-DB0DA5B0722B}" srcId="{E37DFBEB-3A12-4388-9180-C95D2D41E1D2}" destId="{A65C8588-137D-49A3-8922-B6E37C805101}" srcOrd="1" destOrd="0" parTransId="{7B737B05-0F79-47B8-97F9-5EF6816995A4}" sibTransId="{0EEA5A00-D8EA-4259-B60F-B78C3C89E7F3}"/>
    <dgm:cxn modelId="{1BAC7D8B-8454-4F71-A7AC-53A7778ABD7E}" srcId="{6D98F7F4-DE47-4D3D-8BC1-003977E2F361}" destId="{C928CBCC-3B53-4D87-B2CA-463E03A575B6}" srcOrd="1" destOrd="0" parTransId="{D9D5D546-58EB-48C5-9032-FD94C3C39314}" sibTransId="{62282C5D-395D-44B1-BBD0-38B731E4250F}"/>
    <dgm:cxn modelId="{E3B41DB6-1F79-4DE5-81B8-075CA1347A6D}" type="presOf" srcId="{4C9236D9-D086-4F0A-A007-56E877725C1C}" destId="{839DC744-AAA9-44BD-A742-18FF679920AA}" srcOrd="0" destOrd="1" presId="urn:microsoft.com/office/officeart/2018/2/layout/IconVerticalSolidList"/>
    <dgm:cxn modelId="{265BB0BB-DDF0-460B-81F1-DF2FD289EC67}" type="presOf" srcId="{2E8BCAB8-5F52-4258-9BA4-5F5D67E4DC0A}" destId="{1DDD405A-262A-49C3-ACAF-1F6805E5E71E}" srcOrd="0" destOrd="2" presId="urn:microsoft.com/office/officeart/2018/2/layout/IconVerticalSolidList"/>
    <dgm:cxn modelId="{E3BD3ED2-6AED-4FCE-A3A2-62FEDCC20703}" type="presOf" srcId="{A65C8588-137D-49A3-8922-B6E37C805101}" destId="{26CE8576-ECE0-44D8-A7C1-4A57B3DF039E}" srcOrd="0" destOrd="0" presId="urn:microsoft.com/office/officeart/2018/2/layout/IconVerticalSolidList"/>
    <dgm:cxn modelId="{26C2D4D6-FF03-4516-9033-83C955FB852E}" srcId="{6D98F7F4-DE47-4D3D-8BC1-003977E2F361}" destId="{1BE950CA-697A-45C3-8EAA-74CE508DBB2E}" srcOrd="0" destOrd="0" parTransId="{086C0A45-54C5-40CF-BF2A-7EFCFBF29052}" sibTransId="{490974E9-ABD0-45FE-97D5-478D121FA38F}"/>
    <dgm:cxn modelId="{30DF57D8-B200-40FC-BFA1-25045071C9B6}" type="presOf" srcId="{1BE950CA-697A-45C3-8EAA-74CE508DBB2E}" destId="{1DDD405A-262A-49C3-ACAF-1F6805E5E71E}" srcOrd="0" destOrd="0" presId="urn:microsoft.com/office/officeart/2018/2/layout/IconVerticalSolidList"/>
    <dgm:cxn modelId="{121992D8-778B-47D9-B476-DA3E13C52ECD}" type="presOf" srcId="{6D98F7F4-DE47-4D3D-8BC1-003977E2F361}" destId="{9CC2D10D-3C6D-4D27-B38E-1E9FD4E77D20}" srcOrd="0" destOrd="0" presId="urn:microsoft.com/office/officeart/2018/2/layout/IconVerticalSolidList"/>
    <dgm:cxn modelId="{AD0CA0FD-FBC7-4AEE-846F-C8D8AD1EDD3F}" srcId="{A65C8588-137D-49A3-8922-B6E37C805101}" destId="{4C9486E6-C8AD-4EA7-9F9E-31A1AB73A83D}" srcOrd="0" destOrd="0" parTransId="{4F57D8B1-6797-43FE-A373-6C616514A1C9}" sibTransId="{0FC846D8-3F53-4CC8-B931-3852F873BEC5}"/>
    <dgm:cxn modelId="{1BFD9859-3AE2-4A8F-8AD8-652F7B787924}" type="presParOf" srcId="{980D49F5-CDE7-43B5-9A67-F048329E0503}" destId="{B6494CBB-4F4F-4B32-A284-2939AA386FAB}" srcOrd="0" destOrd="0" presId="urn:microsoft.com/office/officeart/2018/2/layout/IconVerticalSolidList"/>
    <dgm:cxn modelId="{B970DDAF-2CCF-4D8F-8940-95262640200B}" type="presParOf" srcId="{B6494CBB-4F4F-4B32-A284-2939AA386FAB}" destId="{3B036A23-9EBA-46A9-BAF2-8CD9B89F37E7}" srcOrd="0" destOrd="0" presId="urn:microsoft.com/office/officeart/2018/2/layout/IconVerticalSolidList"/>
    <dgm:cxn modelId="{96B2A04E-F11E-4179-AAE9-9B04C351213C}" type="presParOf" srcId="{B6494CBB-4F4F-4B32-A284-2939AA386FAB}" destId="{DD64B710-6968-489D-B4CA-405336BEC187}" srcOrd="1" destOrd="0" presId="urn:microsoft.com/office/officeart/2018/2/layout/IconVerticalSolidList"/>
    <dgm:cxn modelId="{4192F9A5-2247-47BC-B708-972261ABB8BD}" type="presParOf" srcId="{B6494CBB-4F4F-4B32-A284-2939AA386FAB}" destId="{67A76423-C5BC-4EB6-95B7-A3FCD18B35A3}" srcOrd="2" destOrd="0" presId="urn:microsoft.com/office/officeart/2018/2/layout/IconVerticalSolidList"/>
    <dgm:cxn modelId="{6026AFB1-9B97-4968-9A88-0EFABF1C4324}" type="presParOf" srcId="{B6494CBB-4F4F-4B32-A284-2939AA386FAB}" destId="{6C516279-16CA-49AD-B699-2CFE2DDDCB84}" srcOrd="3" destOrd="0" presId="urn:microsoft.com/office/officeart/2018/2/layout/IconVerticalSolidList"/>
    <dgm:cxn modelId="{993CD0FC-96CC-44F5-ABCD-0FEBB635D53A}" type="presParOf" srcId="{980D49F5-CDE7-43B5-9A67-F048329E0503}" destId="{9C756B08-C10D-4277-8F55-86874576F36B}" srcOrd="1" destOrd="0" presId="urn:microsoft.com/office/officeart/2018/2/layout/IconVerticalSolidList"/>
    <dgm:cxn modelId="{1B382017-67CF-499D-A6EE-9C0E6E40028F}" type="presParOf" srcId="{980D49F5-CDE7-43B5-9A67-F048329E0503}" destId="{20DD3DEF-0F9C-4517-A62B-4F4C7EAA9E24}" srcOrd="2" destOrd="0" presId="urn:microsoft.com/office/officeart/2018/2/layout/IconVerticalSolidList"/>
    <dgm:cxn modelId="{9852109C-AC96-466E-85C7-3D9E4124E74B}" type="presParOf" srcId="{20DD3DEF-0F9C-4517-A62B-4F4C7EAA9E24}" destId="{F17BB799-C1EC-427A-9365-A5F000388679}" srcOrd="0" destOrd="0" presId="urn:microsoft.com/office/officeart/2018/2/layout/IconVerticalSolidList"/>
    <dgm:cxn modelId="{9CD62D03-60D5-494D-B99E-6DF8B420FCA1}" type="presParOf" srcId="{20DD3DEF-0F9C-4517-A62B-4F4C7EAA9E24}" destId="{CC45F76E-1251-4FDB-9B6E-B94BC8704394}" srcOrd="1" destOrd="0" presId="urn:microsoft.com/office/officeart/2018/2/layout/IconVerticalSolidList"/>
    <dgm:cxn modelId="{403D78CA-2C74-4F0B-8FC8-FC7B5A4D13B6}" type="presParOf" srcId="{20DD3DEF-0F9C-4517-A62B-4F4C7EAA9E24}" destId="{FB130A57-6B15-40A9-93B7-59DFBC9CCB8F}" srcOrd="2" destOrd="0" presId="urn:microsoft.com/office/officeart/2018/2/layout/IconVerticalSolidList"/>
    <dgm:cxn modelId="{4A3BC3EE-2F90-48C5-89CB-4C21521570FB}" type="presParOf" srcId="{20DD3DEF-0F9C-4517-A62B-4F4C7EAA9E24}" destId="{26CE8576-ECE0-44D8-A7C1-4A57B3DF039E}" srcOrd="3" destOrd="0" presId="urn:microsoft.com/office/officeart/2018/2/layout/IconVerticalSolidList"/>
    <dgm:cxn modelId="{CD41563A-70A6-45F6-9333-7BC9F8A757B5}" type="presParOf" srcId="{20DD3DEF-0F9C-4517-A62B-4F4C7EAA9E24}" destId="{839DC744-AAA9-44BD-A742-18FF679920AA}" srcOrd="4" destOrd="0" presId="urn:microsoft.com/office/officeart/2018/2/layout/IconVerticalSolidList"/>
    <dgm:cxn modelId="{E3047C4A-7FD9-4C04-A656-01C6B958BB1C}" type="presParOf" srcId="{980D49F5-CDE7-43B5-9A67-F048329E0503}" destId="{1D6FBFA0-4F7C-4CE5-AB0A-C710C015B4BC}" srcOrd="3" destOrd="0" presId="urn:microsoft.com/office/officeart/2018/2/layout/IconVerticalSolidList"/>
    <dgm:cxn modelId="{C27A7218-2F37-482B-831C-99F8328AF56D}" type="presParOf" srcId="{980D49F5-CDE7-43B5-9A67-F048329E0503}" destId="{C9656AA4-8A83-4943-888F-DEC9FC897B58}" srcOrd="4" destOrd="0" presId="urn:microsoft.com/office/officeart/2018/2/layout/IconVerticalSolidList"/>
    <dgm:cxn modelId="{6F3B4A93-6ECD-46E1-ABEE-7488C66FFD13}" type="presParOf" srcId="{C9656AA4-8A83-4943-888F-DEC9FC897B58}" destId="{DD87A716-4515-4D52-99AF-3347D20467C9}" srcOrd="0" destOrd="0" presId="urn:microsoft.com/office/officeart/2018/2/layout/IconVerticalSolidList"/>
    <dgm:cxn modelId="{7776B798-5E8E-41F8-AF85-726A07A41738}" type="presParOf" srcId="{C9656AA4-8A83-4943-888F-DEC9FC897B58}" destId="{5C4686A5-6059-481A-9148-FF21B8736899}" srcOrd="1" destOrd="0" presId="urn:microsoft.com/office/officeart/2018/2/layout/IconVerticalSolidList"/>
    <dgm:cxn modelId="{462C17DF-2667-41F1-A0A1-1E6A9D866EEB}" type="presParOf" srcId="{C9656AA4-8A83-4943-888F-DEC9FC897B58}" destId="{0489D409-B32F-4E3A-A6D9-72EA7D35390E}" srcOrd="2" destOrd="0" presId="urn:microsoft.com/office/officeart/2018/2/layout/IconVerticalSolidList"/>
    <dgm:cxn modelId="{930E0A2E-DE2A-4B1C-88E0-4DC4FD128FF6}" type="presParOf" srcId="{C9656AA4-8A83-4943-888F-DEC9FC897B58}" destId="{9CC2D10D-3C6D-4D27-B38E-1E9FD4E77D20}" srcOrd="3" destOrd="0" presId="urn:microsoft.com/office/officeart/2018/2/layout/IconVerticalSolidList"/>
    <dgm:cxn modelId="{2E83A232-06E0-412A-BD8E-36D52B97A6AE}" type="presParOf" srcId="{C9656AA4-8A83-4943-888F-DEC9FC897B58}" destId="{1DDD405A-262A-49C3-ACAF-1F6805E5E71E}" srcOrd="4" destOrd="0" presId="urn:microsoft.com/office/officeart/2018/2/layout/IconVerticalSolidList"/>
    <dgm:cxn modelId="{7F6E7340-1DFC-4CFA-9C14-FAFCDCDCED94}" type="presParOf" srcId="{980D49F5-CDE7-43B5-9A67-F048329E0503}" destId="{13372247-4960-4731-ABE0-04C458BF7409}" srcOrd="5" destOrd="0" presId="urn:microsoft.com/office/officeart/2018/2/layout/IconVerticalSolidList"/>
    <dgm:cxn modelId="{5A160851-B50F-4C2B-BE27-4EB3C8E9A43F}" type="presParOf" srcId="{980D49F5-CDE7-43B5-9A67-F048329E0503}" destId="{961DDDEB-DE1B-4C55-B69A-8A854A33102C}" srcOrd="6" destOrd="0" presId="urn:microsoft.com/office/officeart/2018/2/layout/IconVerticalSolidList"/>
    <dgm:cxn modelId="{A10C6D19-8B27-4078-B74C-90D1069D10BB}" type="presParOf" srcId="{961DDDEB-DE1B-4C55-B69A-8A854A33102C}" destId="{99091424-2A89-45DC-9E79-E71C8A621019}" srcOrd="0" destOrd="0" presId="urn:microsoft.com/office/officeart/2018/2/layout/IconVerticalSolidList"/>
    <dgm:cxn modelId="{C6BD7122-6BE5-4495-9DE8-15ED4A6CBBFA}" type="presParOf" srcId="{961DDDEB-DE1B-4C55-B69A-8A854A33102C}" destId="{19BC9160-E48B-461E-B3BA-C790E9DE4721}" srcOrd="1" destOrd="0" presId="urn:microsoft.com/office/officeart/2018/2/layout/IconVerticalSolidList"/>
    <dgm:cxn modelId="{5415C0AA-FA74-47A8-8817-2BE7973F3C14}" type="presParOf" srcId="{961DDDEB-DE1B-4C55-B69A-8A854A33102C}" destId="{1D587146-ECEE-4F1D-8E37-5FE0FD4583A7}" srcOrd="2" destOrd="0" presId="urn:microsoft.com/office/officeart/2018/2/layout/IconVerticalSolidList"/>
    <dgm:cxn modelId="{FBCB172A-CB48-42F5-91F2-A8B4022CE9DF}" type="presParOf" srcId="{961DDDEB-DE1B-4C55-B69A-8A854A33102C}" destId="{74E6024B-B80D-4C91-B0D0-A3ACC75AD7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36A23-9EBA-46A9-BAF2-8CD9B89F37E7}">
      <dsp:nvSpPr>
        <dsp:cNvPr id="0" name=""/>
        <dsp:cNvSpPr/>
      </dsp:nvSpPr>
      <dsp:spPr>
        <a:xfrm>
          <a:off x="0" y="3418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4B710-6968-489D-B4CA-405336BEC187}">
      <dsp:nvSpPr>
        <dsp:cNvPr id="0" name=""/>
        <dsp:cNvSpPr/>
      </dsp:nvSpPr>
      <dsp:spPr>
        <a:xfrm>
          <a:off x="240650" y="182414"/>
          <a:ext cx="437547" cy="437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6279-16CA-49AD-B699-2CFE2DDDCB84}">
      <dsp:nvSpPr>
        <dsp:cNvPr id="0" name=""/>
        <dsp:cNvSpPr/>
      </dsp:nvSpPr>
      <dsp:spPr>
        <a:xfrm>
          <a:off x="918848" y="3418"/>
          <a:ext cx="4299889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 SMS scheduled via </a:t>
          </a:r>
          <a:r>
            <a:rPr lang="en-US" sz="1600" b="1" kern="1200"/>
            <a:t>Twilio</a:t>
          </a:r>
          <a:endParaRPr lang="en-US" sz="1600" kern="1200"/>
        </a:p>
      </dsp:txBody>
      <dsp:txXfrm>
        <a:off x="918848" y="3418"/>
        <a:ext cx="4299889" cy="795540"/>
      </dsp:txXfrm>
    </dsp:sp>
    <dsp:sp modelId="{F17BB799-C1EC-427A-9365-A5F000388679}">
      <dsp:nvSpPr>
        <dsp:cNvPr id="0" name=""/>
        <dsp:cNvSpPr/>
      </dsp:nvSpPr>
      <dsp:spPr>
        <a:xfrm>
          <a:off x="0" y="997843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F76E-1251-4FDB-9B6E-B94BC8704394}">
      <dsp:nvSpPr>
        <dsp:cNvPr id="0" name=""/>
        <dsp:cNvSpPr/>
      </dsp:nvSpPr>
      <dsp:spPr>
        <a:xfrm>
          <a:off x="240650" y="1176839"/>
          <a:ext cx="437547" cy="437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8576-ECE0-44D8-A7C1-4A57B3DF039E}">
      <dsp:nvSpPr>
        <dsp:cNvPr id="0" name=""/>
        <dsp:cNvSpPr/>
      </dsp:nvSpPr>
      <dsp:spPr>
        <a:xfrm>
          <a:off x="918848" y="997843"/>
          <a:ext cx="2348836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Two response channels </a:t>
          </a:r>
          <a:r>
            <a:rPr lang="en-US" sz="1600" kern="1200" dirty="0"/>
            <a:t>implemented:</a:t>
          </a:r>
        </a:p>
      </dsp:txBody>
      <dsp:txXfrm>
        <a:off x="918848" y="997843"/>
        <a:ext cx="2348836" cy="795540"/>
      </dsp:txXfrm>
    </dsp:sp>
    <dsp:sp modelId="{839DC744-AAA9-44BD-A742-18FF679920AA}">
      <dsp:nvSpPr>
        <dsp:cNvPr id="0" name=""/>
        <dsp:cNvSpPr/>
      </dsp:nvSpPr>
      <dsp:spPr>
        <a:xfrm>
          <a:off x="3267685" y="997843"/>
          <a:ext cx="1951053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 it back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Via a link</a:t>
          </a:r>
        </a:p>
      </dsp:txBody>
      <dsp:txXfrm>
        <a:off x="3267685" y="997843"/>
        <a:ext cx="1951053" cy="795540"/>
      </dsp:txXfrm>
    </dsp:sp>
    <dsp:sp modelId="{DD87A716-4515-4D52-99AF-3347D20467C9}">
      <dsp:nvSpPr>
        <dsp:cNvPr id="0" name=""/>
        <dsp:cNvSpPr/>
      </dsp:nvSpPr>
      <dsp:spPr>
        <a:xfrm>
          <a:off x="0" y="1992268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686A5-6059-481A-9148-FF21B8736899}">
      <dsp:nvSpPr>
        <dsp:cNvPr id="0" name=""/>
        <dsp:cNvSpPr/>
      </dsp:nvSpPr>
      <dsp:spPr>
        <a:xfrm>
          <a:off x="240650" y="2171265"/>
          <a:ext cx="437547" cy="437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D10D-3C6D-4D27-B38E-1E9FD4E77D20}">
      <dsp:nvSpPr>
        <dsp:cNvPr id="0" name=""/>
        <dsp:cNvSpPr/>
      </dsp:nvSpPr>
      <dsp:spPr>
        <a:xfrm>
          <a:off x="918848" y="1992268"/>
          <a:ext cx="2348836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Three tiers of feedback </a:t>
          </a:r>
          <a:r>
            <a:rPr lang="en-US" sz="1600" kern="1200"/>
            <a:t>given</a:t>
          </a:r>
        </a:p>
      </dsp:txBody>
      <dsp:txXfrm>
        <a:off x="918848" y="1992268"/>
        <a:ext cx="2348836" cy="795540"/>
      </dsp:txXfrm>
    </dsp:sp>
    <dsp:sp modelId="{1DDD405A-262A-49C3-ACAF-1F6805E5E71E}">
      <dsp:nvSpPr>
        <dsp:cNvPr id="0" name=""/>
        <dsp:cNvSpPr/>
      </dsp:nvSpPr>
      <dsp:spPr>
        <a:xfrm>
          <a:off x="3267685" y="1992268"/>
          <a:ext cx="1951053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Amazing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Good progress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It’s okay to have a rough day</a:t>
          </a:r>
        </a:p>
      </dsp:txBody>
      <dsp:txXfrm>
        <a:off x="3267685" y="1992268"/>
        <a:ext cx="1951053" cy="795540"/>
      </dsp:txXfrm>
    </dsp:sp>
    <dsp:sp modelId="{99091424-2A89-45DC-9E79-E71C8A621019}">
      <dsp:nvSpPr>
        <dsp:cNvPr id="0" name=""/>
        <dsp:cNvSpPr/>
      </dsp:nvSpPr>
      <dsp:spPr>
        <a:xfrm>
          <a:off x="0" y="2986693"/>
          <a:ext cx="5219637" cy="795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C9160-E48B-461E-B3BA-C790E9DE4721}">
      <dsp:nvSpPr>
        <dsp:cNvPr id="0" name=""/>
        <dsp:cNvSpPr/>
      </dsp:nvSpPr>
      <dsp:spPr>
        <a:xfrm>
          <a:off x="240650" y="3165690"/>
          <a:ext cx="437547" cy="437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6024B-B80D-4C91-B0D0-A3ACC75AD753}">
      <dsp:nvSpPr>
        <dsp:cNvPr id="0" name=""/>
        <dsp:cNvSpPr/>
      </dsp:nvSpPr>
      <dsp:spPr>
        <a:xfrm>
          <a:off x="918848" y="2986693"/>
          <a:ext cx="4299889" cy="795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95" tIns="84195" rIns="84195" bIns="841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Weekly progress stored and tracked </a:t>
          </a:r>
          <a:r>
            <a:rPr lang="en-US" sz="1600" kern="1200"/>
            <a:t>for each user</a:t>
          </a:r>
        </a:p>
      </dsp:txBody>
      <dsp:txXfrm>
        <a:off x="918848" y="2986693"/>
        <a:ext cx="4299889" cy="79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5B4A-B2C4-EEE6-8EED-7BF4C987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27940-43A8-DB20-7DCF-0798CF8E1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C408-8BA8-49B5-3CDF-12B5008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B032-4412-E70F-11B0-A750FC69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63D2-9606-B7A3-4B8A-E72B313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B66-CDE2-9F68-7318-3AC9491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B37A6-19EE-99EE-70DD-46A0A467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90C9-6EAA-6953-3323-FD7D47AF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51A9-1040-0CE5-E8D2-8F515E8C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ADAB-4061-B154-CFD8-1C12495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F880A-3C62-C429-35D5-88485DCC8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E472-4791-E873-C9EE-65D02D23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0A3F-FDCD-CB89-47B5-3DCBEAC6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C049-2410-130C-CF14-5C20AF7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E83A-476E-EAD1-9D5D-F48C17B3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1758-DF50-9CB0-5CB8-CE57C4FF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576F-EB78-FEBD-6D02-CEC2BAF6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536B-D63F-4D7D-4D5F-3F74250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DF5B-22D7-889D-2F2F-6EE11F9D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72CB-4470-104C-9F6A-AB06DF87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4CD2-7AFA-B3F5-CC5D-69E46FFE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2EA8-4DAB-3B32-C648-928ED545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FCC1-0265-4C99-CD75-EDEAC10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2CC6-B752-7244-9E0A-E1714E7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FC98-FB37-6F34-D438-7EBDB4C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2E2D-18C9-8E75-78A5-90B62AD5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DA1A-3B0B-0AE7-70B3-AA99A1D7A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C7F2D-1261-11EB-6C32-50B05290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0B0A-1FD8-A61C-0003-9BEF1F4A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89DD-1639-1CDB-5350-D3ADCE4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AD4A-1F3F-BF91-1961-50AC99E5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CCC-AA30-D2A3-E195-5DBDE198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0C43-1210-FB60-5BF4-F5DD95C2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7B99B-B165-E131-1D23-3F73797E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32245-8279-E068-4DED-AB013818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7E6E6-1246-0193-F75C-18EF8CDE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92240-2502-9695-44C8-2CDC973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15E4E-79C3-1F04-AD5B-A6EAD728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73B9A-2AF1-6669-220A-CDE58277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5D61-103D-24AA-D17C-AEACE30E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F976B-18C7-2D9F-CF78-965CD587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D0BD7-0638-C2B3-B6D1-CB3866DC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F634-C78A-5250-90F6-93CB05D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88F41-142C-9FB3-45DB-CD3B5F0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7E3F-55A9-1D4C-D9F1-8F968588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21EE5-5ADC-1388-2C4C-4E3BF825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8A6D-7744-DB73-E84A-1C3BCC4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199C-C097-021C-0CF0-DC70113E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4BFA-13A8-22F9-B8AE-5FB272C5D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C63A-389F-7649-E7F9-818FA12C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066D-F7C1-C77C-A13D-0F8ABBC1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5622-461E-829A-94DD-488D9195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1181-8E8F-F11C-709B-2FA729E5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7A412-02B8-A627-F3C5-F3C9A122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50CCE-A262-1C51-D608-E2CEA40F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229D-391A-6BFA-D7D0-B6D636C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E363-EDC0-C6D7-B330-96A9A1A3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34FF-802B-C42C-2D4B-676DAC5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D76AE-F43B-142D-B8B5-30A02AF2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2B63-A662-20D8-2516-258DA8D4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57A7-EAE5-909D-449C-886A2C09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4689C-2837-FA41-A98B-B9A9EF7217F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6E1D-86DB-F64D-71C3-C3065D1C3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1B5B-F792-B312-C5B6-9B2496D3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8A1C7-DD67-B945-80EB-B71142E1F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4B00E-B65C-45E1-EB57-B9F67352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Matrix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F059-278B-E320-504B-FB08FC68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Yafan Wang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2A03B6-A6A3-7F6F-4C4B-57C425EB5786}"/>
              </a:ext>
            </a:extLst>
          </p:cNvPr>
          <p:cNvSpPr txBox="1"/>
          <p:nvPr/>
        </p:nvSpPr>
        <p:spPr>
          <a:xfrm>
            <a:off x="647700" y="6492875"/>
            <a:ext cx="11254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 test the message, run node test-</a:t>
            </a:r>
            <a:r>
              <a:rPr lang="en-US" sz="1000" dirty="0" err="1"/>
              <a:t>sms</a:t>
            </a:r>
            <a:r>
              <a:rPr lang="en-US" sz="1000" dirty="0"/>
              <a:t>-</a:t>
            </a:r>
            <a:r>
              <a:rPr lang="en-US" sz="1000" dirty="0" err="1"/>
              <a:t>messages.js</a:t>
            </a:r>
            <a:r>
              <a:rPr lang="en-US" sz="1000" dirty="0"/>
              <a:t>. It is not sent deployed yet since Twilio free account has length limit.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703945F-21F1-ED5D-935E-A068FD4E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7782" y="4831579"/>
            <a:ext cx="1487855" cy="1728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D403E-599C-2136-4B6A-61A84C31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81" y="1510134"/>
            <a:ext cx="2372441" cy="475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4A0A6-1935-1A07-AAF1-D8A1DA5B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035" y="1305372"/>
            <a:ext cx="1487855" cy="16531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D276A4-D378-9322-B9B2-04CFDE727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7782" y="3048060"/>
            <a:ext cx="1487855" cy="1728047"/>
          </a:xfrm>
          <a:prstGeom prst="rect">
            <a:avLst/>
          </a:prstGeom>
        </p:spPr>
      </p:pic>
      <p:sp>
        <p:nvSpPr>
          <p:cNvPr id="23" name="Triangle 22">
            <a:extLst>
              <a:ext uri="{FF2B5EF4-FFF2-40B4-BE49-F238E27FC236}">
                <a16:creationId xmlns:a16="http://schemas.microsoft.com/office/drawing/2014/main" id="{5CC37258-39F2-23DF-8ED4-CEAB56F1185E}"/>
              </a:ext>
            </a:extLst>
          </p:cNvPr>
          <p:cNvSpPr/>
          <p:nvPr/>
        </p:nvSpPr>
        <p:spPr>
          <a:xfrm rot="5400000">
            <a:off x="8525391" y="3503944"/>
            <a:ext cx="1463657" cy="48648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82E1572-9B19-700E-9608-6CEEC699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75183" cy="8473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SMS Daily at 7 a.m.</a:t>
            </a:r>
          </a:p>
        </p:txBody>
      </p:sp>
      <p:graphicFrame>
        <p:nvGraphicFramePr>
          <p:cNvPr id="27" name="TextBox 24">
            <a:extLst>
              <a:ext uri="{FF2B5EF4-FFF2-40B4-BE49-F238E27FC236}">
                <a16:creationId xmlns:a16="http://schemas.microsoft.com/office/drawing/2014/main" id="{34C8376C-C74C-27FF-4338-FB8B5233B6E9}"/>
              </a:ext>
            </a:extLst>
          </p:cNvPr>
          <p:cNvGraphicFramePr/>
          <p:nvPr/>
        </p:nvGraphicFramePr>
        <p:xfrm>
          <a:off x="813214" y="1700292"/>
          <a:ext cx="5219637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071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20C748-78D5-969A-1190-B582B9DE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688" y="-859523"/>
            <a:ext cx="7860742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2D038-1EF2-E950-8777-810DA7F2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42" y="1791489"/>
            <a:ext cx="7772400" cy="472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9769F-F6FB-5105-2C85-4C82C88F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380C602-605F-176D-DB3C-23C87470A5EC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BAB6B6-BFD8-8B64-F743-DC3AD11FE0CE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C40FB53-DA77-AF59-BECC-244E6CD8AD64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6AB7FC-A011-D73A-B670-085859BF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84" y="1009767"/>
            <a:ext cx="7360888" cy="48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E1C32-C882-69E8-8CD3-4149B6D0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00944B-75F8-9437-E57B-4A274834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4AF5B-49DA-AF4F-C5C0-EF3E07276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259FD3-7163-EBF9-F088-A79CBF79A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E4EEE-AD08-459F-A4AE-0EB5E8C7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93" y="453925"/>
            <a:ext cx="4144019" cy="615417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3ECB241-0AB3-7F4E-E90D-48EE848C0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0E2017-98BA-97E0-E4D1-7B232BD70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07E1CB-F88C-B044-8BF4-55C87043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FEAAD4A-8036-27FE-C47D-36724A6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C7E87A-6BEB-0F14-7077-7EA430F08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A319C9-881C-3D81-EC33-14D518C4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E5BA65-FE50-EB6D-5862-9D0573E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19A676-B7BE-FDAC-2FFB-7529E6DC8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AAE2B2-C5B8-87EB-FE89-B7B84465A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36BD7C-15F8-C5D6-2000-29F2E3C2C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6D199B6-6AA7-47FF-66B9-35E30169F6D8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1BDD01-BD63-4888-8BA3-09552EDC9D3C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Form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E054BAE-65B3-BD07-9319-C42E150E74F4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9595E-376E-F420-D7A9-1A94AC2B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3B3652-9F60-A091-59C8-97FFC8103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B634D9-2653-4F2F-607B-8ECAECD33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9EEE66-496F-DE14-100D-5C66A097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5F42-26FB-9145-6CCB-E43927FE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3D8426-A013-BD9D-65EA-E58A52CFE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BD98FD-6F4C-2E3E-4B66-BB00CB255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6E8EAE-B51C-9228-4C77-D2E95BE4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4A74D-6BC8-4ED6-4F2A-E3868F60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BD5DB2-C51C-F5EE-DAD7-AD9E9F476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9C06C5-6079-7164-AEC8-CD3A724E4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DFBB6B-9D63-C4B2-180C-DC62B9D6F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BB0029-53D3-0A64-0C87-D149813BB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B3150A-0797-1FDB-4BB1-182CB014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014BDA-A793-53BA-A8CB-8C2C76A45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F0261E08-2639-6C9E-7765-D7331075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271" y="911665"/>
            <a:ext cx="6780700" cy="5034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E5D8FF-ABB9-55B9-D25B-52709E1E6751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71BD6B-1D0E-09C5-950D-7517E84A1F75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- Overview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85E1BF6D-41DC-2B92-4F44-93FCBBD06FE8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4D87A-8303-155A-DBC2-A94AD1BF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0D13B72-94D5-A0EB-9000-A5FADA9E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D3E389-B402-7492-7916-BC71979B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FDEFD7-A706-6332-5C37-8A632A811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EC23-6A13-1D82-FD0C-858E0E6D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E635B3-CADA-A719-4EF3-D1DC80B5A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9F83ED-B5F4-5FB2-F687-6C51DA8BA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DA23BBA-891E-1646-EB71-18A410386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360FFD-BB55-881B-0746-B109675B2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80AD92-306A-7DAF-306E-D54F4DE53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6DDCE-BC09-E0A5-2F66-00770A91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F9367D-21F2-E085-5C40-B3A2EE468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0CDDAC-C5A1-5454-EC4F-69F63B63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942C64E-C624-5434-A51B-DCE2A8A64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52618E-18BF-1ED6-967B-E6AA88A18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74C0811-B60B-7201-1C11-9C755D33DB02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07EF0-DE23-B231-7DAF-E60197FAE8AB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892998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User Management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5F9FCA5-4664-A351-A84F-BCF0C78B1A4A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41FEA962-1BE8-D16B-5F88-12E4F911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66" y="1005204"/>
            <a:ext cx="6780700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D7F18-9AC8-BC79-FEBC-E565C8C5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155DDB2-C153-35E3-2340-BEA26A855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1A7B9A-7CB1-AF07-1006-53B77B17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BE7461-6756-6022-2501-13BD7B5A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0531-9C6A-7A88-8B1F-BFA4F15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84B464-45D1-E422-E358-FAE4C5E0C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A47A5D-442A-8F2F-1FD0-0D35080A2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EC7CB92-C40C-D5E6-AD77-10B81FE72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2DBB1B-2A4A-7CE9-74F4-20B0C67B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40C793-B40E-256F-4B58-DE47F41D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D8CE3F-CBD3-DAC3-A60E-EF448C738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EBC140C-D97B-0494-F46F-C35EB1A60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35E5E5-AF75-4B2D-9394-3E1DC910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3ECD13-767B-4012-969C-6DC277B09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C967E0-FF30-DA73-E0D5-B4237F009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604186D-2149-04B2-AB38-217FB4FC7BDF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2E498-B8D5-A202-77E9-D91B820C5ED9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892998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Campaign Management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779C918-2488-BD18-D488-65BC1834DAAE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164C9F6-363C-C380-8219-27E3340E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193" y="1573088"/>
            <a:ext cx="6780700" cy="39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D52CE-85E2-6B8D-9170-E427FF8E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E46056-F112-EC0F-D4B6-77CDD58A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6E13AA-2173-D50A-F5F0-37E577DC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B13718-02D4-569A-5F57-EB155329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54D4C-6A26-5D68-B29D-18C1F259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8B9D10-F06E-0B9A-2EC6-FB79243F4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F9557F-2995-EDC4-0836-62A8A641A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FF2E2EF-FEEA-D8E9-E7AD-4A3F0D51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BDD1F8-E891-6EB7-8AC6-40626D71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104908-A80D-D010-05BF-1276A490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23C6E5-1415-CE7D-958F-DD6D4AD8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FE0683-4741-CFC8-40EA-D382FD80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397110E-66E1-4F92-C644-39A6FD217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1054E4-2142-1A90-CE5A-5222A4A45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A5D6CAE-EE61-2CCD-1F53-AAA569947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C2B55EF-BEB7-28E0-343B-102908D1E00C}"/>
              </a:ext>
            </a:extLst>
          </p:cNvPr>
          <p:cNvSpPr/>
          <p:nvPr/>
        </p:nvSpPr>
        <p:spPr>
          <a:xfrm>
            <a:off x="603921" y="2249052"/>
            <a:ext cx="2377111" cy="2709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878E00-87AC-C61F-D063-21CCE07145EB}"/>
              </a:ext>
            </a:extLst>
          </p:cNvPr>
          <p:cNvSpPr txBox="1">
            <a:spLocks/>
          </p:cNvSpPr>
          <p:nvPr/>
        </p:nvSpPr>
        <p:spPr>
          <a:xfrm>
            <a:off x="478026" y="2257386"/>
            <a:ext cx="2892998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– Response Analytics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D22AD54-44A4-2BE3-DE1A-B8244A377A4A}"/>
              </a:ext>
            </a:extLst>
          </p:cNvPr>
          <p:cNvSpPr/>
          <p:nvPr/>
        </p:nvSpPr>
        <p:spPr>
          <a:xfrm rot="5400000">
            <a:off x="2241602" y="2983367"/>
            <a:ext cx="2714989" cy="1236131"/>
          </a:xfrm>
          <a:prstGeom prst="triangle">
            <a:avLst>
              <a:gd name="adj" fmla="val 4926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9B246D-AD47-4C0C-A20D-B602068A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27453"/>
            <a:ext cx="6780700" cy="50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105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LIFE Matrix Project</vt:lpstr>
      <vt:lpstr>Daily SMS Daily at 7 a.m.</vt:lpstr>
      <vt:lpstr>Dashboard Landing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yf w</dc:creator>
  <cp:lastModifiedBy>yf w</cp:lastModifiedBy>
  <cp:revision>1</cp:revision>
  <dcterms:created xsi:type="dcterms:W3CDTF">2025-09-14T19:18:30Z</dcterms:created>
  <dcterms:modified xsi:type="dcterms:W3CDTF">2025-09-15T01:54:20Z</dcterms:modified>
</cp:coreProperties>
</file>