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681B-7B46-4F80-BDA6-E5F893A9D94B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A8AA-15BA-4DFE-9ED9-C89F5973C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英文排版程序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程序要求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程序分析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算法设计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对于段英文文章按指定列数进行排版，满足下列 要求： 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排版后除最后一行外，所有的行都你具有相同 的列数，而且左右两端是对齐的。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每行行首不能以空格和标点符号开始，每行行 尾不为空格。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为了简化程序设计假设文本中每个单词间用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 空格分隔；标点后直接是字母；没有回车换行符。 标点符号只考虑后文本中的“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!”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进阶</a:t>
            </a:r>
            <a:r>
              <a:rPr lang="en-US" altLang="zh-CN" dirty="0" smtClean="0"/>
              <a:t>10</a:t>
            </a:r>
            <a:r>
              <a:rPr lang="zh-CN" altLang="en-US" dirty="0" smtClean="0"/>
              <a:t>实现的功能是英文排版。首先用户输入排版想要每行多少个字符，然后输入文本。程序首先判断用户输入的每行字符数是否大于文本的字符数，若大于则直接输出文本；若不大于则需要分情况讨论。对于文本分离出每一行，判断每一行最后一个字符是标点、空格还是英文字母，以此进行格式化处理，最终分别打印出来每一行。文本所有的行数都被打印出来以后，程序运行结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预显示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列的文本，读入所需的每行多少列数，读入文本并将文本保存在一个字符数组里</a:t>
            </a:r>
            <a:r>
              <a:rPr lang="en-US" altLang="zh-CN" dirty="0" err="1" smtClean="0"/>
              <a:t>strText</a:t>
            </a:r>
            <a:r>
              <a:rPr lang="en-US" altLang="zh-CN" dirty="0" smtClean="0"/>
              <a:t> 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设起始位置为 </a:t>
            </a:r>
            <a:r>
              <a:rPr lang="en-US" altLang="zh-CN" dirty="0" err="1" smtClean="0"/>
              <a:t>startChar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。将</a:t>
            </a:r>
            <a:r>
              <a:rPr lang="en-US" altLang="zh-CN" dirty="0" err="1" smtClean="0"/>
              <a:t>strText</a:t>
            </a:r>
            <a:r>
              <a:rPr lang="zh-CN" altLang="en-US" dirty="0" smtClean="0"/>
              <a:t>长度存入</a:t>
            </a:r>
            <a:r>
              <a:rPr lang="en-US" altLang="zh-CN" dirty="0" err="1" smtClean="0"/>
              <a:t>textLen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endChar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textLen</a:t>
            </a:r>
            <a:r>
              <a:rPr lang="zh-CN" altLang="en-US" dirty="0" smtClean="0"/>
              <a:t>的长度</a:t>
            </a:r>
            <a:r>
              <a:rPr lang="en-US" altLang="zh-CN" dirty="0" smtClean="0"/>
              <a:t>) </a:t>
            </a:r>
            <a:r>
              <a:rPr lang="zh-CN" altLang="en-US" dirty="0" smtClean="0"/>
              <a:t>直接打印除出文本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endChar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startChar+numColumn</a:t>
            </a:r>
            <a:r>
              <a:rPr lang="en-US" altLang="zh-CN" dirty="0" smtClean="0"/>
              <a:t> </a:t>
            </a:r>
          </a:p>
          <a:p>
            <a:pPr marL="514350" indent="-514350">
              <a:buAutoNum type="arabicPeriod"/>
            </a:pPr>
            <a:r>
              <a:rPr lang="en-US" altLang="zh-CN" dirty="0"/>
              <a:t>e</a:t>
            </a:r>
            <a:r>
              <a:rPr lang="en-US" altLang="zh-CN" dirty="0" smtClean="0"/>
              <a:t>lse   </a:t>
            </a:r>
            <a:r>
              <a:rPr lang="zh-CN" altLang="en-US" dirty="0" smtClean="0"/>
              <a:t>分行处理</a:t>
            </a:r>
            <a:r>
              <a:rPr lang="en-US" altLang="zh-CN" dirty="0" smtClean="0"/>
              <a:t> 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格式化输出一行字符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4~5</a:t>
            </a:r>
            <a:r>
              <a:rPr lang="zh-CN" altLang="en-US" dirty="0" smtClean="0"/>
              <a:t>步，直到</a:t>
            </a:r>
            <a:r>
              <a:rPr lang="en-US" altLang="zh-CN" dirty="0" err="1" smtClean="0"/>
              <a:t>startChar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textLen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.4.</a:t>
            </a:r>
            <a:r>
              <a:rPr lang="zh-CN" altLang="en-US" dirty="0" smtClean="0"/>
              <a:t>分行处理</a:t>
            </a:r>
            <a:endParaRPr lang="zh-CN" altLang="en-US" dirty="0"/>
          </a:p>
        </p:txBody>
      </p:sp>
      <p:pic>
        <p:nvPicPr>
          <p:cNvPr id="4" name="内容占位符 3" descr="批注 2019-11-14 0013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87" y="1600200"/>
            <a:ext cx="631542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.5.</a:t>
            </a:r>
            <a:r>
              <a:rPr lang="zh-CN" altLang="en-US" dirty="0" smtClean="0"/>
              <a:t>格式化输出一行字符</a:t>
            </a:r>
            <a:endParaRPr lang="zh-CN" altLang="en-US" dirty="0"/>
          </a:p>
        </p:txBody>
      </p:sp>
      <p:pic>
        <p:nvPicPr>
          <p:cNvPr id="4" name="内容占位符 3" descr="批注 2019-11-14 0015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784" y="1600200"/>
            <a:ext cx="6420431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/>
              <a:t>运行结果</a:t>
            </a:r>
          </a:p>
        </p:txBody>
      </p:sp>
      <p:pic>
        <p:nvPicPr>
          <p:cNvPr id="10" name="内容占位符 9" descr="批注 2019-11-14 0021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18" y="1600200"/>
            <a:ext cx="724016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321</Words>
  <Application>Microsoft Office PowerPoint</Application>
  <PresentationFormat>全屏显示(4:3)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英文排版程序</vt:lpstr>
      <vt:lpstr>目录</vt:lpstr>
      <vt:lpstr>一.程序要求</vt:lpstr>
      <vt:lpstr>二.程序分析</vt:lpstr>
      <vt:lpstr>三.算法设计</vt:lpstr>
      <vt:lpstr>三.4.分行处理</vt:lpstr>
      <vt:lpstr>三.5.格式化输出一行字符</vt:lpstr>
      <vt:lpstr>四.运行结果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英文排版程序</dc:title>
  <dc:creator>dell</dc:creator>
  <cp:lastModifiedBy>dell</cp:lastModifiedBy>
  <cp:revision>11</cp:revision>
  <dcterms:created xsi:type="dcterms:W3CDTF">2019-11-13T14:36:28Z</dcterms:created>
  <dcterms:modified xsi:type="dcterms:W3CDTF">2019-11-13T16:21:43Z</dcterms:modified>
</cp:coreProperties>
</file>