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7962-3A5D-4256-B67E-29A7111748A1}" type="datetimeFigureOut">
              <a:rPr lang="zh-CN" altLang="en-US" smtClean="0"/>
              <a:t>2019-11-15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5C879-DFE4-4A13-96AD-881A873844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9B58-8E38-4B32-B19D-BFA240D150BF}" type="datetimeFigureOut">
              <a:rPr lang="zh-CN" altLang="en-US" smtClean="0"/>
              <a:pPr/>
              <a:t>2019-11-15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5BE9-8D76-4655-AD14-EFD1510A1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学生成绩统计程序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程序要求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程序分析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算法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主要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逻辑</a:t>
            </a:r>
            <a:r>
              <a:rPr lang="zh-CN" altLang="en-US" dirty="0" smtClean="0"/>
              <a:t>关系图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运行结果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zh-CN" altLang="en-US" b="1" dirty="0"/>
              <a:t>指针</a:t>
            </a:r>
            <a:r>
              <a:rPr lang="zh-CN" altLang="en-US" dirty="0"/>
              <a:t>和</a:t>
            </a:r>
            <a:r>
              <a:rPr lang="zh-CN" altLang="en-US" b="1" dirty="0"/>
              <a:t>数组指针</a:t>
            </a:r>
            <a:r>
              <a:rPr lang="zh-CN" altLang="en-US" dirty="0"/>
              <a:t>，使用</a:t>
            </a:r>
            <a:r>
              <a:rPr lang="zh-CN" altLang="en-US" b="1" dirty="0"/>
              <a:t>一个数组</a:t>
            </a:r>
            <a:r>
              <a:rPr lang="zh-CN" altLang="en-US" dirty="0"/>
              <a:t>实现小组学生成绩统计程序：全组共</a:t>
            </a:r>
            <a:r>
              <a:rPr lang="en-US" altLang="zh-CN" dirty="0"/>
              <a:t>4</a:t>
            </a:r>
            <a:r>
              <a:rPr lang="zh-CN" altLang="en-US" dirty="0"/>
              <a:t>人，每个的成绩记录由编号（整型），语文成绩（浮点型），数学成绩（浮点型）和英语成绩（浮点型），总分（双精度型）构成</a:t>
            </a:r>
            <a:r>
              <a:rPr lang="zh-CN" altLang="en-US" b="1" dirty="0"/>
              <a:t>（注意：只能用一个数组）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先定义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型指针用以计算偏移量，每一行信息包含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位数的学号（整型</a:t>
            </a:r>
            <a:r>
              <a:rPr lang="en-US" altLang="zh-CN" dirty="0" smtClean="0"/>
              <a:t>4</a:t>
            </a:r>
            <a:r>
              <a:rPr lang="zh-CN" altLang="en-US" dirty="0"/>
              <a:t>字节</a:t>
            </a:r>
            <a:r>
              <a:rPr lang="zh-CN" altLang="en-US" dirty="0" smtClean="0"/>
              <a:t>）、三门成绩（浮点型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字节）、总分（双精度型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字节），则每一行共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个字节，因此定义二维数组</a:t>
            </a:r>
            <a:r>
              <a:rPr lang="en-US" altLang="zh-CN" dirty="0" smtClean="0"/>
              <a:t>score[4][24]</a:t>
            </a:r>
          </a:p>
          <a:p>
            <a:r>
              <a:rPr lang="zh-CN" altLang="en-US" dirty="0" smtClean="0"/>
              <a:t>对于一行来说，将数组一行的首地址赋给指针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，然后指针</a:t>
            </a:r>
            <a:r>
              <a:rPr lang="en-US" altLang="zh-CN" dirty="0" smtClean="0"/>
              <a:t>p</a:t>
            </a:r>
            <a:r>
              <a:rPr lang="zh-CN" altLang="en-US" dirty="0"/>
              <a:t>强</a:t>
            </a:r>
            <a:r>
              <a:rPr lang="zh-CN" altLang="en-US" dirty="0" smtClean="0"/>
              <a:t>转成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型用</a:t>
            </a:r>
            <a:r>
              <a:rPr lang="en-US" altLang="zh-CN" dirty="0" smtClean="0"/>
              <a:t>num</a:t>
            </a:r>
            <a:r>
              <a:rPr lang="zh-CN" altLang="en-US" dirty="0" smtClean="0"/>
              <a:t>记录学号地址，指针</a:t>
            </a:r>
            <a:r>
              <a:rPr lang="en-US" altLang="zh-CN" dirty="0" smtClean="0"/>
              <a:t>p+4</a:t>
            </a:r>
            <a:r>
              <a:rPr lang="zh-CN" altLang="en-US" dirty="0" smtClean="0"/>
              <a:t>（偏移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字节）强转成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型用</a:t>
            </a:r>
            <a:r>
              <a:rPr lang="en-US" altLang="zh-CN" dirty="0" smtClean="0"/>
              <a:t>Chinese——score</a:t>
            </a:r>
            <a:r>
              <a:rPr lang="zh-CN" altLang="en-US" dirty="0" smtClean="0"/>
              <a:t>记录语文成绩的地址，以此类推，直到所有的信息都被记录地址，然后输入对应的信息。</a:t>
            </a:r>
            <a:endParaRPr lang="en-US" altLang="zh-CN" dirty="0"/>
          </a:p>
          <a:p>
            <a:r>
              <a:rPr lang="zh-CN" altLang="en-US" dirty="0" smtClean="0"/>
              <a:t>实现记录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个同学的成绩，只需要将上述步骤循环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次即可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r>
              <a:rPr lang="zh-CN" altLang="en-US" dirty="0" smtClean="0"/>
              <a:t>的时候与以上两步步骤类似，只需将地址名解引用输出。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定义字符型指针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整型指针</a:t>
            </a:r>
            <a:r>
              <a:rPr lang="en-US" altLang="zh-CN" dirty="0" smtClean="0"/>
              <a:t>num,</a:t>
            </a:r>
            <a:r>
              <a:rPr lang="zh-CN" altLang="en-US" dirty="0" smtClean="0"/>
              <a:t>浮点型指针</a:t>
            </a:r>
            <a:r>
              <a:rPr lang="en-US" altLang="zh-CN" dirty="0" err="1" smtClean="0"/>
              <a:t>Chinese_score,Math_score,English_score</a:t>
            </a:r>
            <a:r>
              <a:rPr lang="zh-CN" altLang="en-US" dirty="0" smtClean="0"/>
              <a:t>和双精度型指针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；声明数组</a:t>
            </a:r>
            <a:r>
              <a:rPr lang="en-US" altLang="zh-CN" dirty="0" smtClean="0"/>
              <a:t>score[4][24]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首地址赋给指针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Chinese_score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Math_score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English_score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分别为指针</a:t>
            </a:r>
            <a:r>
              <a:rPr lang="en-US" altLang="zh-CN" dirty="0" smtClean="0"/>
              <a:t>p</a:t>
            </a:r>
            <a:r>
              <a:rPr lang="zh-CN" altLang="en-US" dirty="0"/>
              <a:t> </a:t>
            </a:r>
            <a:r>
              <a:rPr lang="en-US" altLang="zh-CN" dirty="0" smtClean="0"/>
              <a:t>+0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+16</a:t>
            </a:r>
            <a:r>
              <a:rPr lang="zh-CN" altLang="en-US" dirty="0" smtClean="0"/>
              <a:t>并强转成相应类型的数据对应的地址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读入</a:t>
            </a:r>
            <a:r>
              <a:rPr lang="en-US" altLang="zh-CN" dirty="0" smtClean="0"/>
              <a:t>num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Chinese_score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Math_score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English_score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根据三科成绩计算出</a:t>
            </a:r>
            <a:r>
              <a:rPr lang="en-US" altLang="zh-CN" dirty="0" smtClean="0"/>
              <a:t>sum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2~4</a:t>
            </a:r>
            <a:r>
              <a:rPr lang="zh-CN" altLang="en-US" dirty="0" smtClean="0"/>
              <a:t>步直到记录完四个同学的成绩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重复第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输出一个同学的成绩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重复第</a:t>
            </a:r>
            <a:r>
              <a:rPr lang="en-US" altLang="zh-CN" dirty="0" smtClean="0"/>
              <a:t>6~7</a:t>
            </a:r>
            <a:r>
              <a:rPr lang="zh-CN" altLang="en-US" dirty="0" smtClean="0"/>
              <a:t>步直到输出四个同学的成绩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主要代码</a:t>
            </a:r>
            <a:endParaRPr lang="zh-CN" altLang="en-US" dirty="0"/>
          </a:p>
        </p:txBody>
      </p:sp>
      <p:pic>
        <p:nvPicPr>
          <p:cNvPr id="6" name="内容占位符 5" descr="批注 2019-11-14 1700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142984"/>
            <a:ext cx="8884220" cy="5000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14282" y="857232"/>
            <a:ext cx="4429156" cy="5709813"/>
            <a:chOff x="285720" y="857232"/>
            <a:chExt cx="4429156" cy="5709813"/>
          </a:xfrm>
        </p:grpSpPr>
        <p:grpSp>
          <p:nvGrpSpPr>
            <p:cNvPr id="38" name="组合 37"/>
            <p:cNvGrpSpPr/>
            <p:nvPr/>
          </p:nvGrpSpPr>
          <p:grpSpPr>
            <a:xfrm>
              <a:off x="285720" y="857232"/>
              <a:ext cx="4429156" cy="5352623"/>
              <a:chOff x="2339563" y="1214422"/>
              <a:chExt cx="4464875" cy="5486439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4036215" y="1214422"/>
                <a:ext cx="1071570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cxnSp>
            <p:nvCxnSpPr>
              <p:cNvPr id="7" name="直接箭头连接符 6"/>
              <p:cNvCxnSpPr>
                <a:stCxn id="3" idx="2"/>
              </p:cNvCxnSpPr>
              <p:nvPr/>
            </p:nvCxnSpPr>
            <p:spPr>
              <a:xfrm rot="5400000">
                <a:off x="4429124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2357422" y="1928802"/>
                <a:ext cx="4429156" cy="896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定义字符型指针</a:t>
                </a:r>
                <a:r>
                  <a:rPr lang="en-US" altLang="zh-CN" dirty="0" smtClean="0"/>
                  <a:t>p,</a:t>
                </a:r>
                <a:r>
                  <a:rPr lang="zh-CN" altLang="en-US" dirty="0" smtClean="0"/>
                  <a:t>整型指针</a:t>
                </a:r>
                <a:r>
                  <a:rPr lang="en-US" altLang="zh-CN" dirty="0" smtClean="0"/>
                  <a:t>num,</a:t>
                </a:r>
                <a:r>
                  <a:rPr lang="zh-CN" altLang="en-US" dirty="0" smtClean="0"/>
                  <a:t>浮点型</a:t>
                </a:r>
                <a:r>
                  <a:rPr lang="zh-CN" altLang="en-US" dirty="0" smtClean="0"/>
                  <a:t>指针</a:t>
                </a:r>
                <a:r>
                  <a:rPr lang="en-US" altLang="zh-CN" dirty="0" err="1" smtClean="0"/>
                  <a:t>Chinese_score,Math_score,English_score</a:t>
                </a:r>
                <a:r>
                  <a:rPr lang="zh-CN" altLang="en-US" dirty="0" smtClean="0"/>
                  <a:t>和双精度型指针</a:t>
                </a:r>
                <a:r>
                  <a:rPr lang="en-US" altLang="zh-CN" dirty="0" smtClean="0"/>
                  <a:t>sum</a:t>
                </a:r>
                <a:r>
                  <a:rPr lang="zh-CN" altLang="en-US" dirty="0" smtClean="0"/>
                  <a:t>；声明数组</a:t>
                </a:r>
                <a:r>
                  <a:rPr lang="en-US" altLang="zh-CN" dirty="0" smtClean="0"/>
                  <a:t>score[4][24]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rot="5400000">
                <a:off x="4305894" y="2945007"/>
                <a:ext cx="533006" cy="7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六边形 10"/>
              <p:cNvSpPr/>
              <p:nvPr/>
            </p:nvSpPr>
            <p:spPr>
              <a:xfrm>
                <a:off x="3275745" y="3191469"/>
                <a:ext cx="2571768" cy="42862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</a:t>
                </a:r>
                <a:r>
                  <a:rPr lang="en-US" altLang="zh-CN" dirty="0" smtClean="0"/>
                  <a:t>or 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=0 to 3  step 1  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rot="5400000">
                <a:off x="4429918" y="377289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339563" y="3923708"/>
                <a:ext cx="4464875" cy="805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 smtClean="0"/>
                  <a:t>将</a:t>
                </a:r>
                <a:r>
                  <a:rPr lang="en-US" altLang="zh-CN" sz="1400" dirty="0" smtClean="0"/>
                  <a:t>score</a:t>
                </a:r>
                <a:r>
                  <a:rPr lang="zh-CN" altLang="en-US" sz="1400" dirty="0" smtClean="0"/>
                  <a:t>首地址赋给指针</a:t>
                </a:r>
                <a:r>
                  <a:rPr lang="en-US" altLang="zh-CN" sz="1400" dirty="0" smtClean="0"/>
                  <a:t>p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num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 err="1" smtClean="0"/>
                  <a:t>Chinese_score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 smtClean="0"/>
                  <a:t>Math_score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 smtClean="0"/>
                  <a:t>English_score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sum</a:t>
                </a:r>
                <a:r>
                  <a:rPr lang="zh-CN" altLang="en-US" sz="1400" dirty="0" smtClean="0"/>
                  <a:t>分别为指针</a:t>
                </a:r>
                <a:r>
                  <a:rPr lang="en-US" altLang="zh-CN" sz="1400" dirty="0" smtClean="0"/>
                  <a:t>p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+0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+4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+8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+12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+16</a:t>
                </a:r>
                <a:r>
                  <a:rPr lang="zh-CN" altLang="en-US" sz="1400" dirty="0" smtClean="0"/>
                  <a:t>并强转成相应类型的数据对应的地址</a:t>
                </a:r>
                <a:endParaRPr lang="en-US" altLang="zh-CN" sz="1400" dirty="0" smtClean="0"/>
              </a:p>
            </p:txBody>
          </p:sp>
          <p:cxnSp>
            <p:nvCxnSpPr>
              <p:cNvPr id="16" name="直接箭头连接符 15"/>
              <p:cNvCxnSpPr>
                <a:stCxn id="14" idx="2"/>
              </p:cNvCxnSpPr>
              <p:nvPr/>
            </p:nvCxnSpPr>
            <p:spPr>
              <a:xfrm rot="5400000">
                <a:off x="4425553" y="4875633"/>
                <a:ext cx="292896" cy="16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2915676" y="5022068"/>
                <a:ext cx="335758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读入</a:t>
                </a:r>
                <a:r>
                  <a:rPr lang="en-US" altLang="zh-CN" dirty="0" smtClean="0"/>
                  <a:t>num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Chinese_score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Math_score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English_score</a:t>
                </a:r>
                <a:r>
                  <a:rPr lang="zh-CN" altLang="en-US" dirty="0" smtClean="0"/>
                  <a:t>的值</a:t>
                </a:r>
                <a:endParaRPr lang="en-US" altLang="zh-CN" dirty="0" smtClean="0"/>
              </a:p>
            </p:txBody>
          </p:sp>
          <p:cxnSp>
            <p:nvCxnSpPr>
              <p:cNvPr id="27" name="直接箭头连接符 26"/>
              <p:cNvCxnSpPr>
                <a:stCxn id="17" idx="2"/>
              </p:cNvCxnSpPr>
              <p:nvPr/>
            </p:nvCxnSpPr>
            <p:spPr>
              <a:xfrm rot="5400000">
                <a:off x="4451592" y="5665009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987690" y="5827531"/>
                <a:ext cx="321471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根据三科成绩计算出</a:t>
                </a:r>
                <a:r>
                  <a:rPr lang="en-US" altLang="zh-CN" dirty="0" smtClean="0"/>
                  <a:t>sum</a:t>
                </a:r>
                <a:r>
                  <a:rPr lang="zh-CN" altLang="en-US" dirty="0" smtClean="0"/>
                  <a:t>的值</a:t>
                </a:r>
                <a:endParaRPr lang="en-US" altLang="zh-CN" dirty="0" smtClean="0"/>
              </a:p>
            </p:txBody>
          </p:sp>
          <p:cxnSp>
            <p:nvCxnSpPr>
              <p:cNvPr id="30" name="直接箭头连接符 29"/>
              <p:cNvCxnSpPr>
                <a:stCxn id="28" idx="2"/>
              </p:cNvCxnSpPr>
              <p:nvPr/>
            </p:nvCxnSpPr>
            <p:spPr>
              <a:xfrm rot="16200000" flipH="1">
                <a:off x="4487900" y="6363304"/>
                <a:ext cx="2142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4499986" y="648654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肘形连接符 35"/>
              <p:cNvCxnSpPr>
                <a:stCxn id="32" idx="2"/>
                <a:endCxn id="11" idx="3"/>
              </p:cNvCxnSpPr>
              <p:nvPr/>
            </p:nvCxnSpPr>
            <p:spPr>
              <a:xfrm rot="10800000">
                <a:off x="3275746" y="3405784"/>
                <a:ext cx="1224241" cy="3187921"/>
              </a:xfrm>
              <a:prstGeom prst="bentConnector3">
                <a:avLst>
                  <a:gd name="adj1" fmla="val 1910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箭头连接符 44"/>
            <p:cNvCxnSpPr>
              <a:stCxn id="32" idx="4"/>
            </p:cNvCxnSpPr>
            <p:nvPr/>
          </p:nvCxnSpPr>
          <p:spPr>
            <a:xfrm rot="5400000">
              <a:off x="2461109" y="6283906"/>
              <a:ext cx="1481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428860" y="6357958"/>
              <a:ext cx="212599" cy="20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214942" y="1000108"/>
            <a:ext cx="3500526" cy="4275826"/>
            <a:chOff x="5214942" y="1000108"/>
            <a:chExt cx="3500526" cy="4275826"/>
          </a:xfrm>
        </p:grpSpPr>
        <p:sp>
          <p:nvSpPr>
            <p:cNvPr id="52" name="椭圆 51"/>
            <p:cNvSpPr/>
            <p:nvPr/>
          </p:nvSpPr>
          <p:spPr>
            <a:xfrm>
              <a:off x="6858016" y="1000108"/>
              <a:ext cx="212599" cy="20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52" idx="4"/>
            </p:cNvCxnSpPr>
            <p:nvPr/>
          </p:nvCxnSpPr>
          <p:spPr>
            <a:xfrm rot="16200000" flipH="1">
              <a:off x="6818826" y="1354685"/>
              <a:ext cx="290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214942" y="2285992"/>
              <a:ext cx="350052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/>
                <a:t>将</a:t>
              </a:r>
              <a:r>
                <a:rPr lang="en-US" altLang="zh-CN" sz="1400" dirty="0" smtClean="0"/>
                <a:t>score</a:t>
              </a:r>
              <a:r>
                <a:rPr lang="zh-CN" altLang="en-US" sz="1400" dirty="0" smtClean="0"/>
                <a:t>首地址赋给指针</a:t>
              </a:r>
              <a:r>
                <a:rPr lang="en-US" altLang="zh-CN" sz="1400" dirty="0" smtClean="0"/>
                <a:t>p</a:t>
              </a:r>
              <a:r>
                <a:rPr lang="zh-CN" altLang="en-US" sz="1400" dirty="0" smtClean="0"/>
                <a:t>，</a:t>
              </a:r>
              <a:r>
                <a:rPr lang="en-US" altLang="zh-CN" sz="1400" dirty="0" smtClean="0"/>
                <a:t>num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 </a:t>
              </a:r>
              <a:r>
                <a:rPr lang="en-US" altLang="zh-CN" sz="1400" dirty="0" err="1" smtClean="0"/>
                <a:t>Chinese_score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Math_score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English_score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sum</a:t>
              </a:r>
              <a:r>
                <a:rPr lang="zh-CN" altLang="en-US" sz="1400" dirty="0" smtClean="0"/>
                <a:t>分别为指针</a:t>
              </a:r>
              <a:r>
                <a:rPr lang="en-US" altLang="zh-CN" sz="1400" dirty="0" smtClean="0"/>
                <a:t>p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+0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+4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+8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+12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+16</a:t>
              </a:r>
              <a:r>
                <a:rPr lang="zh-CN" altLang="en-US" sz="1400" dirty="0" smtClean="0"/>
                <a:t>并强转成相应类型的数据对应的地址</a:t>
              </a:r>
              <a:endParaRPr lang="en-US" altLang="zh-CN" sz="1400" dirty="0" smtClean="0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5643570" y="1500174"/>
              <a:ext cx="2551194" cy="4181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r>
                <a:rPr lang="en-US" altLang="zh-CN" dirty="0" smtClean="0"/>
                <a:t>or  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 =0 to 3  step 1  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rot="5400000">
              <a:off x="6749454" y="210880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6" idx="2"/>
            </p:cNvCxnSpPr>
            <p:nvPr/>
          </p:nvCxnSpPr>
          <p:spPr>
            <a:xfrm rot="16200000" flipH="1">
              <a:off x="6785205" y="3391875"/>
              <a:ext cx="36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6286512" y="3571876"/>
              <a:ext cx="142876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输出成绩</a:t>
              </a:r>
              <a:endParaRPr lang="zh-CN" altLang="en-US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6929454" y="4214818"/>
              <a:ext cx="212599" cy="20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4" idx="2"/>
            </p:cNvCxnSpPr>
            <p:nvPr/>
          </p:nvCxnSpPr>
          <p:spPr>
            <a:xfrm rot="5400000">
              <a:off x="6858016" y="407194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65" idx="2"/>
              <a:endCxn id="57" idx="3"/>
            </p:cNvCxnSpPr>
            <p:nvPr/>
          </p:nvCxnSpPr>
          <p:spPr>
            <a:xfrm rot="10800000">
              <a:off x="5643570" y="1709262"/>
              <a:ext cx="1285884" cy="2610101"/>
            </a:xfrm>
            <a:prstGeom prst="bentConnector3">
              <a:avLst>
                <a:gd name="adj1" fmla="val 1460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5" idx="4"/>
            </p:cNvCxnSpPr>
            <p:nvPr/>
          </p:nvCxnSpPr>
          <p:spPr>
            <a:xfrm rot="5400000">
              <a:off x="6818826" y="4640833"/>
              <a:ext cx="4338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6500826" y="4857760"/>
              <a:ext cx="1062997" cy="4181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结束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逻辑关系图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214414" y="1357298"/>
            <a:ext cx="7000924" cy="4643470"/>
            <a:chOff x="1500166" y="1428736"/>
            <a:chExt cx="7000924" cy="4643470"/>
          </a:xfrm>
        </p:grpSpPr>
        <p:sp>
          <p:nvSpPr>
            <p:cNvPr id="4" name="矩形 3"/>
            <p:cNvSpPr/>
            <p:nvPr/>
          </p:nvSpPr>
          <p:spPr>
            <a:xfrm>
              <a:off x="3286116" y="1428736"/>
              <a:ext cx="2571768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 smtClean="0"/>
                <a:t>0.</a:t>
              </a:r>
              <a:r>
                <a:rPr lang="zh-CN" altLang="en-US" sz="3200" dirty="0" smtClean="0"/>
                <a:t>学生成绩统计程序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stCxn id="4" idx="2"/>
              <a:endCxn id="12" idx="0"/>
            </p:cNvCxnSpPr>
            <p:nvPr/>
          </p:nvCxnSpPr>
          <p:spPr>
            <a:xfrm rot="5400000">
              <a:off x="2839629" y="2125257"/>
              <a:ext cx="1500198" cy="19645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43174" y="2357430"/>
              <a:ext cx="7858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用户输入学号和成绩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00166" y="3857628"/>
              <a:ext cx="2214578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 smtClean="0"/>
                <a:t>1.</a:t>
              </a:r>
              <a:r>
                <a:rPr lang="zh-CN" altLang="en-US" sz="3200" dirty="0" smtClean="0"/>
                <a:t>输入学号和成绩</a:t>
              </a:r>
              <a:endParaRPr lang="zh-CN" altLang="en-US" sz="3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43174" y="4786323"/>
              <a:ext cx="1071572" cy="92869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143636" y="3786190"/>
              <a:ext cx="235745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r>
                <a:rPr lang="en-US" altLang="zh-CN" sz="3200" dirty="0" smtClean="0"/>
                <a:t>.</a:t>
              </a:r>
              <a:r>
                <a:rPr lang="zh-CN" altLang="en-US" sz="3200" dirty="0" smtClean="0"/>
                <a:t>打印学号和成绩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5429264"/>
              <a:ext cx="2214578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2.</a:t>
              </a:r>
              <a:r>
                <a:rPr lang="zh-CN" altLang="en-US" sz="3200" dirty="0" smtClean="0"/>
                <a:t>计算总分</a:t>
              </a:r>
              <a:endParaRPr lang="zh-CN" alt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3174" y="5357826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学号、成绩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endCxn id="17" idx="2"/>
            </p:cNvCxnSpPr>
            <p:nvPr/>
          </p:nvCxnSpPr>
          <p:spPr>
            <a:xfrm flipV="1">
              <a:off x="5929322" y="4786322"/>
              <a:ext cx="1393041" cy="9286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29322" y="500063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总分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stCxn id="12" idx="3"/>
              <a:endCxn id="17" idx="1"/>
            </p:cNvCxnSpPr>
            <p:nvPr/>
          </p:nvCxnSpPr>
          <p:spPr>
            <a:xfrm flipV="1">
              <a:off x="3714744" y="4286256"/>
              <a:ext cx="2428892" cy="35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29124" y="392906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学号、成绩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内容占位符 3" descr="批注 2019-11-14 1701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0240"/>
            <a:ext cx="8229600" cy="325760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600</Words>
  <Application>Microsoft Office PowerPoint</Application>
  <PresentationFormat>全屏显示(4:3)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学生成绩统计程序</vt:lpstr>
      <vt:lpstr>目录</vt:lpstr>
      <vt:lpstr>一.程序要求</vt:lpstr>
      <vt:lpstr>二.程序分析</vt:lpstr>
      <vt:lpstr>三.算法设计</vt:lpstr>
      <vt:lpstr>四.主要代码</vt:lpstr>
      <vt:lpstr>五.流程图</vt:lpstr>
      <vt:lpstr>六.逻辑关系图</vt:lpstr>
      <vt:lpstr>七.运行结果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学生成绩统计程序</dc:title>
  <dc:creator>dell</dc:creator>
  <cp:lastModifiedBy>dell</cp:lastModifiedBy>
  <cp:revision>10</cp:revision>
  <dcterms:created xsi:type="dcterms:W3CDTF">2019-11-14T08:23:36Z</dcterms:created>
  <dcterms:modified xsi:type="dcterms:W3CDTF">2019-11-15T02:43:06Z</dcterms:modified>
</cp:coreProperties>
</file>