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7" y="-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25F6-86E9-42FF-AF31-DEC38718757A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9A82-93E6-4265-9FAF-1B014454DA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简单图形数据结构设计与实现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需求描述与分析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程序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数据结构</a:t>
            </a:r>
            <a:r>
              <a:rPr lang="zh-CN" altLang="en-US" dirty="0"/>
              <a:t>的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调试结果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需求描述与分析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zh-CN" altLang="en-US" dirty="0" smtClean="0"/>
              <a:t>需求描述：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1. </a:t>
            </a:r>
            <a:r>
              <a:rPr lang="zh-CN" altLang="en-US" dirty="0" smtClean="0"/>
              <a:t>用结构体和共用体联合定义一个能存储多种简单图形</a:t>
            </a:r>
            <a:r>
              <a:rPr lang="en-US" altLang="zh-CN" dirty="0" smtClean="0"/>
              <a:t>(</a:t>
            </a:r>
            <a:r>
              <a:rPr lang="zh-CN" altLang="en-US" dirty="0" smtClean="0"/>
              <a:t>点、直线、矩形、圆形和椭圆</a:t>
            </a:r>
            <a:r>
              <a:rPr lang="en-US" altLang="zh-CN" dirty="0" smtClean="0"/>
              <a:t>)</a:t>
            </a:r>
            <a:r>
              <a:rPr lang="zh-CN" altLang="en-US" dirty="0" smtClean="0"/>
              <a:t>“多态图形存储结构”；</a:t>
            </a:r>
          </a:p>
          <a:p>
            <a:pPr marL="514350" indent="-514350">
              <a:buNone/>
            </a:pPr>
            <a:r>
              <a:rPr lang="en-US" altLang="zh-CN" dirty="0" smtClean="0"/>
              <a:t>2. </a:t>
            </a:r>
            <a:r>
              <a:rPr lang="zh-CN" altLang="en-US" dirty="0" smtClean="0"/>
              <a:t>要记录的图形数据包括一个整形的图形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和图形的基本数据，而每个图形的基本数据包括下列数据之一：</a:t>
            </a:r>
          </a:p>
          <a:p>
            <a:pPr marL="514350" indent="-514350">
              <a:buNone/>
            </a:pPr>
            <a:r>
              <a:rPr lang="en-US" altLang="zh-CN" dirty="0" smtClean="0"/>
              <a:t>	(1) </a:t>
            </a:r>
            <a:r>
              <a:rPr lang="zh-CN" altLang="en-US" dirty="0" smtClean="0"/>
              <a:t>直线的端点二维坐标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marL="514350" indent="-514350">
              <a:buNone/>
            </a:pPr>
            <a:r>
              <a:rPr lang="en-US" altLang="zh-CN" dirty="0" smtClean="0"/>
              <a:t>	   (2) </a:t>
            </a:r>
            <a:r>
              <a:rPr lang="zh-CN" altLang="en-US" dirty="0" smtClean="0"/>
              <a:t>矩形的左上角二维坐标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和右下角的二维坐标；</a:t>
            </a:r>
          </a:p>
          <a:p>
            <a:pPr marL="514350" indent="-514350">
              <a:buNone/>
            </a:pPr>
            <a:r>
              <a:rPr lang="en-US" altLang="zh-CN" dirty="0" smtClean="0"/>
              <a:t>	(3) </a:t>
            </a:r>
            <a:r>
              <a:rPr lang="zh-CN" altLang="en-US" dirty="0" smtClean="0"/>
              <a:t>圆形的圆心二维坐标和半径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marL="514350" indent="-514350">
              <a:buNone/>
            </a:pPr>
            <a:r>
              <a:rPr lang="en-US" altLang="zh-CN" dirty="0" smtClean="0"/>
              <a:t>	(4) </a:t>
            </a:r>
            <a:r>
              <a:rPr lang="zh-CN" altLang="en-US" dirty="0" smtClean="0"/>
              <a:t>椭圆形的中心二维坐标、半长轴和半短轴。</a:t>
            </a:r>
          </a:p>
          <a:p>
            <a:pPr marL="514350" indent="-514350">
              <a:buNone/>
            </a:pPr>
            <a:r>
              <a:rPr lang="zh-CN" altLang="en-US" dirty="0" smtClean="0"/>
              <a:t>  </a:t>
            </a:r>
            <a:r>
              <a:rPr lang="en-US" altLang="zh-CN" dirty="0" smtClean="0"/>
              <a:t>3. 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个元素的多态图形存储结构数组；</a:t>
            </a:r>
          </a:p>
          <a:p>
            <a:pPr marL="514350" indent="-514350">
              <a:buNone/>
            </a:pPr>
            <a:r>
              <a:rPr lang="zh-CN" altLang="en-US" dirty="0" smtClean="0"/>
              <a:t>实现图形基本数据的添加、查看图形列表和删除指定图形。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需求描述与分析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程序的基本功能包括四个：添加图形、查看图形列表、删除图形和退出。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使用四个结构体分别表示直线、矩形、圆形、椭圆的基本数据，再使用一个共用体包含以上四个结构体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每一个</a:t>
            </a:r>
            <a:r>
              <a:rPr lang="zh-CN" altLang="en-US" dirty="0" smtClean="0"/>
              <a:t>新加入的</a:t>
            </a:r>
            <a:r>
              <a:rPr lang="zh-CN" altLang="en-US" dirty="0" smtClean="0"/>
              <a:t>图形都有按顺序标明的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，每一条记录包含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、图形、图形各自的基本数据。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在程序开头定义结构体数组，用以存储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个图形。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添加图形：通过添加图形的基本数据（直线的端点二维坐标、矩形左上角和右下角的二维坐标、圆形的圆心坐标和半径、椭圆的中心二维坐标和半短轴和半长轴）来添加图形，同时自动生成图形的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查看图形</a:t>
            </a:r>
            <a:r>
              <a:rPr lang="zh-CN" altLang="en-US" dirty="0" smtClean="0"/>
              <a:t>列表：将存储的图形记录展示出来。每一条记录包含图形的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、图形、图形的基本数据。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删除</a:t>
            </a:r>
            <a:r>
              <a:rPr lang="zh-CN" altLang="en-US" dirty="0" smtClean="0"/>
              <a:t>指定图形：通过输入图形的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来删除该条图形记录，再次查看图形列表时已删除的图形记录将不再被展示。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退出</a:t>
            </a:r>
            <a:r>
              <a:rPr lang="zh-CN" altLang="en-US" dirty="0" smtClean="0"/>
              <a:t>程序：直接退出程序。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数据结构的设计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Step1.</a:t>
            </a:r>
            <a:r>
              <a:rPr lang="zh-CN" altLang="en-US" dirty="0" smtClean="0"/>
              <a:t>使用四个结构体分别表示直线、矩形、圆形、椭圆的基本数据，再使用一个共用体包含以上四个结构体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Step2.</a:t>
            </a:r>
            <a:r>
              <a:rPr lang="zh-CN" altLang="en-US" dirty="0" smtClean="0"/>
              <a:t>声明使用到的结构体变量和其他变量，定义结构体数组来存储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个图形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Step3.</a:t>
            </a:r>
            <a:r>
              <a:rPr lang="zh-CN" altLang="en-US" dirty="0" smtClean="0"/>
              <a:t>输入首字母选择功能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若输入</a:t>
            </a:r>
            <a:r>
              <a:rPr lang="en-US" altLang="zh-CN" dirty="0" smtClean="0"/>
              <a:t>A/a</a:t>
            </a:r>
            <a:r>
              <a:rPr lang="zh-CN" altLang="en-US" dirty="0" smtClean="0"/>
              <a:t>：输入首字母选择要添加的图形种类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若输入</a:t>
            </a:r>
            <a:r>
              <a:rPr lang="en-US" altLang="zh-CN" dirty="0" smtClean="0"/>
              <a:t>L/l</a:t>
            </a:r>
            <a:r>
              <a:rPr lang="zh-CN" altLang="en-US" dirty="0" smtClean="0"/>
              <a:t>：列举出图形信息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若输入</a:t>
            </a:r>
            <a:r>
              <a:rPr lang="en-US" altLang="zh-CN" dirty="0" smtClean="0"/>
              <a:t>D</a:t>
            </a:r>
            <a:r>
              <a:rPr lang="en-US" altLang="zh-CN" dirty="0" smtClean="0"/>
              <a:t>/d</a:t>
            </a:r>
            <a:r>
              <a:rPr lang="zh-CN" altLang="en-US" dirty="0" smtClean="0"/>
              <a:t>：删除指定图形信息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若输入</a:t>
            </a:r>
            <a:r>
              <a:rPr lang="en-US" altLang="zh-CN" dirty="0" smtClean="0"/>
              <a:t>Q/</a:t>
            </a:r>
            <a:r>
              <a:rPr lang="en-US" altLang="zh-CN" dirty="0" smtClean="0"/>
              <a:t>q</a:t>
            </a:r>
            <a:r>
              <a:rPr lang="zh-CN" altLang="en-US" dirty="0" smtClean="0"/>
              <a:t>：退出程序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Step.4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调试结果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Add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List:</a:t>
            </a:r>
          </a:p>
          <a:p>
            <a:endParaRPr lang="en-US" altLang="zh-CN" dirty="0"/>
          </a:p>
          <a:p>
            <a:r>
              <a:rPr lang="en-US" altLang="zh-CN" dirty="0" smtClean="0"/>
              <a:t>Delete:</a:t>
            </a:r>
          </a:p>
          <a:p>
            <a:endParaRPr lang="en-US" altLang="zh-CN" dirty="0"/>
          </a:p>
          <a:p>
            <a:r>
              <a:rPr lang="en-US" altLang="zh-CN" dirty="0" smtClean="0"/>
              <a:t>Relist: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add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643050"/>
            <a:ext cx="4286281" cy="1071570"/>
          </a:xfrm>
          <a:prstGeom prst="rect">
            <a:avLst/>
          </a:prstGeom>
        </p:spPr>
      </p:pic>
      <p:pic>
        <p:nvPicPr>
          <p:cNvPr id="7" name="图片 6" descr="a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571612"/>
            <a:ext cx="4046571" cy="1214446"/>
          </a:xfrm>
          <a:prstGeom prst="rect">
            <a:avLst/>
          </a:prstGeom>
        </p:spPr>
      </p:pic>
      <p:pic>
        <p:nvPicPr>
          <p:cNvPr id="8" name="图片 7" descr="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2714620"/>
            <a:ext cx="3596952" cy="1112616"/>
          </a:xfrm>
          <a:prstGeom prst="rect">
            <a:avLst/>
          </a:prstGeom>
        </p:spPr>
      </p:pic>
      <p:pic>
        <p:nvPicPr>
          <p:cNvPr id="9" name="图片 8" descr="dele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6" y="3857628"/>
            <a:ext cx="4039751" cy="1000132"/>
          </a:xfrm>
          <a:prstGeom prst="rect">
            <a:avLst/>
          </a:prstGeom>
        </p:spPr>
      </p:pic>
      <p:pic>
        <p:nvPicPr>
          <p:cNvPr id="10" name="图片 9" descr="delete_li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984" y="4929198"/>
            <a:ext cx="4272409" cy="1000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333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简单图形数据结构设计与实现</vt:lpstr>
      <vt:lpstr>目录</vt:lpstr>
      <vt:lpstr>一.需求描述与分析</vt:lpstr>
      <vt:lpstr>一.需求描述与分析</vt:lpstr>
      <vt:lpstr>二.程序的功能</vt:lpstr>
      <vt:lpstr>三.数据结构的设计</vt:lpstr>
      <vt:lpstr>四.调试结果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5</cp:revision>
  <dcterms:created xsi:type="dcterms:W3CDTF">2019-11-19T02:45:03Z</dcterms:created>
  <dcterms:modified xsi:type="dcterms:W3CDTF">2019-11-19T07:19:45Z</dcterms:modified>
</cp:coreProperties>
</file>